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1" r:id="rId4"/>
    <p:sldMasterId id="2147484106" r:id="rId5"/>
    <p:sldMasterId id="2147484119" r:id="rId6"/>
    <p:sldMasterId id="2147484133" r:id="rId7"/>
  </p:sldMasterIdLst>
  <p:notesMasterIdLst>
    <p:notesMasterId r:id="rId42"/>
  </p:notesMasterIdLst>
  <p:handoutMasterIdLst>
    <p:handoutMasterId r:id="rId43"/>
  </p:handoutMasterIdLst>
  <p:sldIdLst>
    <p:sldId id="3397" r:id="rId8"/>
    <p:sldId id="583" r:id="rId9"/>
    <p:sldId id="3379" r:id="rId10"/>
    <p:sldId id="257" r:id="rId11"/>
    <p:sldId id="3380" r:id="rId12"/>
    <p:sldId id="264" r:id="rId13"/>
    <p:sldId id="3392" r:id="rId14"/>
    <p:sldId id="3393" r:id="rId15"/>
    <p:sldId id="3394" r:id="rId16"/>
    <p:sldId id="260" r:id="rId17"/>
    <p:sldId id="258" r:id="rId18"/>
    <p:sldId id="3391" r:id="rId19"/>
    <p:sldId id="256" r:id="rId20"/>
    <p:sldId id="3368" r:id="rId21"/>
    <p:sldId id="3382" r:id="rId22"/>
    <p:sldId id="3369" r:id="rId23"/>
    <p:sldId id="3383" r:id="rId24"/>
    <p:sldId id="3372" r:id="rId25"/>
    <p:sldId id="3384" r:id="rId26"/>
    <p:sldId id="3385" r:id="rId27"/>
    <p:sldId id="3396" r:id="rId28"/>
    <p:sldId id="3374" r:id="rId29"/>
    <p:sldId id="3386" r:id="rId30"/>
    <p:sldId id="3387" r:id="rId31"/>
    <p:sldId id="3395" r:id="rId32"/>
    <p:sldId id="3388" r:id="rId33"/>
    <p:sldId id="3375" r:id="rId34"/>
    <p:sldId id="3376" r:id="rId35"/>
    <p:sldId id="3377" r:id="rId36"/>
    <p:sldId id="3389" r:id="rId37"/>
    <p:sldId id="3390" r:id="rId38"/>
    <p:sldId id="3378" r:id="rId39"/>
    <p:sldId id="1605" r:id="rId40"/>
    <p:sldId id="3398" r:id="rId41"/>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2">
          <p15:clr>
            <a:srgbClr val="A4A3A4"/>
          </p15:clr>
        </p15:guide>
        <p15:guide id="2" orient="horz">
          <p15:clr>
            <a:srgbClr val="A4A3A4"/>
          </p15:clr>
        </p15:guide>
        <p15:guide id="3" orient="horz" pos="795">
          <p15:clr>
            <a:srgbClr val="A4A3A4"/>
          </p15:clr>
        </p15:guide>
        <p15:guide id="4" orient="horz" pos="348" userDrawn="1">
          <p15:clr>
            <a:srgbClr val="A4A3A4"/>
          </p15:clr>
        </p15:guide>
        <p15:guide id="5" pos="5451">
          <p15:clr>
            <a:srgbClr val="A4A3A4"/>
          </p15:clr>
        </p15:guide>
        <p15:guide id="6" pos="31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26E"/>
    <a:srgbClr val="96326B"/>
    <a:srgbClr val="672D89"/>
    <a:srgbClr val="63656B"/>
    <a:srgbClr val="BBBCBC"/>
    <a:srgbClr val="00857D"/>
    <a:srgbClr val="3A5DAE"/>
    <a:srgbClr val="642566"/>
    <a:srgbClr val="97999B"/>
    <a:srgbClr val="C600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49"/>
  </p:normalViewPr>
  <p:slideViewPr>
    <p:cSldViewPr snapToGrid="0">
      <p:cViewPr varScale="1">
        <p:scale>
          <a:sx n="134" d="100"/>
          <a:sy n="134" d="100"/>
        </p:scale>
        <p:origin x="144" y="216"/>
      </p:cViewPr>
      <p:guideLst>
        <p:guide orient="horz" pos="1582"/>
        <p:guide orient="horz"/>
        <p:guide orient="horz" pos="795"/>
        <p:guide orient="horz" pos="348"/>
        <p:guide pos="5451"/>
        <p:guide pos="317"/>
      </p:guideLst>
    </p:cSldViewPr>
  </p:slideViewPr>
  <p:notesTextViewPr>
    <p:cViewPr>
      <p:scale>
        <a:sx n="1" d="1"/>
        <a:sy n="1" d="1"/>
      </p:scale>
      <p:origin x="0" y="0"/>
    </p:cViewPr>
  </p:notesTextViewPr>
  <p:notesViewPr>
    <p:cSldViewPr snapToGrid="0">
      <p:cViewPr varScale="1">
        <p:scale>
          <a:sx n="139" d="100"/>
          <a:sy n="139" d="100"/>
        </p:scale>
        <p:origin x="35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inke\Dropbox\Retirement%20Literacy\Figures%20for%20College%20pap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inke\AppData\Local\Microsoft\Olk\Attachments\ooa-2081ab88-0a13-4f1c-806e-043243359b53\c2a437a7b667984f6c90c83979123a176ea68e2dcecd9d208c0d302bb989cfcb\Ibbotson%20Through%202024%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inke\AppData\Local\Microsoft\Olk\Attachments\ooa-2081ab88-0a13-4f1c-806e-043243359b53\c2a437a7b667984f6c90c83979123a176ea68e2dcecd9d208c0d302bb989cfcb\Ibbotson%20Through%202024%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inke\AppData\Local\Microsoft\Windows\INetCache\Content.Outlook\TNE3ZJ12\Growth%20of%20One%20Dollar%20over%2020%20years%20v%2008.30.24%20dmb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'Social Security Analysis'!$AL$5</c:f>
              <c:strCache>
                <c:ptCount val="1"/>
                <c:pt idx="0">
                  <c:v>Male Healthy</c:v>
                </c:pt>
              </c:strCache>
            </c:strRef>
          </c:tx>
          <c:spPr>
            <a:ln w="28575" cap="rnd">
              <a:solidFill>
                <a:schemeClr val="accent1"/>
              </a:solidFill>
              <a:round/>
            </a:ln>
            <a:effectLst/>
          </c:spPr>
          <c:marker>
            <c:symbol val="none"/>
          </c:marker>
          <c:cat>
            <c:numRef>
              <c:f>'Social Security Analysis'!$AK$6:$AK$54</c:f>
              <c:numCache>
                <c:formatCode>General</c:formatCode>
                <c:ptCount val="4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pt idx="39">
                  <c:v>101</c:v>
                </c:pt>
                <c:pt idx="40">
                  <c:v>102</c:v>
                </c:pt>
                <c:pt idx="41">
                  <c:v>103</c:v>
                </c:pt>
                <c:pt idx="42">
                  <c:v>104</c:v>
                </c:pt>
                <c:pt idx="43">
                  <c:v>105</c:v>
                </c:pt>
                <c:pt idx="44">
                  <c:v>106</c:v>
                </c:pt>
                <c:pt idx="45">
                  <c:v>107</c:v>
                </c:pt>
                <c:pt idx="46">
                  <c:v>108</c:v>
                </c:pt>
                <c:pt idx="47">
                  <c:v>109</c:v>
                </c:pt>
                <c:pt idx="48">
                  <c:v>110</c:v>
                </c:pt>
              </c:numCache>
            </c:numRef>
          </c:cat>
          <c:val>
            <c:numRef>
              <c:f>'Social Security Analysis'!$AL$6:$AL$54</c:f>
              <c:numCache>
                <c:formatCode>General</c:formatCode>
                <c:ptCount val="49"/>
                <c:pt idx="0">
                  <c:v>1</c:v>
                </c:pt>
                <c:pt idx="1">
                  <c:v>0.99383408244307336</c:v>
                </c:pt>
                <c:pt idx="2">
                  <c:v>0.98711967893822439</c:v>
                </c:pt>
                <c:pt idx="3">
                  <c:v>0.97982014316987909</c:v>
                </c:pt>
                <c:pt idx="4">
                  <c:v>0.97188088106859838</c:v>
                </c:pt>
                <c:pt idx="5">
                  <c:v>0.96357753593113893</c:v>
                </c:pt>
                <c:pt idx="6">
                  <c:v>0.95483542762467377</c:v>
                </c:pt>
                <c:pt idx="7">
                  <c:v>0.94556962986883109</c:v>
                </c:pt>
                <c:pt idx="8">
                  <c:v>0.93568090964093953</c:v>
                </c:pt>
                <c:pt idx="9">
                  <c:v>0.92505890901562338</c:v>
                </c:pt>
                <c:pt idx="10">
                  <c:v>0.91357633789095494</c:v>
                </c:pt>
                <c:pt idx="11">
                  <c:v>0.90108815758525151</c:v>
                </c:pt>
                <c:pt idx="12">
                  <c:v>0.88744206798910996</c:v>
                </c:pt>
                <c:pt idx="13">
                  <c:v>0.87248656725056251</c:v>
                </c:pt>
                <c:pt idx="14">
                  <c:v>0.8560783070398903</c:v>
                </c:pt>
                <c:pt idx="15">
                  <c:v>0.8380825523575488</c:v>
                </c:pt>
                <c:pt idx="16">
                  <c:v>0.81836308694387827</c:v>
                </c:pt>
                <c:pt idx="17">
                  <c:v>0.79678781936293508</c:v>
                </c:pt>
                <c:pt idx="18">
                  <c:v>0.77323529698568427</c:v>
                </c:pt>
                <c:pt idx="19">
                  <c:v>0.74754853801559273</c:v>
                </c:pt>
                <c:pt idx="20">
                  <c:v>0.71930330908317663</c:v>
                </c:pt>
                <c:pt idx="21">
                  <c:v>0.68848332076728436</c:v>
                </c:pt>
                <c:pt idx="22">
                  <c:v>0.65536782771125368</c:v>
                </c:pt>
                <c:pt idx="23">
                  <c:v>0.61974537700418875</c:v>
                </c:pt>
                <c:pt idx="24">
                  <c:v>0.58160002430626945</c:v>
                </c:pt>
                <c:pt idx="25">
                  <c:v>0.54093520079300417</c:v>
                </c:pt>
                <c:pt idx="26">
                  <c:v>0.49786524227910794</c:v>
                </c:pt>
                <c:pt idx="27">
                  <c:v>0.453007252519873</c:v>
                </c:pt>
                <c:pt idx="28">
                  <c:v>0.40655096045007871</c:v>
                </c:pt>
                <c:pt idx="29">
                  <c:v>0.35924883131031526</c:v>
                </c:pt>
                <c:pt idx="30">
                  <c:v>0.31246206538803217</c:v>
                </c:pt>
                <c:pt idx="31">
                  <c:v>0.26680451537790512</c:v>
                </c:pt>
                <c:pt idx="32">
                  <c:v>0.22324913183114803</c:v>
                </c:pt>
                <c:pt idx="33">
                  <c:v>0.18296640909249084</c:v>
                </c:pt>
                <c:pt idx="34">
                  <c:v>0.1463458520444588</c:v>
                </c:pt>
                <c:pt idx="35">
                  <c:v>0.11514765864079579</c:v>
                </c:pt>
                <c:pt idx="36">
                  <c:v>8.824386638861452E-2</c:v>
                </c:pt>
                <c:pt idx="37">
                  <c:v>6.5921307728352307E-2</c:v>
                </c:pt>
                <c:pt idx="38">
                  <c:v>4.7835979775918136E-2</c:v>
                </c:pt>
                <c:pt idx="39">
                  <c:v>3.3757915096561626E-2</c:v>
                </c:pt>
                <c:pt idx="40">
                  <c:v>2.298554318003829E-2</c:v>
                </c:pt>
                <c:pt idx="41">
                  <c:v>1.5129340143870414E-2</c:v>
                </c:pt>
                <c:pt idx="42">
                  <c:v>9.6511843990829092E-3</c:v>
                </c:pt>
                <c:pt idx="43">
                  <c:v>5.9375727124505902E-3</c:v>
                </c:pt>
                <c:pt idx="44">
                  <c:v>3.5625436274703539E-3</c:v>
                </c:pt>
                <c:pt idx="45">
                  <c:v>2.1375261764822119E-3</c:v>
                </c:pt>
                <c:pt idx="46">
                  <c:v>1.2825157058893272E-3</c:v>
                </c:pt>
                <c:pt idx="47">
                  <c:v>7.6950942353359625E-4</c:v>
                </c:pt>
                <c:pt idx="48">
                  <c:v>4.6170565412015775E-4</c:v>
                </c:pt>
              </c:numCache>
            </c:numRef>
          </c:val>
          <c:smooth val="0"/>
          <c:extLst xmlns:c16r2="http://schemas.microsoft.com/office/drawing/2015/06/chart">
            <c:ext xmlns:c16="http://schemas.microsoft.com/office/drawing/2014/chart" uri="{C3380CC4-5D6E-409C-BE32-E72D297353CC}">
              <c16:uniqueId val="{00000000-EBC0-4031-8915-B68466A7C78B}"/>
            </c:ext>
          </c:extLst>
        </c:ser>
        <c:ser>
          <c:idx val="1"/>
          <c:order val="1"/>
          <c:tx>
            <c:strRef>
              <c:f>'Social Security Analysis'!$AM$5</c:f>
              <c:strCache>
                <c:ptCount val="1"/>
                <c:pt idx="0">
                  <c:v>Female Healthy</c:v>
                </c:pt>
              </c:strCache>
            </c:strRef>
          </c:tx>
          <c:spPr>
            <a:ln w="28575" cap="rnd">
              <a:solidFill>
                <a:schemeClr val="accent2"/>
              </a:solidFill>
              <a:round/>
            </a:ln>
            <a:effectLst/>
          </c:spPr>
          <c:marker>
            <c:symbol val="none"/>
          </c:marker>
          <c:cat>
            <c:numRef>
              <c:f>'Social Security Analysis'!$AK$6:$AK$54</c:f>
              <c:numCache>
                <c:formatCode>General</c:formatCode>
                <c:ptCount val="4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pt idx="39">
                  <c:v>101</c:v>
                </c:pt>
                <c:pt idx="40">
                  <c:v>102</c:v>
                </c:pt>
                <c:pt idx="41">
                  <c:v>103</c:v>
                </c:pt>
                <c:pt idx="42">
                  <c:v>104</c:v>
                </c:pt>
                <c:pt idx="43">
                  <c:v>105</c:v>
                </c:pt>
                <c:pt idx="44">
                  <c:v>106</c:v>
                </c:pt>
                <c:pt idx="45">
                  <c:v>107</c:v>
                </c:pt>
                <c:pt idx="46">
                  <c:v>108</c:v>
                </c:pt>
                <c:pt idx="47">
                  <c:v>109</c:v>
                </c:pt>
                <c:pt idx="48">
                  <c:v>110</c:v>
                </c:pt>
              </c:numCache>
            </c:numRef>
          </c:cat>
          <c:val>
            <c:numRef>
              <c:f>'Social Security Analysis'!$AM$6:$AM$54</c:f>
              <c:numCache>
                <c:formatCode>General</c:formatCode>
                <c:ptCount val="49"/>
                <c:pt idx="0">
                  <c:v>1</c:v>
                </c:pt>
                <c:pt idx="1">
                  <c:v>0.99552979429842614</c:v>
                </c:pt>
                <c:pt idx="2">
                  <c:v>0.99054997754383312</c:v>
                </c:pt>
                <c:pt idx="3">
                  <c:v>0.98502022198587758</c:v>
                </c:pt>
                <c:pt idx="4">
                  <c:v>0.97888228638018826</c:v>
                </c:pt>
                <c:pt idx="5">
                  <c:v>0.97238065627428594</c:v>
                </c:pt>
                <c:pt idx="6">
                  <c:v>0.96544130830692676</c:v>
                </c:pt>
                <c:pt idx="7">
                  <c:v>0.9579753484137099</c:v>
                </c:pt>
                <c:pt idx="8">
                  <c:v>0.94990366216216959</c:v>
                </c:pt>
                <c:pt idx="9">
                  <c:v>0.94116410559122543</c:v>
                </c:pt>
                <c:pt idx="10">
                  <c:v>0.93170800274801335</c:v>
                </c:pt>
                <c:pt idx="11">
                  <c:v>0.92148059615364386</c:v>
                </c:pt>
                <c:pt idx="12">
                  <c:v>0.91042036761800693</c:v>
                </c:pt>
                <c:pt idx="13">
                  <c:v>0.89844533567756946</c:v>
                </c:pt>
                <c:pt idx="14">
                  <c:v>0.8854358152554348</c:v>
                </c:pt>
                <c:pt idx="15">
                  <c:v>0.87125249244813652</c:v>
                </c:pt>
                <c:pt idx="16">
                  <c:v>0.85575010047928257</c:v>
                </c:pt>
                <c:pt idx="17">
                  <c:v>0.83876038914849627</c:v>
                </c:pt>
                <c:pt idx="18">
                  <c:v>0.82007675552142179</c:v>
                </c:pt>
                <c:pt idx="19">
                  <c:v>0.7994394456197228</c:v>
                </c:pt>
                <c:pt idx="20">
                  <c:v>0.77629703867852029</c:v>
                </c:pt>
                <c:pt idx="21">
                  <c:v>0.75052799332444586</c:v>
                </c:pt>
                <c:pt idx="22">
                  <c:v>0.72171766065104015</c:v>
                </c:pt>
                <c:pt idx="23">
                  <c:v>0.68970511034993753</c:v>
                </c:pt>
                <c:pt idx="24">
                  <c:v>0.65470770078080265</c:v>
                </c:pt>
                <c:pt idx="25">
                  <c:v>0.61662229888883135</c:v>
                </c:pt>
                <c:pt idx="26">
                  <c:v>0.57572830195464753</c:v>
                </c:pt>
                <c:pt idx="27">
                  <c:v>0.53244843085695348</c:v>
                </c:pt>
                <c:pt idx="28">
                  <c:v>0.48767091248400912</c:v>
                </c:pt>
                <c:pt idx="29">
                  <c:v>0.44175853703089896</c:v>
                </c:pt>
                <c:pt idx="30">
                  <c:v>0.39587991967415703</c:v>
                </c:pt>
                <c:pt idx="31">
                  <c:v>0.35032266229355097</c:v>
                </c:pt>
                <c:pt idx="32">
                  <c:v>0.30589975585939599</c:v>
                </c:pt>
                <c:pt idx="33">
                  <c:v>0.26261647529105631</c:v>
                </c:pt>
                <c:pt idx="34">
                  <c:v>0.22106527147770744</c:v>
                </c:pt>
                <c:pt idx="35">
                  <c:v>0.18191871796556039</c:v>
                </c:pt>
                <c:pt idx="36">
                  <c:v>0.14635257770368709</c:v>
                </c:pt>
                <c:pt idx="37">
                  <c:v>0.11511945646751241</c:v>
                </c:pt>
                <c:pt idx="38">
                  <c:v>8.8234671359241026E-2</c:v>
                </c:pt>
                <c:pt idx="39">
                  <c:v>6.5929876049114225E-2</c:v>
                </c:pt>
                <c:pt idx="40">
                  <c:v>4.7479233298224024E-2</c:v>
                </c:pt>
                <c:pt idx="41">
                  <c:v>3.311252170343798E-2</c:v>
                </c:pt>
                <c:pt idx="42">
                  <c:v>2.2399127630271607E-2</c:v>
                </c:pt>
                <c:pt idx="43">
                  <c:v>1.4628063886735699E-2</c:v>
                </c:pt>
                <c:pt idx="44">
                  <c:v>9.246428438933408E-3</c:v>
                </c:pt>
                <c:pt idx="45">
                  <c:v>5.6624480510037468E-3</c:v>
                </c:pt>
                <c:pt idx="46">
                  <c:v>3.3974688306022478E-3</c:v>
                </c:pt>
                <c:pt idx="47">
                  <c:v>2.0384812983613486E-3</c:v>
                </c:pt>
                <c:pt idx="48">
                  <c:v>1.2230887790168092E-3</c:v>
                </c:pt>
              </c:numCache>
            </c:numRef>
          </c:val>
          <c:smooth val="0"/>
          <c:extLst xmlns:c16r2="http://schemas.microsoft.com/office/drawing/2015/06/chart">
            <c:ext xmlns:c16="http://schemas.microsoft.com/office/drawing/2014/chart" uri="{C3380CC4-5D6E-409C-BE32-E72D297353CC}">
              <c16:uniqueId val="{00000001-EBC0-4031-8915-B68466A7C78B}"/>
            </c:ext>
          </c:extLst>
        </c:ser>
        <c:ser>
          <c:idx val="2"/>
          <c:order val="2"/>
          <c:tx>
            <c:strRef>
              <c:f>'Social Security Analysis'!$AN$5</c:f>
              <c:strCache>
                <c:ptCount val="1"/>
                <c:pt idx="0">
                  <c:v>Male Average</c:v>
                </c:pt>
              </c:strCache>
            </c:strRef>
          </c:tx>
          <c:spPr>
            <a:ln w="28575" cap="rnd">
              <a:solidFill>
                <a:schemeClr val="accent3"/>
              </a:solidFill>
              <a:round/>
            </a:ln>
            <a:effectLst/>
          </c:spPr>
          <c:marker>
            <c:symbol val="none"/>
          </c:marker>
          <c:cat>
            <c:numRef>
              <c:f>'Social Security Analysis'!$AK$6:$AK$54</c:f>
              <c:numCache>
                <c:formatCode>General</c:formatCode>
                <c:ptCount val="4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pt idx="39">
                  <c:v>101</c:v>
                </c:pt>
                <c:pt idx="40">
                  <c:v>102</c:v>
                </c:pt>
                <c:pt idx="41">
                  <c:v>103</c:v>
                </c:pt>
                <c:pt idx="42">
                  <c:v>104</c:v>
                </c:pt>
                <c:pt idx="43">
                  <c:v>105</c:v>
                </c:pt>
                <c:pt idx="44">
                  <c:v>106</c:v>
                </c:pt>
                <c:pt idx="45">
                  <c:v>107</c:v>
                </c:pt>
                <c:pt idx="46">
                  <c:v>108</c:v>
                </c:pt>
                <c:pt idx="47">
                  <c:v>109</c:v>
                </c:pt>
                <c:pt idx="48">
                  <c:v>110</c:v>
                </c:pt>
              </c:numCache>
            </c:numRef>
          </c:cat>
          <c:val>
            <c:numRef>
              <c:f>'Social Security Analysis'!$AN$6:$AN$54</c:f>
              <c:numCache>
                <c:formatCode>General</c:formatCode>
                <c:ptCount val="49"/>
                <c:pt idx="0">
                  <c:v>1</c:v>
                </c:pt>
                <c:pt idx="1">
                  <c:v>0.98669817204816967</c:v>
                </c:pt>
                <c:pt idx="2">
                  <c:v>0.97277263349805687</c:v>
                </c:pt>
                <c:pt idx="3">
                  <c:v>0.95827136208799113</c:v>
                </c:pt>
                <c:pt idx="4">
                  <c:v>0.94312239121047836</c:v>
                </c:pt>
                <c:pt idx="5">
                  <c:v>0.92720577651969482</c:v>
                </c:pt>
                <c:pt idx="6">
                  <c:v>0.91042556253898188</c:v>
                </c:pt>
                <c:pt idx="7">
                  <c:v>0.89263781605335124</c:v>
                </c:pt>
                <c:pt idx="8">
                  <c:v>0.87371059828239694</c:v>
                </c:pt>
                <c:pt idx="9">
                  <c:v>0.85349997601113081</c:v>
                </c:pt>
                <c:pt idx="10">
                  <c:v>0.83193398263205875</c:v>
                </c:pt>
                <c:pt idx="11">
                  <c:v>0.80898862927601589</c:v>
                </c:pt>
                <c:pt idx="12">
                  <c:v>0.78466391594300244</c:v>
                </c:pt>
                <c:pt idx="13">
                  <c:v>0.75893585376385353</c:v>
                </c:pt>
                <c:pt idx="14">
                  <c:v>0.73163652065441631</c:v>
                </c:pt>
                <c:pt idx="15">
                  <c:v>0.70266996113803193</c:v>
                </c:pt>
                <c:pt idx="16">
                  <c:v>0.67209614738761214</c:v>
                </c:pt>
                <c:pt idx="17">
                  <c:v>0.64002302931439814</c:v>
                </c:pt>
                <c:pt idx="18">
                  <c:v>0.60652257352588401</c:v>
                </c:pt>
                <c:pt idx="19">
                  <c:v>0.57151081897999323</c:v>
                </c:pt>
                <c:pt idx="20">
                  <c:v>0.53499976011130834</c:v>
                </c:pt>
                <c:pt idx="21">
                  <c:v>0.49713333013481742</c:v>
                </c:pt>
                <c:pt idx="22">
                  <c:v>0.45813942330758528</c:v>
                </c:pt>
                <c:pt idx="23">
                  <c:v>0.41828191719042362</c:v>
                </c:pt>
                <c:pt idx="24">
                  <c:v>0.37787266708247375</c:v>
                </c:pt>
                <c:pt idx="25">
                  <c:v>0.33729549489037086</c:v>
                </c:pt>
                <c:pt idx="26">
                  <c:v>0.2970061891282445</c:v>
                </c:pt>
                <c:pt idx="27">
                  <c:v>0.25754449935230056</c:v>
                </c:pt>
                <c:pt idx="28">
                  <c:v>0.21953413616082137</c:v>
                </c:pt>
                <c:pt idx="29">
                  <c:v>0.18359881015208943</c:v>
                </c:pt>
                <c:pt idx="30">
                  <c:v>0.15035023748980472</c:v>
                </c:pt>
                <c:pt idx="31">
                  <c:v>0.1203041788610085</c:v>
                </c:pt>
                <c:pt idx="32">
                  <c:v>9.3868445041500742E-2</c:v>
                </c:pt>
                <c:pt idx="33">
                  <c:v>7.1258935853763847E-2</c:v>
                </c:pt>
                <c:pt idx="34">
                  <c:v>5.259559564362136E-2</c:v>
                </c:pt>
                <c:pt idx="35">
                  <c:v>3.7746485630667369E-2</c:v>
                </c:pt>
                <c:pt idx="36">
                  <c:v>2.6363767212013625E-2</c:v>
                </c:pt>
                <c:pt idx="37">
                  <c:v>1.7943674135201267E-2</c:v>
                </c:pt>
                <c:pt idx="38">
                  <c:v>1.1922467974859664E-2</c:v>
                </c:pt>
                <c:pt idx="39">
                  <c:v>7.724415871035839E-3</c:v>
                </c:pt>
                <c:pt idx="40">
                  <c:v>4.8697404404356376E-3</c:v>
                </c:pt>
                <c:pt idx="41">
                  <c:v>2.9746197764237395E-3</c:v>
                </c:pt>
                <c:pt idx="42">
                  <c:v>1.7631818836060069E-3</c:v>
                </c:pt>
                <c:pt idx="43">
                  <c:v>1.0075325049177181E-3</c:v>
                </c:pt>
                <c:pt idx="44">
                  <c:v>5.5174399078827428E-4</c:v>
                </c:pt>
                <c:pt idx="45">
                  <c:v>2.8786642997649089E-4</c:v>
                </c:pt>
                <c:pt idx="46">
                  <c:v>1.4393321498824545E-4</c:v>
                </c:pt>
                <c:pt idx="47">
                  <c:v>7.1966607494122723E-5</c:v>
                </c:pt>
                <c:pt idx="48">
                  <c:v>3.5983303747061362E-5</c:v>
                </c:pt>
              </c:numCache>
            </c:numRef>
          </c:val>
          <c:smooth val="0"/>
          <c:extLst xmlns:c16r2="http://schemas.microsoft.com/office/drawing/2015/06/chart">
            <c:ext xmlns:c16="http://schemas.microsoft.com/office/drawing/2014/chart" uri="{C3380CC4-5D6E-409C-BE32-E72D297353CC}">
              <c16:uniqueId val="{00000002-EBC0-4031-8915-B68466A7C78B}"/>
            </c:ext>
          </c:extLst>
        </c:ser>
        <c:ser>
          <c:idx val="3"/>
          <c:order val="3"/>
          <c:tx>
            <c:strRef>
              <c:f>'Social Security Analysis'!$AO$5</c:f>
              <c:strCache>
                <c:ptCount val="1"/>
                <c:pt idx="0">
                  <c:v>Female Average</c:v>
                </c:pt>
              </c:strCache>
            </c:strRef>
          </c:tx>
          <c:spPr>
            <a:ln w="28575" cap="rnd">
              <a:solidFill>
                <a:schemeClr val="accent4"/>
              </a:solidFill>
              <a:round/>
            </a:ln>
            <a:effectLst/>
          </c:spPr>
          <c:marker>
            <c:symbol val="none"/>
          </c:marker>
          <c:cat>
            <c:numRef>
              <c:f>'Social Security Analysis'!$AK$6:$AK$54</c:f>
              <c:numCache>
                <c:formatCode>General</c:formatCode>
                <c:ptCount val="49"/>
                <c:pt idx="0">
                  <c:v>62</c:v>
                </c:pt>
                <c:pt idx="1">
                  <c:v>63</c:v>
                </c:pt>
                <c:pt idx="2">
                  <c:v>64</c:v>
                </c:pt>
                <c:pt idx="3">
                  <c:v>65</c:v>
                </c:pt>
                <c:pt idx="4">
                  <c:v>66</c:v>
                </c:pt>
                <c:pt idx="5">
                  <c:v>67</c:v>
                </c:pt>
                <c:pt idx="6">
                  <c:v>68</c:v>
                </c:pt>
                <c:pt idx="7">
                  <c:v>69</c:v>
                </c:pt>
                <c:pt idx="8">
                  <c:v>70</c:v>
                </c:pt>
                <c:pt idx="9">
                  <c:v>71</c:v>
                </c:pt>
                <c:pt idx="10">
                  <c:v>72</c:v>
                </c:pt>
                <c:pt idx="11">
                  <c:v>73</c:v>
                </c:pt>
                <c:pt idx="12">
                  <c:v>74</c:v>
                </c:pt>
                <c:pt idx="13">
                  <c:v>75</c:v>
                </c:pt>
                <c:pt idx="14">
                  <c:v>76</c:v>
                </c:pt>
                <c:pt idx="15">
                  <c:v>77</c:v>
                </c:pt>
                <c:pt idx="16">
                  <c:v>78</c:v>
                </c:pt>
                <c:pt idx="17">
                  <c:v>79</c:v>
                </c:pt>
                <c:pt idx="18">
                  <c:v>80</c:v>
                </c:pt>
                <c:pt idx="19">
                  <c:v>81</c:v>
                </c:pt>
                <c:pt idx="20">
                  <c:v>82</c:v>
                </c:pt>
                <c:pt idx="21">
                  <c:v>83</c:v>
                </c:pt>
                <c:pt idx="22">
                  <c:v>84</c:v>
                </c:pt>
                <c:pt idx="23">
                  <c:v>85</c:v>
                </c:pt>
                <c:pt idx="24">
                  <c:v>86</c:v>
                </c:pt>
                <c:pt idx="25">
                  <c:v>87</c:v>
                </c:pt>
                <c:pt idx="26">
                  <c:v>88</c:v>
                </c:pt>
                <c:pt idx="27">
                  <c:v>89</c:v>
                </c:pt>
                <c:pt idx="28">
                  <c:v>90</c:v>
                </c:pt>
                <c:pt idx="29">
                  <c:v>91</c:v>
                </c:pt>
                <c:pt idx="30">
                  <c:v>92</c:v>
                </c:pt>
                <c:pt idx="31">
                  <c:v>93</c:v>
                </c:pt>
                <c:pt idx="32">
                  <c:v>94</c:v>
                </c:pt>
                <c:pt idx="33">
                  <c:v>95</c:v>
                </c:pt>
                <c:pt idx="34">
                  <c:v>96</c:v>
                </c:pt>
                <c:pt idx="35">
                  <c:v>97</c:v>
                </c:pt>
                <c:pt idx="36">
                  <c:v>98</c:v>
                </c:pt>
                <c:pt idx="37">
                  <c:v>99</c:v>
                </c:pt>
                <c:pt idx="38">
                  <c:v>100</c:v>
                </c:pt>
                <c:pt idx="39">
                  <c:v>101</c:v>
                </c:pt>
                <c:pt idx="40">
                  <c:v>102</c:v>
                </c:pt>
                <c:pt idx="41">
                  <c:v>103</c:v>
                </c:pt>
                <c:pt idx="42">
                  <c:v>104</c:v>
                </c:pt>
                <c:pt idx="43">
                  <c:v>105</c:v>
                </c:pt>
                <c:pt idx="44">
                  <c:v>106</c:v>
                </c:pt>
                <c:pt idx="45">
                  <c:v>107</c:v>
                </c:pt>
                <c:pt idx="46">
                  <c:v>108</c:v>
                </c:pt>
                <c:pt idx="47">
                  <c:v>109</c:v>
                </c:pt>
                <c:pt idx="48">
                  <c:v>110</c:v>
                </c:pt>
              </c:numCache>
            </c:numRef>
          </c:cat>
          <c:val>
            <c:numRef>
              <c:f>'Social Security Analysis'!$AO$6:$AO$54</c:f>
              <c:numCache>
                <c:formatCode>General</c:formatCode>
                <c:ptCount val="49"/>
                <c:pt idx="0">
                  <c:v>1</c:v>
                </c:pt>
                <c:pt idx="1">
                  <c:v>0.99210792880439014</c:v>
                </c:pt>
                <c:pt idx="2">
                  <c:v>0.98372608168126718</c:v>
                </c:pt>
                <c:pt idx="3">
                  <c:v>0.97480993354631162</c:v>
                </c:pt>
                <c:pt idx="4">
                  <c:v>0.96529269677304452</c:v>
                </c:pt>
                <c:pt idx="5">
                  <c:v>0.9550741899217472</c:v>
                </c:pt>
                <c:pt idx="6">
                  <c:v>0.94405423155270096</c:v>
                </c:pt>
                <c:pt idx="7">
                  <c:v>0.93212150895510759</c:v>
                </c:pt>
                <c:pt idx="8">
                  <c:v>0.91914244687600877</c:v>
                </c:pt>
                <c:pt idx="9">
                  <c:v>0.90498347006244639</c:v>
                </c:pt>
                <c:pt idx="10">
                  <c:v>0.88951100326146237</c:v>
                </c:pt>
                <c:pt idx="11">
                  <c:v>0.87273617774413659</c:v>
                </c:pt>
                <c:pt idx="12">
                  <c:v>0.8546701247815488</c:v>
                </c:pt>
                <c:pt idx="13">
                  <c:v>0.83526831928937961</c:v>
                </c:pt>
                <c:pt idx="14">
                  <c:v>0.81435266093035164</c:v>
                </c:pt>
                <c:pt idx="15">
                  <c:v>0.79174504936718726</c:v>
                </c:pt>
                <c:pt idx="16">
                  <c:v>0.76734530316016791</c:v>
                </c:pt>
                <c:pt idx="17">
                  <c:v>0.74107550341173456</c:v>
                </c:pt>
                <c:pt idx="18">
                  <c:v>0.71286886249540837</c:v>
                </c:pt>
                <c:pt idx="19">
                  <c:v>0.68254728007391163</c:v>
                </c:pt>
                <c:pt idx="20">
                  <c:v>0.65001057470752588</c:v>
                </c:pt>
                <c:pt idx="21">
                  <c:v>0.61538119037812933</c:v>
                </c:pt>
                <c:pt idx="22">
                  <c:v>0.57883722742299948</c:v>
                </c:pt>
                <c:pt idx="23">
                  <c:v>0.54055678617941383</c:v>
                </c:pt>
                <c:pt idx="24">
                  <c:v>0.50068457317141046</c:v>
                </c:pt>
                <c:pt idx="25">
                  <c:v>0.45939868873626677</c:v>
                </c:pt>
                <c:pt idx="26">
                  <c:v>0.41696628337989916</c:v>
                </c:pt>
                <c:pt idx="27">
                  <c:v>0.37378808286118193</c:v>
                </c:pt>
                <c:pt idx="28">
                  <c:v>0.33043178200518719</c:v>
                </c:pt>
                <c:pt idx="29">
                  <c:v>0.28757638834778543</c:v>
                </c:pt>
                <c:pt idx="30">
                  <c:v>0.24597882832240614</c:v>
                </c:pt>
                <c:pt idx="31">
                  <c:v>0.2064405534467981</c:v>
                </c:pt>
                <c:pt idx="32">
                  <c:v>0.16969622761223105</c:v>
                </c:pt>
                <c:pt idx="33">
                  <c:v>0.13639146454133597</c:v>
                </c:pt>
                <c:pt idx="34">
                  <c:v>0.10710509033026482</c:v>
                </c:pt>
                <c:pt idx="35">
                  <c:v>8.2126518027093517E-2</c:v>
                </c:pt>
                <c:pt idx="36">
                  <c:v>6.1500272716141453E-2</c:v>
                </c:pt>
                <c:pt idx="37">
                  <c:v>4.49925977047319E-2</c:v>
                </c:pt>
                <c:pt idx="38">
                  <c:v>3.2191635962910602E-2</c:v>
                </c:pt>
                <c:pt idx="39">
                  <c:v>2.2485167581286106E-2</c:v>
                </c:pt>
                <c:pt idx="40">
                  <c:v>1.529436646370649E-2</c:v>
                </c:pt>
                <c:pt idx="41">
                  <c:v>1.0118325411578748E-2</c:v>
                </c:pt>
                <c:pt idx="42">
                  <c:v>6.4783997684695616E-3</c:v>
                </c:pt>
                <c:pt idx="43">
                  <c:v>4.0183888598239034E-3</c:v>
                </c:pt>
                <c:pt idx="44">
                  <c:v>2.3932232821665908E-3</c:v>
                </c:pt>
                <c:pt idx="45">
                  <c:v>1.3691463428208868E-3</c:v>
                </c:pt>
                <c:pt idx="46">
                  <c:v>7.4579516234958869E-4</c:v>
                </c:pt>
                <c:pt idx="47">
                  <c:v>3.8959448779456125E-4</c:v>
                </c:pt>
                <c:pt idx="48">
                  <c:v>1.8923160835735832E-4</c:v>
                </c:pt>
              </c:numCache>
            </c:numRef>
          </c:val>
          <c:smooth val="0"/>
          <c:extLst xmlns:c16r2="http://schemas.microsoft.com/office/drawing/2015/06/chart">
            <c:ext xmlns:c16="http://schemas.microsoft.com/office/drawing/2014/chart" uri="{C3380CC4-5D6E-409C-BE32-E72D297353CC}">
              <c16:uniqueId val="{00000003-EBC0-4031-8915-B68466A7C78B}"/>
            </c:ext>
          </c:extLst>
        </c:ser>
        <c:dLbls>
          <c:showLegendKey val="0"/>
          <c:showVal val="0"/>
          <c:showCatName val="0"/>
          <c:showSerName val="0"/>
          <c:showPercent val="0"/>
          <c:showBubbleSize val="0"/>
        </c:dLbls>
        <c:smooth val="0"/>
        <c:axId val="355971360"/>
        <c:axId val="355971752"/>
      </c:lineChart>
      <c:catAx>
        <c:axId val="35597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5971752"/>
        <c:crosses val="autoZero"/>
        <c:auto val="1"/>
        <c:lblAlgn val="ctr"/>
        <c:lblOffset val="100"/>
        <c:noMultiLvlLbl val="0"/>
      </c:catAx>
      <c:valAx>
        <c:axId val="355971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5597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$20,000 Treasury Bond Income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 2'!$C$3</c:f>
              <c:strCache>
                <c:ptCount val="1"/>
                <c:pt idx="0">
                  <c:v>$20,000 Income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2'!$B$4:$B$6</c:f>
              <c:strCache>
                <c:ptCount val="3"/>
                <c:pt idx="0">
                  <c:v>Healthy Male</c:v>
                </c:pt>
                <c:pt idx="1">
                  <c:v>Healthy Female</c:v>
                </c:pt>
                <c:pt idx="2">
                  <c:v>Healthy Couple</c:v>
                </c:pt>
              </c:strCache>
            </c:strRef>
          </c:cat>
          <c:val>
            <c:numRef>
              <c:f>'Table 2'!$C$4:$C$6</c:f>
              <c:numCache>
                <c:formatCode>_("$"* #,##0_);_("$"* \(#,##0\);_("$"* "-"??_);_(@_)</c:formatCode>
                <c:ptCount val="3"/>
                <c:pt idx="0">
                  <c:v>335716.68798962509</c:v>
                </c:pt>
                <c:pt idx="1">
                  <c:v>345689.82259207248</c:v>
                </c:pt>
                <c:pt idx="2">
                  <c:v>358074.33809205831</c:v>
                </c:pt>
              </c:numCache>
            </c:numRef>
          </c:val>
          <c:extLst xmlns:c16r2="http://schemas.microsoft.com/office/drawing/2015/06/chart">
            <c:ext xmlns:c16="http://schemas.microsoft.com/office/drawing/2014/chart" uri="{C3380CC4-5D6E-409C-BE32-E72D297353CC}">
              <c16:uniqueId val="{00000000-C84E-4D1B-A98B-5AF6C44FC673}"/>
            </c:ext>
          </c:extLst>
        </c:ser>
        <c:dLbls>
          <c:showLegendKey val="0"/>
          <c:showVal val="0"/>
          <c:showCatName val="0"/>
          <c:showSerName val="0"/>
          <c:showPercent val="0"/>
          <c:showBubbleSize val="0"/>
        </c:dLbls>
        <c:gapWidth val="219"/>
        <c:overlap val="-27"/>
        <c:axId val="345691456"/>
        <c:axId val="345691840"/>
      </c:barChart>
      <c:catAx>
        <c:axId val="3456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5691840"/>
        <c:crosses val="autoZero"/>
        <c:auto val="1"/>
        <c:lblAlgn val="ctr"/>
        <c:lblOffset val="100"/>
        <c:noMultiLvlLbl val="0"/>
      </c:catAx>
      <c:valAx>
        <c:axId val="3456918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569145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'1926-2023'!$BZ$29:$CS$29</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'1926-2023'!$BZ$30:$CS$30</c:f>
              <c:numCache>
                <c:formatCode>0.0%</c:formatCode>
                <c:ptCount val="20"/>
                <c:pt idx="0">
                  <c:v>-9.1043900000000011E-2</c:v>
                </c:pt>
                <c:pt idx="1">
                  <c:v>-0.1188584</c:v>
                </c:pt>
                <c:pt idx="2">
                  <c:v>-0.22100510000000001</c:v>
                </c:pt>
                <c:pt idx="3">
                  <c:v>0.28684510000000002</c:v>
                </c:pt>
                <c:pt idx="4">
                  <c:v>0.1088204</c:v>
                </c:pt>
                <c:pt idx="5">
                  <c:v>4.9119500000000003E-2</c:v>
                </c:pt>
                <c:pt idx="6">
                  <c:v>0.15794269999999999</c:v>
                </c:pt>
                <c:pt idx="7">
                  <c:v>5.4939700000000001E-2</c:v>
                </c:pt>
                <c:pt idx="8">
                  <c:v>-0.36997829999999998</c:v>
                </c:pt>
                <c:pt idx="9">
                  <c:v>0.26464470000000001</c:v>
                </c:pt>
                <c:pt idx="10">
                  <c:v>0.15063370000000001</c:v>
                </c:pt>
                <c:pt idx="11">
                  <c:v>2.1117799999999999E-2</c:v>
                </c:pt>
                <c:pt idx="12">
                  <c:v>0.16003489999999998</c:v>
                </c:pt>
                <c:pt idx="13">
                  <c:v>0.32388150000000004</c:v>
                </c:pt>
                <c:pt idx="14">
                  <c:v>0.13688510000000001</c:v>
                </c:pt>
                <c:pt idx="15">
                  <c:v>1.3838399999999999E-2</c:v>
                </c:pt>
                <c:pt idx="16">
                  <c:v>0.1195992</c:v>
                </c:pt>
                <c:pt idx="17">
                  <c:v>0.2183157</c:v>
                </c:pt>
                <c:pt idx="18">
                  <c:v>-4.3843500000000007E-2</c:v>
                </c:pt>
                <c:pt idx="19">
                  <c:v>0.31486399999999998</c:v>
                </c:pt>
              </c:numCache>
            </c:numRef>
          </c:val>
          <c:extLst xmlns:c16r2="http://schemas.microsoft.com/office/drawing/2015/06/chart">
            <c:ext xmlns:c16="http://schemas.microsoft.com/office/drawing/2014/chart" uri="{C3380CC4-5D6E-409C-BE32-E72D297353CC}">
              <c16:uniqueId val="{00000000-B36E-483F-96B0-9AD3B2708B78}"/>
            </c:ext>
          </c:extLst>
        </c:ser>
        <c:dLbls>
          <c:showLegendKey val="0"/>
          <c:showVal val="0"/>
          <c:showCatName val="0"/>
          <c:showSerName val="0"/>
          <c:showPercent val="0"/>
          <c:showBubbleSize val="0"/>
        </c:dLbls>
        <c:gapWidth val="100"/>
        <c:overlap val="-24"/>
        <c:axId val="447506680"/>
        <c:axId val="447507856"/>
      </c:barChart>
      <c:catAx>
        <c:axId val="4475066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7507856"/>
        <c:crosses val="autoZero"/>
        <c:auto val="1"/>
        <c:lblAlgn val="ctr"/>
        <c:lblOffset val="100"/>
        <c:noMultiLvlLbl val="0"/>
      </c:catAx>
      <c:valAx>
        <c:axId val="447507856"/>
        <c:scaling>
          <c:orientation val="minMax"/>
          <c:max val="0.4"/>
          <c:min val="-0.4"/>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7506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'1926-2023'!$BZ$23:$CS$23</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'1926-2023'!$BZ$24:$CS$24</c:f>
              <c:numCache>
                <c:formatCode>_("$"* #,##0_);_("$"* \(#,##0\);_("$"* "-"??_);_(@_)</c:formatCode>
                <c:ptCount val="20"/>
                <c:pt idx="0">
                  <c:v>858963.51449999993</c:v>
                </c:pt>
                <c:pt idx="1">
                  <c:v>708405.69750815316</c:v>
                </c:pt>
                <c:pt idx="2">
                  <c:v>508999.70598979405</c:v>
                </c:pt>
                <c:pt idx="3">
                  <c:v>584227.29705440719</c:v>
                </c:pt>
                <c:pt idx="4">
                  <c:v>586818.02321078652</c:v>
                </c:pt>
                <c:pt idx="5">
                  <c:v>557940.65860188869</c:v>
                </c:pt>
                <c:pt idx="6">
                  <c:v>582376.46416124923</c:v>
                </c:pt>
                <c:pt idx="7">
                  <c:v>556350.36888932902</c:v>
                </c:pt>
                <c:pt idx="8">
                  <c:v>315861.61170328216</c:v>
                </c:pt>
                <c:pt idx="9">
                  <c:v>329897.25467401376</c:v>
                </c:pt>
                <c:pt idx="10">
                  <c:v>316306.04526540276</c:v>
                </c:pt>
                <c:pt idx="11">
                  <c:v>266824.25406810851</c:v>
                </c:pt>
                <c:pt idx="12">
                  <c:v>245723.52738547281</c:v>
                </c:pt>
                <c:pt idx="13">
                  <c:v>252495.34952037086</c:v>
                </c:pt>
                <c:pt idx="14">
                  <c:v>224529.52018900178</c:v>
                </c:pt>
                <c:pt idx="15">
                  <c:v>171875.53750118526</c:v>
                </c:pt>
                <c:pt idx="16">
                  <c:v>130853.758285897</c:v>
                </c:pt>
                <c:pt idx="17" formatCode="General">
                  <c:v>92413.824623713401</c:v>
                </c:pt>
                <c:pt idx="18" formatCode="General">
                  <c:v>35773.471603823622</c:v>
                </c:pt>
                <c:pt idx="19" formatCode="General">
                  <c:v>-25280.270033110057</c:v>
                </c:pt>
              </c:numCache>
            </c:numRef>
          </c:val>
          <c:extLst xmlns:c16r2="http://schemas.microsoft.com/office/drawing/2015/06/chart">
            <c:ext xmlns:c16="http://schemas.microsoft.com/office/drawing/2014/chart" uri="{C3380CC4-5D6E-409C-BE32-E72D297353CC}">
              <c16:uniqueId val="{00000000-51C4-4E2E-86CE-B4B39647756B}"/>
            </c:ext>
          </c:extLst>
        </c:ser>
        <c:dLbls>
          <c:showLegendKey val="0"/>
          <c:showVal val="0"/>
          <c:showCatName val="0"/>
          <c:showSerName val="0"/>
          <c:showPercent val="0"/>
          <c:showBubbleSize val="0"/>
        </c:dLbls>
        <c:gapWidth val="219"/>
        <c:overlap val="-27"/>
        <c:axId val="355702048"/>
        <c:axId val="343557472"/>
      </c:barChart>
      <c:catAx>
        <c:axId val="35570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3557472"/>
        <c:crosses val="autoZero"/>
        <c:auto val="1"/>
        <c:lblAlgn val="ctr"/>
        <c:lblOffset val="100"/>
        <c:noMultiLvlLbl val="0"/>
      </c:catAx>
      <c:valAx>
        <c:axId val="3435574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70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'1926-2023'!$BZ$33:$CU$33</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'1926-2023'!$BZ$34:$CU$34</c:f>
              <c:numCache>
                <c:formatCode>_("$"* #,##0_);_("$"* \(#,##0\);_("$"* "-"??_);_(@_)</c:formatCode>
                <c:ptCount val="22"/>
                <c:pt idx="0">
                  <c:v>1216068.6195</c:v>
                </c:pt>
                <c:pt idx="1">
                  <c:v>1287416.5711014378</c:v>
                </c:pt>
                <c:pt idx="2">
                  <c:v>1292952.2568656548</c:v>
                </c:pt>
                <c:pt idx="3">
                  <c:v>1433477.77878611</c:v>
                </c:pt>
                <c:pt idx="4">
                  <c:v>1454210.9344092852</c:v>
                </c:pt>
                <c:pt idx="5">
                  <c:v>881533.25155512639</c:v>
                </c:pt>
                <c:pt idx="6">
                  <c:v>1045270.8959529574</c:v>
                </c:pt>
                <c:pt idx="7">
                  <c:v>1139439.0650126664</c:v>
                </c:pt>
                <c:pt idx="8">
                  <c:v>1107340.032299791</c:v>
                </c:pt>
                <c:pt idx="9">
                  <c:v>1220751.1641348847</c:v>
                </c:pt>
                <c:pt idx="10">
                  <c:v>1543316.3998016375</c:v>
                </c:pt>
                <c:pt idx="11">
                  <c:v>1692044.7390201245</c:v>
                </c:pt>
                <c:pt idx="12">
                  <c:v>1659698.8189365808</c:v>
                </c:pt>
                <c:pt idx="13">
                  <c:v>1796619.5139223405</c:v>
                </c:pt>
                <c:pt idx="14">
                  <c:v>2121842.3972379561</c:v>
                </c:pt>
                <c:pt idx="15">
                  <c:v>1976224.7925946536</c:v>
                </c:pt>
                <c:pt idx="16">
                  <c:v>2526149.3156901766</c:v>
                </c:pt>
                <c:pt idx="17">
                  <c:v>2925810.3946405859</c:v>
                </c:pt>
                <c:pt idx="18">
                  <c:v>3694888.5758258235</c:v>
                </c:pt>
                <c:pt idx="19">
                  <c:v>2980673.451702015</c:v>
                </c:pt>
                <c:pt idx="20">
                  <c:v>3694763.956261015</c:v>
                </c:pt>
                <c:pt idx="21">
                  <c:v>4550422.7067784443</c:v>
                </c:pt>
              </c:numCache>
            </c:numRef>
          </c:val>
          <c:extLst xmlns:c16r2="http://schemas.microsoft.com/office/drawing/2015/06/chart">
            <c:ext xmlns:c16="http://schemas.microsoft.com/office/drawing/2014/chart" uri="{C3380CC4-5D6E-409C-BE32-E72D297353CC}">
              <c16:uniqueId val="{00000000-8F13-4347-89F5-BB9529870221}"/>
            </c:ext>
          </c:extLst>
        </c:ser>
        <c:dLbls>
          <c:showLegendKey val="0"/>
          <c:showVal val="0"/>
          <c:showCatName val="0"/>
          <c:showSerName val="0"/>
          <c:showPercent val="0"/>
          <c:showBubbleSize val="0"/>
        </c:dLbls>
        <c:gapWidth val="219"/>
        <c:overlap val="-27"/>
        <c:axId val="342183312"/>
        <c:axId val="344203272"/>
      </c:barChart>
      <c:catAx>
        <c:axId val="34218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4203272"/>
        <c:crosses val="autoZero"/>
        <c:auto val="1"/>
        <c:lblAlgn val="ctr"/>
        <c:lblOffset val="100"/>
        <c:noMultiLvlLbl val="0"/>
      </c:catAx>
      <c:valAx>
        <c:axId val="344203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1833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Sheet1!$B$25</c:f>
              <c:strCache>
                <c:ptCount val="1"/>
                <c:pt idx="0">
                  <c:v>Cash</c:v>
                </c:pt>
              </c:strCache>
            </c:strRef>
          </c:tx>
          <c:spPr>
            <a:ln w="19050" cap="rnd">
              <a:solidFill>
                <a:schemeClr val="accent1"/>
              </a:solidFill>
              <a:round/>
            </a:ln>
            <a:effectLst/>
          </c:spPr>
          <c:marker>
            <c:symbol val="none"/>
          </c:marker>
          <c:xVal>
            <c:numRef>
              <c:f>Sheet1!$C$24:$AJK$24</c:f>
              <c:numCache>
                <c:formatCode>[$-409]mmm\-yy;@</c:formatCode>
                <c:ptCount val="945"/>
                <c:pt idx="0">
                  <c:v>9498</c:v>
                </c:pt>
                <c:pt idx="1">
                  <c:v>9529</c:v>
                </c:pt>
                <c:pt idx="2">
                  <c:v>9557</c:v>
                </c:pt>
                <c:pt idx="3">
                  <c:v>9588</c:v>
                </c:pt>
                <c:pt idx="4">
                  <c:v>9618</c:v>
                </c:pt>
                <c:pt idx="5">
                  <c:v>9649</c:v>
                </c:pt>
                <c:pt idx="6">
                  <c:v>9679</c:v>
                </c:pt>
                <c:pt idx="7">
                  <c:v>9710</c:v>
                </c:pt>
                <c:pt idx="8">
                  <c:v>9741</c:v>
                </c:pt>
                <c:pt idx="9">
                  <c:v>9771</c:v>
                </c:pt>
                <c:pt idx="10">
                  <c:v>9802</c:v>
                </c:pt>
                <c:pt idx="11">
                  <c:v>9832</c:v>
                </c:pt>
                <c:pt idx="12">
                  <c:v>9863</c:v>
                </c:pt>
                <c:pt idx="13">
                  <c:v>9894</c:v>
                </c:pt>
                <c:pt idx="14">
                  <c:v>9922</c:v>
                </c:pt>
                <c:pt idx="15">
                  <c:v>9953</c:v>
                </c:pt>
                <c:pt idx="16">
                  <c:v>9983</c:v>
                </c:pt>
                <c:pt idx="17">
                  <c:v>10014</c:v>
                </c:pt>
                <c:pt idx="18">
                  <c:v>10044</c:v>
                </c:pt>
                <c:pt idx="19">
                  <c:v>10075</c:v>
                </c:pt>
                <c:pt idx="20">
                  <c:v>10106</c:v>
                </c:pt>
                <c:pt idx="21">
                  <c:v>10136</c:v>
                </c:pt>
                <c:pt idx="22">
                  <c:v>10167</c:v>
                </c:pt>
                <c:pt idx="23">
                  <c:v>10197</c:v>
                </c:pt>
                <c:pt idx="24">
                  <c:v>10228</c:v>
                </c:pt>
                <c:pt idx="25">
                  <c:v>10259</c:v>
                </c:pt>
                <c:pt idx="26">
                  <c:v>10288</c:v>
                </c:pt>
                <c:pt idx="27">
                  <c:v>10319</c:v>
                </c:pt>
                <c:pt idx="28">
                  <c:v>10349</c:v>
                </c:pt>
                <c:pt idx="29">
                  <c:v>10380</c:v>
                </c:pt>
                <c:pt idx="30">
                  <c:v>10410</c:v>
                </c:pt>
                <c:pt idx="31">
                  <c:v>10441</c:v>
                </c:pt>
                <c:pt idx="32">
                  <c:v>10472</c:v>
                </c:pt>
                <c:pt idx="33">
                  <c:v>10502</c:v>
                </c:pt>
                <c:pt idx="34">
                  <c:v>10533</c:v>
                </c:pt>
                <c:pt idx="35">
                  <c:v>10563</c:v>
                </c:pt>
                <c:pt idx="36">
                  <c:v>10594</c:v>
                </c:pt>
                <c:pt idx="37">
                  <c:v>10625</c:v>
                </c:pt>
                <c:pt idx="38">
                  <c:v>10653</c:v>
                </c:pt>
                <c:pt idx="39">
                  <c:v>10684</c:v>
                </c:pt>
                <c:pt idx="40">
                  <c:v>10714</c:v>
                </c:pt>
                <c:pt idx="41">
                  <c:v>10745</c:v>
                </c:pt>
                <c:pt idx="42">
                  <c:v>10775</c:v>
                </c:pt>
                <c:pt idx="43">
                  <c:v>10806</c:v>
                </c:pt>
                <c:pt idx="44">
                  <c:v>10837</c:v>
                </c:pt>
                <c:pt idx="45">
                  <c:v>10867</c:v>
                </c:pt>
                <c:pt idx="46">
                  <c:v>10898</c:v>
                </c:pt>
                <c:pt idx="47">
                  <c:v>10928</c:v>
                </c:pt>
                <c:pt idx="48">
                  <c:v>10959</c:v>
                </c:pt>
                <c:pt idx="49">
                  <c:v>10990</c:v>
                </c:pt>
                <c:pt idx="50">
                  <c:v>11018</c:v>
                </c:pt>
                <c:pt idx="51">
                  <c:v>11049</c:v>
                </c:pt>
                <c:pt idx="52">
                  <c:v>11079</c:v>
                </c:pt>
                <c:pt idx="53">
                  <c:v>11110</c:v>
                </c:pt>
                <c:pt idx="54">
                  <c:v>11140</c:v>
                </c:pt>
                <c:pt idx="55">
                  <c:v>11171</c:v>
                </c:pt>
                <c:pt idx="56">
                  <c:v>11202</c:v>
                </c:pt>
                <c:pt idx="57">
                  <c:v>11232</c:v>
                </c:pt>
                <c:pt idx="58">
                  <c:v>11263</c:v>
                </c:pt>
                <c:pt idx="59">
                  <c:v>11293</c:v>
                </c:pt>
                <c:pt idx="60">
                  <c:v>11324</c:v>
                </c:pt>
                <c:pt idx="61">
                  <c:v>11355</c:v>
                </c:pt>
                <c:pt idx="62">
                  <c:v>11383</c:v>
                </c:pt>
                <c:pt idx="63">
                  <c:v>11414</c:v>
                </c:pt>
                <c:pt idx="64">
                  <c:v>11444</c:v>
                </c:pt>
                <c:pt idx="65">
                  <c:v>11475</c:v>
                </c:pt>
                <c:pt idx="66">
                  <c:v>11505</c:v>
                </c:pt>
                <c:pt idx="67">
                  <c:v>11536</c:v>
                </c:pt>
                <c:pt idx="68">
                  <c:v>11567</c:v>
                </c:pt>
                <c:pt idx="69">
                  <c:v>11597</c:v>
                </c:pt>
                <c:pt idx="70">
                  <c:v>11628</c:v>
                </c:pt>
                <c:pt idx="71">
                  <c:v>11658</c:v>
                </c:pt>
                <c:pt idx="72">
                  <c:v>11689</c:v>
                </c:pt>
                <c:pt idx="73">
                  <c:v>11720</c:v>
                </c:pt>
                <c:pt idx="74">
                  <c:v>11749</c:v>
                </c:pt>
                <c:pt idx="75">
                  <c:v>11780</c:v>
                </c:pt>
                <c:pt idx="76">
                  <c:v>11810</c:v>
                </c:pt>
                <c:pt idx="77">
                  <c:v>11841</c:v>
                </c:pt>
                <c:pt idx="78">
                  <c:v>11871</c:v>
                </c:pt>
                <c:pt idx="79">
                  <c:v>11902</c:v>
                </c:pt>
                <c:pt idx="80">
                  <c:v>11933</c:v>
                </c:pt>
                <c:pt idx="81">
                  <c:v>11963</c:v>
                </c:pt>
                <c:pt idx="82">
                  <c:v>11994</c:v>
                </c:pt>
                <c:pt idx="83">
                  <c:v>12024</c:v>
                </c:pt>
                <c:pt idx="84">
                  <c:v>12055</c:v>
                </c:pt>
                <c:pt idx="85">
                  <c:v>12086</c:v>
                </c:pt>
                <c:pt idx="86">
                  <c:v>12114</c:v>
                </c:pt>
                <c:pt idx="87">
                  <c:v>12145</c:v>
                </c:pt>
                <c:pt idx="88">
                  <c:v>12175</c:v>
                </c:pt>
                <c:pt idx="89">
                  <c:v>12206</c:v>
                </c:pt>
                <c:pt idx="90">
                  <c:v>12236</c:v>
                </c:pt>
                <c:pt idx="91">
                  <c:v>12267</c:v>
                </c:pt>
                <c:pt idx="92">
                  <c:v>12298</c:v>
                </c:pt>
                <c:pt idx="93">
                  <c:v>12328</c:v>
                </c:pt>
                <c:pt idx="94">
                  <c:v>12359</c:v>
                </c:pt>
                <c:pt idx="95">
                  <c:v>12389</c:v>
                </c:pt>
                <c:pt idx="96">
                  <c:v>12420</c:v>
                </c:pt>
                <c:pt idx="97">
                  <c:v>12451</c:v>
                </c:pt>
                <c:pt idx="98">
                  <c:v>12479</c:v>
                </c:pt>
                <c:pt idx="99">
                  <c:v>12510</c:v>
                </c:pt>
                <c:pt idx="100">
                  <c:v>12540</c:v>
                </c:pt>
                <c:pt idx="101">
                  <c:v>12571</c:v>
                </c:pt>
                <c:pt idx="102">
                  <c:v>12601</c:v>
                </c:pt>
                <c:pt idx="103">
                  <c:v>12632</c:v>
                </c:pt>
                <c:pt idx="104">
                  <c:v>12663</c:v>
                </c:pt>
                <c:pt idx="105">
                  <c:v>12693</c:v>
                </c:pt>
                <c:pt idx="106">
                  <c:v>12724</c:v>
                </c:pt>
                <c:pt idx="107">
                  <c:v>12754</c:v>
                </c:pt>
                <c:pt idx="108">
                  <c:v>12785</c:v>
                </c:pt>
                <c:pt idx="109">
                  <c:v>12816</c:v>
                </c:pt>
                <c:pt idx="110">
                  <c:v>12844</c:v>
                </c:pt>
                <c:pt idx="111">
                  <c:v>12875</c:v>
                </c:pt>
                <c:pt idx="112">
                  <c:v>12905</c:v>
                </c:pt>
                <c:pt idx="113">
                  <c:v>12936</c:v>
                </c:pt>
                <c:pt idx="114">
                  <c:v>12966</c:v>
                </c:pt>
                <c:pt idx="115">
                  <c:v>12997</c:v>
                </c:pt>
                <c:pt idx="116">
                  <c:v>13028</c:v>
                </c:pt>
                <c:pt idx="117">
                  <c:v>13058</c:v>
                </c:pt>
                <c:pt idx="118">
                  <c:v>13089</c:v>
                </c:pt>
                <c:pt idx="119">
                  <c:v>13119</c:v>
                </c:pt>
                <c:pt idx="120">
                  <c:v>13150</c:v>
                </c:pt>
                <c:pt idx="121">
                  <c:v>13181</c:v>
                </c:pt>
                <c:pt idx="122">
                  <c:v>13210</c:v>
                </c:pt>
                <c:pt idx="123">
                  <c:v>13241</c:v>
                </c:pt>
                <c:pt idx="124">
                  <c:v>13271</c:v>
                </c:pt>
                <c:pt idx="125">
                  <c:v>13302</c:v>
                </c:pt>
                <c:pt idx="126">
                  <c:v>13332</c:v>
                </c:pt>
                <c:pt idx="127">
                  <c:v>13363</c:v>
                </c:pt>
                <c:pt idx="128">
                  <c:v>13394</c:v>
                </c:pt>
                <c:pt idx="129">
                  <c:v>13424</c:v>
                </c:pt>
                <c:pt idx="130">
                  <c:v>13455</c:v>
                </c:pt>
                <c:pt idx="131">
                  <c:v>13485</c:v>
                </c:pt>
                <c:pt idx="132">
                  <c:v>13516</c:v>
                </c:pt>
                <c:pt idx="133">
                  <c:v>13547</c:v>
                </c:pt>
                <c:pt idx="134">
                  <c:v>13575</c:v>
                </c:pt>
                <c:pt idx="135">
                  <c:v>13606</c:v>
                </c:pt>
                <c:pt idx="136">
                  <c:v>13636</c:v>
                </c:pt>
                <c:pt idx="137">
                  <c:v>13667</c:v>
                </c:pt>
                <c:pt idx="138">
                  <c:v>13697</c:v>
                </c:pt>
                <c:pt idx="139">
                  <c:v>13728</c:v>
                </c:pt>
                <c:pt idx="140">
                  <c:v>13759</c:v>
                </c:pt>
                <c:pt idx="141">
                  <c:v>13789</c:v>
                </c:pt>
                <c:pt idx="142">
                  <c:v>13820</c:v>
                </c:pt>
                <c:pt idx="143">
                  <c:v>13850</c:v>
                </c:pt>
                <c:pt idx="144">
                  <c:v>13881</c:v>
                </c:pt>
                <c:pt idx="145">
                  <c:v>13912</c:v>
                </c:pt>
                <c:pt idx="146">
                  <c:v>13940</c:v>
                </c:pt>
                <c:pt idx="147">
                  <c:v>13971</c:v>
                </c:pt>
                <c:pt idx="148">
                  <c:v>14001</c:v>
                </c:pt>
                <c:pt idx="149">
                  <c:v>14032</c:v>
                </c:pt>
                <c:pt idx="150">
                  <c:v>14062</c:v>
                </c:pt>
                <c:pt idx="151">
                  <c:v>14093</c:v>
                </c:pt>
                <c:pt idx="152">
                  <c:v>14124</c:v>
                </c:pt>
                <c:pt idx="153">
                  <c:v>14154</c:v>
                </c:pt>
                <c:pt idx="154">
                  <c:v>14185</c:v>
                </c:pt>
                <c:pt idx="155">
                  <c:v>14215</c:v>
                </c:pt>
                <c:pt idx="156">
                  <c:v>14246</c:v>
                </c:pt>
                <c:pt idx="157">
                  <c:v>14277</c:v>
                </c:pt>
                <c:pt idx="158">
                  <c:v>14305</c:v>
                </c:pt>
                <c:pt idx="159">
                  <c:v>14336</c:v>
                </c:pt>
                <c:pt idx="160">
                  <c:v>14366</c:v>
                </c:pt>
                <c:pt idx="161">
                  <c:v>14397</c:v>
                </c:pt>
                <c:pt idx="162">
                  <c:v>14427</c:v>
                </c:pt>
                <c:pt idx="163">
                  <c:v>14458</c:v>
                </c:pt>
                <c:pt idx="164">
                  <c:v>14489</c:v>
                </c:pt>
                <c:pt idx="165">
                  <c:v>14519</c:v>
                </c:pt>
                <c:pt idx="166">
                  <c:v>14550</c:v>
                </c:pt>
                <c:pt idx="167">
                  <c:v>14580</c:v>
                </c:pt>
                <c:pt idx="168">
                  <c:v>14611</c:v>
                </c:pt>
                <c:pt idx="169">
                  <c:v>14642</c:v>
                </c:pt>
                <c:pt idx="170">
                  <c:v>14671</c:v>
                </c:pt>
                <c:pt idx="171">
                  <c:v>14702</c:v>
                </c:pt>
                <c:pt idx="172">
                  <c:v>14732</c:v>
                </c:pt>
                <c:pt idx="173">
                  <c:v>14763</c:v>
                </c:pt>
                <c:pt idx="174">
                  <c:v>14793</c:v>
                </c:pt>
                <c:pt idx="175">
                  <c:v>14824</c:v>
                </c:pt>
                <c:pt idx="176">
                  <c:v>14855</c:v>
                </c:pt>
                <c:pt idx="177">
                  <c:v>14885</c:v>
                </c:pt>
                <c:pt idx="178">
                  <c:v>14916</c:v>
                </c:pt>
                <c:pt idx="179">
                  <c:v>14946</c:v>
                </c:pt>
                <c:pt idx="180">
                  <c:v>14977</c:v>
                </c:pt>
                <c:pt idx="181">
                  <c:v>15008</c:v>
                </c:pt>
                <c:pt idx="182">
                  <c:v>15036</c:v>
                </c:pt>
                <c:pt idx="183">
                  <c:v>15067</c:v>
                </c:pt>
                <c:pt idx="184">
                  <c:v>15097</c:v>
                </c:pt>
                <c:pt idx="185">
                  <c:v>15128</c:v>
                </c:pt>
                <c:pt idx="186">
                  <c:v>15158</c:v>
                </c:pt>
                <c:pt idx="187">
                  <c:v>15189</c:v>
                </c:pt>
                <c:pt idx="188">
                  <c:v>15220</c:v>
                </c:pt>
                <c:pt idx="189">
                  <c:v>15250</c:v>
                </c:pt>
                <c:pt idx="190">
                  <c:v>15281</c:v>
                </c:pt>
                <c:pt idx="191">
                  <c:v>15311</c:v>
                </c:pt>
                <c:pt idx="192">
                  <c:v>15342</c:v>
                </c:pt>
                <c:pt idx="193">
                  <c:v>15373</c:v>
                </c:pt>
                <c:pt idx="194">
                  <c:v>15401</c:v>
                </c:pt>
                <c:pt idx="195">
                  <c:v>15432</c:v>
                </c:pt>
                <c:pt idx="196">
                  <c:v>15462</c:v>
                </c:pt>
                <c:pt idx="197">
                  <c:v>15493</c:v>
                </c:pt>
                <c:pt idx="198">
                  <c:v>15523</c:v>
                </c:pt>
                <c:pt idx="199">
                  <c:v>15554</c:v>
                </c:pt>
                <c:pt idx="200">
                  <c:v>15585</c:v>
                </c:pt>
                <c:pt idx="201">
                  <c:v>15615</c:v>
                </c:pt>
                <c:pt idx="202">
                  <c:v>15646</c:v>
                </c:pt>
                <c:pt idx="203">
                  <c:v>15676</c:v>
                </c:pt>
                <c:pt idx="204">
                  <c:v>15707</c:v>
                </c:pt>
                <c:pt idx="205">
                  <c:v>15738</c:v>
                </c:pt>
                <c:pt idx="206">
                  <c:v>15766</c:v>
                </c:pt>
                <c:pt idx="207">
                  <c:v>15797</c:v>
                </c:pt>
                <c:pt idx="208">
                  <c:v>15827</c:v>
                </c:pt>
                <c:pt idx="209">
                  <c:v>15858</c:v>
                </c:pt>
                <c:pt idx="210">
                  <c:v>15888</c:v>
                </c:pt>
                <c:pt idx="211">
                  <c:v>15919</c:v>
                </c:pt>
                <c:pt idx="212">
                  <c:v>15950</c:v>
                </c:pt>
                <c:pt idx="213">
                  <c:v>15980</c:v>
                </c:pt>
                <c:pt idx="214">
                  <c:v>16011</c:v>
                </c:pt>
                <c:pt idx="215">
                  <c:v>16041</c:v>
                </c:pt>
                <c:pt idx="216">
                  <c:v>16072</c:v>
                </c:pt>
                <c:pt idx="217">
                  <c:v>16103</c:v>
                </c:pt>
                <c:pt idx="218">
                  <c:v>16132</c:v>
                </c:pt>
                <c:pt idx="219">
                  <c:v>16163</c:v>
                </c:pt>
                <c:pt idx="220">
                  <c:v>16193</c:v>
                </c:pt>
                <c:pt idx="221">
                  <c:v>16224</c:v>
                </c:pt>
                <c:pt idx="222">
                  <c:v>16254</c:v>
                </c:pt>
                <c:pt idx="223">
                  <c:v>16285</c:v>
                </c:pt>
                <c:pt idx="224">
                  <c:v>16316</c:v>
                </c:pt>
                <c:pt idx="225">
                  <c:v>16346</c:v>
                </c:pt>
                <c:pt idx="226">
                  <c:v>16377</c:v>
                </c:pt>
                <c:pt idx="227">
                  <c:v>16407</c:v>
                </c:pt>
                <c:pt idx="228">
                  <c:v>16438</c:v>
                </c:pt>
                <c:pt idx="229">
                  <c:v>16469</c:v>
                </c:pt>
                <c:pt idx="230">
                  <c:v>16497</c:v>
                </c:pt>
                <c:pt idx="231">
                  <c:v>16528</c:v>
                </c:pt>
                <c:pt idx="232">
                  <c:v>16558</c:v>
                </c:pt>
                <c:pt idx="233">
                  <c:v>16589</c:v>
                </c:pt>
                <c:pt idx="234">
                  <c:v>16619</c:v>
                </c:pt>
                <c:pt idx="235">
                  <c:v>16650</c:v>
                </c:pt>
                <c:pt idx="236">
                  <c:v>16681</c:v>
                </c:pt>
                <c:pt idx="237">
                  <c:v>16711</c:v>
                </c:pt>
                <c:pt idx="238">
                  <c:v>16742</c:v>
                </c:pt>
                <c:pt idx="239">
                  <c:v>16772</c:v>
                </c:pt>
                <c:pt idx="240">
                  <c:v>16803</c:v>
                </c:pt>
                <c:pt idx="241">
                  <c:v>16834</c:v>
                </c:pt>
                <c:pt idx="242">
                  <c:v>16862</c:v>
                </c:pt>
                <c:pt idx="243">
                  <c:v>16893</c:v>
                </c:pt>
                <c:pt idx="244">
                  <c:v>16923</c:v>
                </c:pt>
                <c:pt idx="245">
                  <c:v>16954</c:v>
                </c:pt>
                <c:pt idx="246">
                  <c:v>16984</c:v>
                </c:pt>
                <c:pt idx="247">
                  <c:v>17015</c:v>
                </c:pt>
                <c:pt idx="248">
                  <c:v>17046</c:v>
                </c:pt>
                <c:pt idx="249">
                  <c:v>17076</c:v>
                </c:pt>
                <c:pt idx="250">
                  <c:v>17107</c:v>
                </c:pt>
                <c:pt idx="251">
                  <c:v>17137</c:v>
                </c:pt>
                <c:pt idx="252">
                  <c:v>17168</c:v>
                </c:pt>
                <c:pt idx="253">
                  <c:v>17199</c:v>
                </c:pt>
                <c:pt idx="254">
                  <c:v>17227</c:v>
                </c:pt>
                <c:pt idx="255">
                  <c:v>17258</c:v>
                </c:pt>
                <c:pt idx="256">
                  <c:v>17288</c:v>
                </c:pt>
                <c:pt idx="257">
                  <c:v>17319</c:v>
                </c:pt>
                <c:pt idx="258">
                  <c:v>17349</c:v>
                </c:pt>
                <c:pt idx="259">
                  <c:v>17380</c:v>
                </c:pt>
                <c:pt idx="260">
                  <c:v>17411</c:v>
                </c:pt>
                <c:pt idx="261">
                  <c:v>17441</c:v>
                </c:pt>
                <c:pt idx="262">
                  <c:v>17472</c:v>
                </c:pt>
                <c:pt idx="263">
                  <c:v>17502</c:v>
                </c:pt>
                <c:pt idx="264">
                  <c:v>17533</c:v>
                </c:pt>
                <c:pt idx="265">
                  <c:v>17564</c:v>
                </c:pt>
                <c:pt idx="266">
                  <c:v>17593</c:v>
                </c:pt>
                <c:pt idx="267">
                  <c:v>17624</c:v>
                </c:pt>
                <c:pt idx="268">
                  <c:v>17654</c:v>
                </c:pt>
                <c:pt idx="269">
                  <c:v>17685</c:v>
                </c:pt>
                <c:pt idx="270">
                  <c:v>17715</c:v>
                </c:pt>
                <c:pt idx="271">
                  <c:v>17746</c:v>
                </c:pt>
                <c:pt idx="272">
                  <c:v>17777</c:v>
                </c:pt>
                <c:pt idx="273">
                  <c:v>17807</c:v>
                </c:pt>
                <c:pt idx="274">
                  <c:v>17838</c:v>
                </c:pt>
                <c:pt idx="275">
                  <c:v>17868</c:v>
                </c:pt>
                <c:pt idx="276">
                  <c:v>17899</c:v>
                </c:pt>
                <c:pt idx="277">
                  <c:v>17930</c:v>
                </c:pt>
                <c:pt idx="278">
                  <c:v>17958</c:v>
                </c:pt>
                <c:pt idx="279">
                  <c:v>17989</c:v>
                </c:pt>
                <c:pt idx="280">
                  <c:v>18019</c:v>
                </c:pt>
                <c:pt idx="281">
                  <c:v>18050</c:v>
                </c:pt>
                <c:pt idx="282">
                  <c:v>18080</c:v>
                </c:pt>
                <c:pt idx="283">
                  <c:v>18111</c:v>
                </c:pt>
                <c:pt idx="284">
                  <c:v>18142</c:v>
                </c:pt>
                <c:pt idx="285">
                  <c:v>18172</c:v>
                </c:pt>
                <c:pt idx="286">
                  <c:v>18203</c:v>
                </c:pt>
                <c:pt idx="287">
                  <c:v>18233</c:v>
                </c:pt>
                <c:pt idx="288">
                  <c:v>18264</c:v>
                </c:pt>
                <c:pt idx="289">
                  <c:v>18295</c:v>
                </c:pt>
                <c:pt idx="290">
                  <c:v>18323</c:v>
                </c:pt>
                <c:pt idx="291">
                  <c:v>18354</c:v>
                </c:pt>
                <c:pt idx="292">
                  <c:v>18384</c:v>
                </c:pt>
                <c:pt idx="293">
                  <c:v>18415</c:v>
                </c:pt>
                <c:pt idx="294">
                  <c:v>18445</c:v>
                </c:pt>
                <c:pt idx="295">
                  <c:v>18476</c:v>
                </c:pt>
                <c:pt idx="296">
                  <c:v>18507</c:v>
                </c:pt>
                <c:pt idx="297">
                  <c:v>18537</c:v>
                </c:pt>
                <c:pt idx="298">
                  <c:v>18568</c:v>
                </c:pt>
                <c:pt idx="299">
                  <c:v>18598</c:v>
                </c:pt>
                <c:pt idx="300">
                  <c:v>18629</c:v>
                </c:pt>
                <c:pt idx="301">
                  <c:v>18660</c:v>
                </c:pt>
                <c:pt idx="302">
                  <c:v>18688</c:v>
                </c:pt>
                <c:pt idx="303">
                  <c:v>18719</c:v>
                </c:pt>
                <c:pt idx="304">
                  <c:v>18749</c:v>
                </c:pt>
                <c:pt idx="305">
                  <c:v>18780</c:v>
                </c:pt>
                <c:pt idx="306">
                  <c:v>18810</c:v>
                </c:pt>
                <c:pt idx="307">
                  <c:v>18841</c:v>
                </c:pt>
                <c:pt idx="308">
                  <c:v>18872</c:v>
                </c:pt>
                <c:pt idx="309">
                  <c:v>18902</c:v>
                </c:pt>
                <c:pt idx="310">
                  <c:v>18933</c:v>
                </c:pt>
                <c:pt idx="311">
                  <c:v>18963</c:v>
                </c:pt>
                <c:pt idx="312">
                  <c:v>18994</c:v>
                </c:pt>
                <c:pt idx="313">
                  <c:v>19025</c:v>
                </c:pt>
                <c:pt idx="314">
                  <c:v>19054</c:v>
                </c:pt>
                <c:pt idx="315">
                  <c:v>19085</c:v>
                </c:pt>
                <c:pt idx="316">
                  <c:v>19115</c:v>
                </c:pt>
                <c:pt idx="317">
                  <c:v>19146</c:v>
                </c:pt>
                <c:pt idx="318">
                  <c:v>19176</c:v>
                </c:pt>
                <c:pt idx="319">
                  <c:v>19207</c:v>
                </c:pt>
                <c:pt idx="320">
                  <c:v>19238</c:v>
                </c:pt>
                <c:pt idx="321">
                  <c:v>19268</c:v>
                </c:pt>
                <c:pt idx="322">
                  <c:v>19299</c:v>
                </c:pt>
                <c:pt idx="323">
                  <c:v>19329</c:v>
                </c:pt>
                <c:pt idx="324">
                  <c:v>19360</c:v>
                </c:pt>
                <c:pt idx="325">
                  <c:v>19391</c:v>
                </c:pt>
                <c:pt idx="326">
                  <c:v>19419</c:v>
                </c:pt>
                <c:pt idx="327">
                  <c:v>19450</c:v>
                </c:pt>
                <c:pt idx="328">
                  <c:v>19480</c:v>
                </c:pt>
                <c:pt idx="329">
                  <c:v>19511</c:v>
                </c:pt>
                <c:pt idx="330">
                  <c:v>19541</c:v>
                </c:pt>
                <c:pt idx="331">
                  <c:v>19572</c:v>
                </c:pt>
                <c:pt idx="332">
                  <c:v>19603</c:v>
                </c:pt>
                <c:pt idx="333">
                  <c:v>19633</c:v>
                </c:pt>
                <c:pt idx="334">
                  <c:v>19664</c:v>
                </c:pt>
                <c:pt idx="335">
                  <c:v>19694</c:v>
                </c:pt>
                <c:pt idx="336">
                  <c:v>19725</c:v>
                </c:pt>
                <c:pt idx="337">
                  <c:v>19756</c:v>
                </c:pt>
                <c:pt idx="338">
                  <c:v>19784</c:v>
                </c:pt>
                <c:pt idx="339">
                  <c:v>19815</c:v>
                </c:pt>
                <c:pt idx="340">
                  <c:v>19845</c:v>
                </c:pt>
                <c:pt idx="341">
                  <c:v>19876</c:v>
                </c:pt>
                <c:pt idx="342">
                  <c:v>19906</c:v>
                </c:pt>
                <c:pt idx="343">
                  <c:v>19937</c:v>
                </c:pt>
                <c:pt idx="344">
                  <c:v>19968</c:v>
                </c:pt>
                <c:pt idx="345">
                  <c:v>19998</c:v>
                </c:pt>
                <c:pt idx="346">
                  <c:v>20029</c:v>
                </c:pt>
                <c:pt idx="347">
                  <c:v>20059</c:v>
                </c:pt>
                <c:pt idx="348">
                  <c:v>20090</c:v>
                </c:pt>
                <c:pt idx="349">
                  <c:v>20121</c:v>
                </c:pt>
                <c:pt idx="350">
                  <c:v>20149</c:v>
                </c:pt>
                <c:pt idx="351">
                  <c:v>20180</c:v>
                </c:pt>
                <c:pt idx="352">
                  <c:v>20210</c:v>
                </c:pt>
                <c:pt idx="353">
                  <c:v>20241</c:v>
                </c:pt>
                <c:pt idx="354">
                  <c:v>20271</c:v>
                </c:pt>
                <c:pt idx="355">
                  <c:v>20302</c:v>
                </c:pt>
                <c:pt idx="356">
                  <c:v>20333</c:v>
                </c:pt>
                <c:pt idx="357">
                  <c:v>20363</c:v>
                </c:pt>
                <c:pt idx="358">
                  <c:v>20394</c:v>
                </c:pt>
                <c:pt idx="359">
                  <c:v>20424</c:v>
                </c:pt>
                <c:pt idx="360">
                  <c:v>20455</c:v>
                </c:pt>
                <c:pt idx="361">
                  <c:v>20486</c:v>
                </c:pt>
                <c:pt idx="362">
                  <c:v>20515</c:v>
                </c:pt>
                <c:pt idx="363">
                  <c:v>20546</c:v>
                </c:pt>
                <c:pt idx="364">
                  <c:v>20576</c:v>
                </c:pt>
                <c:pt idx="365">
                  <c:v>20607</c:v>
                </c:pt>
                <c:pt idx="366">
                  <c:v>20637</c:v>
                </c:pt>
                <c:pt idx="367">
                  <c:v>20668</c:v>
                </c:pt>
                <c:pt idx="368">
                  <c:v>20699</c:v>
                </c:pt>
                <c:pt idx="369">
                  <c:v>20729</c:v>
                </c:pt>
                <c:pt idx="370">
                  <c:v>20760</c:v>
                </c:pt>
                <c:pt idx="371">
                  <c:v>20790</c:v>
                </c:pt>
                <c:pt idx="372">
                  <c:v>20821</c:v>
                </c:pt>
                <c:pt idx="373">
                  <c:v>20852</c:v>
                </c:pt>
                <c:pt idx="374">
                  <c:v>20880</c:v>
                </c:pt>
                <c:pt idx="375">
                  <c:v>20911</c:v>
                </c:pt>
                <c:pt idx="376">
                  <c:v>20941</c:v>
                </c:pt>
                <c:pt idx="377">
                  <c:v>20972</c:v>
                </c:pt>
                <c:pt idx="378">
                  <c:v>21002</c:v>
                </c:pt>
                <c:pt idx="379">
                  <c:v>21033</c:v>
                </c:pt>
                <c:pt idx="380">
                  <c:v>21064</c:v>
                </c:pt>
                <c:pt idx="381">
                  <c:v>21094</c:v>
                </c:pt>
                <c:pt idx="382">
                  <c:v>21125</c:v>
                </c:pt>
                <c:pt idx="383">
                  <c:v>21155</c:v>
                </c:pt>
                <c:pt idx="384">
                  <c:v>21186</c:v>
                </c:pt>
                <c:pt idx="385">
                  <c:v>21217</c:v>
                </c:pt>
                <c:pt idx="386">
                  <c:v>21245</c:v>
                </c:pt>
                <c:pt idx="387">
                  <c:v>21276</c:v>
                </c:pt>
                <c:pt idx="388">
                  <c:v>21306</c:v>
                </c:pt>
                <c:pt idx="389">
                  <c:v>21337</c:v>
                </c:pt>
                <c:pt idx="390">
                  <c:v>21367</c:v>
                </c:pt>
                <c:pt idx="391">
                  <c:v>21398</c:v>
                </c:pt>
                <c:pt idx="392">
                  <c:v>21429</c:v>
                </c:pt>
                <c:pt idx="393">
                  <c:v>21459</c:v>
                </c:pt>
                <c:pt idx="394">
                  <c:v>21490</c:v>
                </c:pt>
                <c:pt idx="395">
                  <c:v>21520</c:v>
                </c:pt>
                <c:pt idx="396">
                  <c:v>21551</c:v>
                </c:pt>
                <c:pt idx="397">
                  <c:v>21582</c:v>
                </c:pt>
                <c:pt idx="398">
                  <c:v>21610</c:v>
                </c:pt>
                <c:pt idx="399">
                  <c:v>21641</c:v>
                </c:pt>
                <c:pt idx="400">
                  <c:v>21671</c:v>
                </c:pt>
                <c:pt idx="401">
                  <c:v>21702</c:v>
                </c:pt>
                <c:pt idx="402">
                  <c:v>21732</c:v>
                </c:pt>
                <c:pt idx="403">
                  <c:v>21763</c:v>
                </c:pt>
                <c:pt idx="404">
                  <c:v>21794</c:v>
                </c:pt>
                <c:pt idx="405">
                  <c:v>21824</c:v>
                </c:pt>
                <c:pt idx="406">
                  <c:v>21855</c:v>
                </c:pt>
                <c:pt idx="407">
                  <c:v>21885</c:v>
                </c:pt>
                <c:pt idx="408">
                  <c:v>21916</c:v>
                </c:pt>
                <c:pt idx="409">
                  <c:v>21947</c:v>
                </c:pt>
                <c:pt idx="410">
                  <c:v>21976</c:v>
                </c:pt>
                <c:pt idx="411">
                  <c:v>22007</c:v>
                </c:pt>
                <c:pt idx="412">
                  <c:v>22037</c:v>
                </c:pt>
                <c:pt idx="413">
                  <c:v>22068</c:v>
                </c:pt>
                <c:pt idx="414">
                  <c:v>22098</c:v>
                </c:pt>
                <c:pt idx="415">
                  <c:v>22129</c:v>
                </c:pt>
                <c:pt idx="416">
                  <c:v>22160</c:v>
                </c:pt>
                <c:pt idx="417">
                  <c:v>22190</c:v>
                </c:pt>
                <c:pt idx="418">
                  <c:v>22221</c:v>
                </c:pt>
                <c:pt idx="419">
                  <c:v>22251</c:v>
                </c:pt>
                <c:pt idx="420">
                  <c:v>22282</c:v>
                </c:pt>
                <c:pt idx="421">
                  <c:v>22313</c:v>
                </c:pt>
                <c:pt idx="422">
                  <c:v>22341</c:v>
                </c:pt>
                <c:pt idx="423">
                  <c:v>22372</c:v>
                </c:pt>
                <c:pt idx="424">
                  <c:v>22402</c:v>
                </c:pt>
                <c:pt idx="425">
                  <c:v>22433</c:v>
                </c:pt>
                <c:pt idx="426">
                  <c:v>22463</c:v>
                </c:pt>
                <c:pt idx="427">
                  <c:v>22494</c:v>
                </c:pt>
                <c:pt idx="428">
                  <c:v>22525</c:v>
                </c:pt>
                <c:pt idx="429">
                  <c:v>22555</c:v>
                </c:pt>
                <c:pt idx="430">
                  <c:v>22586</c:v>
                </c:pt>
                <c:pt idx="431">
                  <c:v>22616</c:v>
                </c:pt>
                <c:pt idx="432">
                  <c:v>22647</c:v>
                </c:pt>
                <c:pt idx="433">
                  <c:v>22678</c:v>
                </c:pt>
                <c:pt idx="434">
                  <c:v>22706</c:v>
                </c:pt>
                <c:pt idx="435">
                  <c:v>22737</c:v>
                </c:pt>
                <c:pt idx="436">
                  <c:v>22767</c:v>
                </c:pt>
                <c:pt idx="437">
                  <c:v>22798</c:v>
                </c:pt>
                <c:pt idx="438">
                  <c:v>22828</c:v>
                </c:pt>
                <c:pt idx="439">
                  <c:v>22859</c:v>
                </c:pt>
                <c:pt idx="440">
                  <c:v>22890</c:v>
                </c:pt>
                <c:pt idx="441">
                  <c:v>22920</c:v>
                </c:pt>
                <c:pt idx="442">
                  <c:v>22951</c:v>
                </c:pt>
                <c:pt idx="443">
                  <c:v>22981</c:v>
                </c:pt>
                <c:pt idx="444">
                  <c:v>23012</c:v>
                </c:pt>
                <c:pt idx="445">
                  <c:v>23043</c:v>
                </c:pt>
                <c:pt idx="446">
                  <c:v>23071</c:v>
                </c:pt>
                <c:pt idx="447">
                  <c:v>23102</c:v>
                </c:pt>
                <c:pt idx="448">
                  <c:v>23132</c:v>
                </c:pt>
                <c:pt idx="449">
                  <c:v>23163</c:v>
                </c:pt>
                <c:pt idx="450">
                  <c:v>23193</c:v>
                </c:pt>
                <c:pt idx="451">
                  <c:v>23224</c:v>
                </c:pt>
                <c:pt idx="452">
                  <c:v>23255</c:v>
                </c:pt>
                <c:pt idx="453">
                  <c:v>23285</c:v>
                </c:pt>
                <c:pt idx="454">
                  <c:v>23316</c:v>
                </c:pt>
                <c:pt idx="455">
                  <c:v>23346</c:v>
                </c:pt>
                <c:pt idx="456">
                  <c:v>23377</c:v>
                </c:pt>
                <c:pt idx="457">
                  <c:v>23408</c:v>
                </c:pt>
                <c:pt idx="458">
                  <c:v>23437</c:v>
                </c:pt>
                <c:pt idx="459">
                  <c:v>23468</c:v>
                </c:pt>
                <c:pt idx="460">
                  <c:v>23498</c:v>
                </c:pt>
                <c:pt idx="461">
                  <c:v>23529</c:v>
                </c:pt>
                <c:pt idx="462">
                  <c:v>23559</c:v>
                </c:pt>
                <c:pt idx="463">
                  <c:v>23590</c:v>
                </c:pt>
                <c:pt idx="464">
                  <c:v>23621</c:v>
                </c:pt>
                <c:pt idx="465">
                  <c:v>23651</c:v>
                </c:pt>
                <c:pt idx="466">
                  <c:v>23682</c:v>
                </c:pt>
                <c:pt idx="467">
                  <c:v>23712</c:v>
                </c:pt>
                <c:pt idx="468">
                  <c:v>23743</c:v>
                </c:pt>
                <c:pt idx="469">
                  <c:v>23774</c:v>
                </c:pt>
                <c:pt idx="470">
                  <c:v>23802</c:v>
                </c:pt>
                <c:pt idx="471">
                  <c:v>23833</c:v>
                </c:pt>
                <c:pt idx="472">
                  <c:v>23863</c:v>
                </c:pt>
                <c:pt idx="473">
                  <c:v>23894</c:v>
                </c:pt>
                <c:pt idx="474">
                  <c:v>23924</c:v>
                </c:pt>
                <c:pt idx="475">
                  <c:v>23955</c:v>
                </c:pt>
                <c:pt idx="476">
                  <c:v>23986</c:v>
                </c:pt>
                <c:pt idx="477">
                  <c:v>24016</c:v>
                </c:pt>
                <c:pt idx="478">
                  <c:v>24047</c:v>
                </c:pt>
                <c:pt idx="479">
                  <c:v>24077</c:v>
                </c:pt>
                <c:pt idx="480">
                  <c:v>24108</c:v>
                </c:pt>
                <c:pt idx="481">
                  <c:v>24139</c:v>
                </c:pt>
                <c:pt idx="482">
                  <c:v>24167</c:v>
                </c:pt>
                <c:pt idx="483">
                  <c:v>24198</c:v>
                </c:pt>
                <c:pt idx="484">
                  <c:v>24228</c:v>
                </c:pt>
                <c:pt idx="485">
                  <c:v>24259</c:v>
                </c:pt>
                <c:pt idx="486">
                  <c:v>24289</c:v>
                </c:pt>
                <c:pt idx="487">
                  <c:v>24320</c:v>
                </c:pt>
                <c:pt idx="488">
                  <c:v>24351</c:v>
                </c:pt>
                <c:pt idx="489">
                  <c:v>24381</c:v>
                </c:pt>
                <c:pt idx="490">
                  <c:v>24412</c:v>
                </c:pt>
                <c:pt idx="491">
                  <c:v>24442</c:v>
                </c:pt>
                <c:pt idx="492">
                  <c:v>24473</c:v>
                </c:pt>
                <c:pt idx="493">
                  <c:v>24504</c:v>
                </c:pt>
                <c:pt idx="494">
                  <c:v>24532</c:v>
                </c:pt>
                <c:pt idx="495">
                  <c:v>24563</c:v>
                </c:pt>
                <c:pt idx="496">
                  <c:v>24593</c:v>
                </c:pt>
                <c:pt idx="497">
                  <c:v>24624</c:v>
                </c:pt>
                <c:pt idx="498">
                  <c:v>24654</c:v>
                </c:pt>
                <c:pt idx="499">
                  <c:v>24685</c:v>
                </c:pt>
                <c:pt idx="500">
                  <c:v>24716</c:v>
                </c:pt>
                <c:pt idx="501">
                  <c:v>24746</c:v>
                </c:pt>
                <c:pt idx="502">
                  <c:v>24777</c:v>
                </c:pt>
                <c:pt idx="503">
                  <c:v>24807</c:v>
                </c:pt>
                <c:pt idx="504">
                  <c:v>24838</c:v>
                </c:pt>
                <c:pt idx="505">
                  <c:v>24869</c:v>
                </c:pt>
                <c:pt idx="506">
                  <c:v>24898</c:v>
                </c:pt>
                <c:pt idx="507">
                  <c:v>24929</c:v>
                </c:pt>
                <c:pt idx="508">
                  <c:v>24959</c:v>
                </c:pt>
                <c:pt idx="509">
                  <c:v>24990</c:v>
                </c:pt>
                <c:pt idx="510">
                  <c:v>25020</c:v>
                </c:pt>
                <c:pt idx="511">
                  <c:v>25051</c:v>
                </c:pt>
                <c:pt idx="512">
                  <c:v>25082</c:v>
                </c:pt>
                <c:pt idx="513">
                  <c:v>25112</c:v>
                </c:pt>
                <c:pt idx="514">
                  <c:v>25143</c:v>
                </c:pt>
                <c:pt idx="515">
                  <c:v>25173</c:v>
                </c:pt>
                <c:pt idx="516">
                  <c:v>25204</c:v>
                </c:pt>
                <c:pt idx="517">
                  <c:v>25235</c:v>
                </c:pt>
                <c:pt idx="518">
                  <c:v>25263</c:v>
                </c:pt>
                <c:pt idx="519">
                  <c:v>25294</c:v>
                </c:pt>
                <c:pt idx="520">
                  <c:v>25324</c:v>
                </c:pt>
                <c:pt idx="521">
                  <c:v>25355</c:v>
                </c:pt>
                <c:pt idx="522">
                  <c:v>25385</c:v>
                </c:pt>
                <c:pt idx="523">
                  <c:v>25416</c:v>
                </c:pt>
                <c:pt idx="524">
                  <c:v>25447</c:v>
                </c:pt>
                <c:pt idx="525">
                  <c:v>25477</c:v>
                </c:pt>
                <c:pt idx="526">
                  <c:v>25508</c:v>
                </c:pt>
                <c:pt idx="527">
                  <c:v>25538</c:v>
                </c:pt>
                <c:pt idx="528">
                  <c:v>25569</c:v>
                </c:pt>
                <c:pt idx="529">
                  <c:v>25600</c:v>
                </c:pt>
                <c:pt idx="530">
                  <c:v>25628</c:v>
                </c:pt>
                <c:pt idx="531">
                  <c:v>25659</c:v>
                </c:pt>
                <c:pt idx="532">
                  <c:v>25689</c:v>
                </c:pt>
                <c:pt idx="533">
                  <c:v>25720</c:v>
                </c:pt>
                <c:pt idx="534">
                  <c:v>25750</c:v>
                </c:pt>
                <c:pt idx="535">
                  <c:v>25781</c:v>
                </c:pt>
                <c:pt idx="536">
                  <c:v>25812</c:v>
                </c:pt>
                <c:pt idx="537">
                  <c:v>25842</c:v>
                </c:pt>
                <c:pt idx="538">
                  <c:v>25873</c:v>
                </c:pt>
                <c:pt idx="539">
                  <c:v>25903</c:v>
                </c:pt>
                <c:pt idx="540">
                  <c:v>25934</c:v>
                </c:pt>
                <c:pt idx="541">
                  <c:v>25965</c:v>
                </c:pt>
                <c:pt idx="542">
                  <c:v>25993</c:v>
                </c:pt>
                <c:pt idx="543">
                  <c:v>26024</c:v>
                </c:pt>
                <c:pt idx="544">
                  <c:v>26054</c:v>
                </c:pt>
                <c:pt idx="545">
                  <c:v>26085</c:v>
                </c:pt>
                <c:pt idx="546">
                  <c:v>26115</c:v>
                </c:pt>
                <c:pt idx="547">
                  <c:v>26146</c:v>
                </c:pt>
                <c:pt idx="548">
                  <c:v>26177</c:v>
                </c:pt>
                <c:pt idx="549">
                  <c:v>26207</c:v>
                </c:pt>
                <c:pt idx="550">
                  <c:v>26238</c:v>
                </c:pt>
                <c:pt idx="551">
                  <c:v>26268</c:v>
                </c:pt>
                <c:pt idx="552">
                  <c:v>26299</c:v>
                </c:pt>
                <c:pt idx="553">
                  <c:v>26330</c:v>
                </c:pt>
                <c:pt idx="554">
                  <c:v>26359</c:v>
                </c:pt>
                <c:pt idx="555">
                  <c:v>26390</c:v>
                </c:pt>
                <c:pt idx="556">
                  <c:v>26420</c:v>
                </c:pt>
                <c:pt idx="557">
                  <c:v>26451</c:v>
                </c:pt>
                <c:pt idx="558">
                  <c:v>26481</c:v>
                </c:pt>
                <c:pt idx="559">
                  <c:v>26512</c:v>
                </c:pt>
                <c:pt idx="560">
                  <c:v>26543</c:v>
                </c:pt>
                <c:pt idx="561">
                  <c:v>26573</c:v>
                </c:pt>
                <c:pt idx="562">
                  <c:v>26604</c:v>
                </c:pt>
                <c:pt idx="563">
                  <c:v>26634</c:v>
                </c:pt>
                <c:pt idx="564">
                  <c:v>26665</c:v>
                </c:pt>
                <c:pt idx="565">
                  <c:v>26696</c:v>
                </c:pt>
                <c:pt idx="566">
                  <c:v>26724</c:v>
                </c:pt>
                <c:pt idx="567">
                  <c:v>26755</c:v>
                </c:pt>
                <c:pt idx="568">
                  <c:v>26785</c:v>
                </c:pt>
                <c:pt idx="569">
                  <c:v>26816</c:v>
                </c:pt>
                <c:pt idx="570">
                  <c:v>26846</c:v>
                </c:pt>
                <c:pt idx="571">
                  <c:v>26877</c:v>
                </c:pt>
                <c:pt idx="572">
                  <c:v>26908</c:v>
                </c:pt>
                <c:pt idx="573">
                  <c:v>26938</c:v>
                </c:pt>
                <c:pt idx="574">
                  <c:v>26969</c:v>
                </c:pt>
                <c:pt idx="575">
                  <c:v>26999</c:v>
                </c:pt>
                <c:pt idx="576">
                  <c:v>27030</c:v>
                </c:pt>
                <c:pt idx="577">
                  <c:v>27061</c:v>
                </c:pt>
                <c:pt idx="578">
                  <c:v>27089</c:v>
                </c:pt>
                <c:pt idx="579">
                  <c:v>27120</c:v>
                </c:pt>
                <c:pt idx="580">
                  <c:v>27150</c:v>
                </c:pt>
                <c:pt idx="581">
                  <c:v>27181</c:v>
                </c:pt>
                <c:pt idx="582">
                  <c:v>27211</c:v>
                </c:pt>
                <c:pt idx="583">
                  <c:v>27242</c:v>
                </c:pt>
                <c:pt idx="584">
                  <c:v>27273</c:v>
                </c:pt>
                <c:pt idx="585">
                  <c:v>27303</c:v>
                </c:pt>
                <c:pt idx="586">
                  <c:v>27334</c:v>
                </c:pt>
                <c:pt idx="587">
                  <c:v>27364</c:v>
                </c:pt>
                <c:pt idx="588">
                  <c:v>27395</c:v>
                </c:pt>
                <c:pt idx="589">
                  <c:v>27426</c:v>
                </c:pt>
                <c:pt idx="590">
                  <c:v>27454</c:v>
                </c:pt>
                <c:pt idx="591">
                  <c:v>27485</c:v>
                </c:pt>
                <c:pt idx="592">
                  <c:v>27515</c:v>
                </c:pt>
                <c:pt idx="593">
                  <c:v>27546</c:v>
                </c:pt>
                <c:pt idx="594">
                  <c:v>27576</c:v>
                </c:pt>
                <c:pt idx="595">
                  <c:v>27607</c:v>
                </c:pt>
                <c:pt idx="596">
                  <c:v>27638</c:v>
                </c:pt>
                <c:pt idx="597">
                  <c:v>27668</c:v>
                </c:pt>
                <c:pt idx="598">
                  <c:v>27699</c:v>
                </c:pt>
                <c:pt idx="599">
                  <c:v>27729</c:v>
                </c:pt>
                <c:pt idx="600">
                  <c:v>27760</c:v>
                </c:pt>
                <c:pt idx="601">
                  <c:v>27791</c:v>
                </c:pt>
                <c:pt idx="602">
                  <c:v>27820</c:v>
                </c:pt>
                <c:pt idx="603">
                  <c:v>27851</c:v>
                </c:pt>
                <c:pt idx="604">
                  <c:v>27881</c:v>
                </c:pt>
                <c:pt idx="605">
                  <c:v>27912</c:v>
                </c:pt>
                <c:pt idx="606">
                  <c:v>27942</c:v>
                </c:pt>
                <c:pt idx="607">
                  <c:v>27973</c:v>
                </c:pt>
                <c:pt idx="608">
                  <c:v>28004</c:v>
                </c:pt>
                <c:pt idx="609">
                  <c:v>28034</c:v>
                </c:pt>
                <c:pt idx="610">
                  <c:v>28065</c:v>
                </c:pt>
                <c:pt idx="611">
                  <c:v>28095</c:v>
                </c:pt>
                <c:pt idx="612">
                  <c:v>28126</c:v>
                </c:pt>
                <c:pt idx="613">
                  <c:v>28157</c:v>
                </c:pt>
                <c:pt idx="614">
                  <c:v>28185</c:v>
                </c:pt>
                <c:pt idx="615">
                  <c:v>28216</c:v>
                </c:pt>
                <c:pt idx="616">
                  <c:v>28246</c:v>
                </c:pt>
                <c:pt idx="617">
                  <c:v>28277</c:v>
                </c:pt>
                <c:pt idx="618">
                  <c:v>28307</c:v>
                </c:pt>
                <c:pt idx="619">
                  <c:v>28338</c:v>
                </c:pt>
                <c:pt idx="620">
                  <c:v>28369</c:v>
                </c:pt>
                <c:pt idx="621">
                  <c:v>28399</c:v>
                </c:pt>
                <c:pt idx="622">
                  <c:v>28430</c:v>
                </c:pt>
                <c:pt idx="623">
                  <c:v>28460</c:v>
                </c:pt>
                <c:pt idx="624">
                  <c:v>28491</c:v>
                </c:pt>
                <c:pt idx="625">
                  <c:v>28522</c:v>
                </c:pt>
                <c:pt idx="626">
                  <c:v>28550</c:v>
                </c:pt>
                <c:pt idx="627">
                  <c:v>28581</c:v>
                </c:pt>
                <c:pt idx="628">
                  <c:v>28611</c:v>
                </c:pt>
                <c:pt idx="629">
                  <c:v>28642</c:v>
                </c:pt>
                <c:pt idx="630">
                  <c:v>28672</c:v>
                </c:pt>
                <c:pt idx="631">
                  <c:v>28703</c:v>
                </c:pt>
                <c:pt idx="632">
                  <c:v>28734</c:v>
                </c:pt>
                <c:pt idx="633">
                  <c:v>28764</c:v>
                </c:pt>
                <c:pt idx="634">
                  <c:v>28795</c:v>
                </c:pt>
                <c:pt idx="635">
                  <c:v>28825</c:v>
                </c:pt>
                <c:pt idx="636">
                  <c:v>28856</c:v>
                </c:pt>
                <c:pt idx="637">
                  <c:v>28887</c:v>
                </c:pt>
                <c:pt idx="638">
                  <c:v>28915</c:v>
                </c:pt>
                <c:pt idx="639">
                  <c:v>28946</c:v>
                </c:pt>
                <c:pt idx="640">
                  <c:v>28976</c:v>
                </c:pt>
                <c:pt idx="641">
                  <c:v>29007</c:v>
                </c:pt>
                <c:pt idx="642">
                  <c:v>29037</c:v>
                </c:pt>
                <c:pt idx="643">
                  <c:v>29068</c:v>
                </c:pt>
                <c:pt idx="644">
                  <c:v>29099</c:v>
                </c:pt>
                <c:pt idx="645">
                  <c:v>29129</c:v>
                </c:pt>
                <c:pt idx="646">
                  <c:v>29160</c:v>
                </c:pt>
                <c:pt idx="647">
                  <c:v>29190</c:v>
                </c:pt>
                <c:pt idx="648">
                  <c:v>29221</c:v>
                </c:pt>
                <c:pt idx="649">
                  <c:v>29252</c:v>
                </c:pt>
                <c:pt idx="650">
                  <c:v>29281</c:v>
                </c:pt>
                <c:pt idx="651">
                  <c:v>29312</c:v>
                </c:pt>
                <c:pt idx="652">
                  <c:v>29342</c:v>
                </c:pt>
                <c:pt idx="653">
                  <c:v>29373</c:v>
                </c:pt>
                <c:pt idx="654">
                  <c:v>29403</c:v>
                </c:pt>
                <c:pt idx="655">
                  <c:v>29434</c:v>
                </c:pt>
                <c:pt idx="656">
                  <c:v>29465</c:v>
                </c:pt>
                <c:pt idx="657">
                  <c:v>29495</c:v>
                </c:pt>
                <c:pt idx="658">
                  <c:v>29526</c:v>
                </c:pt>
                <c:pt idx="659">
                  <c:v>29556</c:v>
                </c:pt>
                <c:pt idx="660">
                  <c:v>29587</c:v>
                </c:pt>
                <c:pt idx="661">
                  <c:v>29618</c:v>
                </c:pt>
                <c:pt idx="662">
                  <c:v>29646</c:v>
                </c:pt>
                <c:pt idx="663">
                  <c:v>29677</c:v>
                </c:pt>
                <c:pt idx="664">
                  <c:v>29707</c:v>
                </c:pt>
                <c:pt idx="665">
                  <c:v>29738</c:v>
                </c:pt>
                <c:pt idx="666">
                  <c:v>29768</c:v>
                </c:pt>
                <c:pt idx="667">
                  <c:v>29799</c:v>
                </c:pt>
                <c:pt idx="668">
                  <c:v>29830</c:v>
                </c:pt>
                <c:pt idx="669">
                  <c:v>29860</c:v>
                </c:pt>
                <c:pt idx="670">
                  <c:v>29891</c:v>
                </c:pt>
                <c:pt idx="671">
                  <c:v>29921</c:v>
                </c:pt>
                <c:pt idx="672">
                  <c:v>29952</c:v>
                </c:pt>
                <c:pt idx="673">
                  <c:v>29983</c:v>
                </c:pt>
                <c:pt idx="674">
                  <c:v>30011</c:v>
                </c:pt>
                <c:pt idx="675">
                  <c:v>30042</c:v>
                </c:pt>
                <c:pt idx="676">
                  <c:v>30072</c:v>
                </c:pt>
                <c:pt idx="677">
                  <c:v>30103</c:v>
                </c:pt>
                <c:pt idx="678">
                  <c:v>30133</c:v>
                </c:pt>
                <c:pt idx="679">
                  <c:v>30164</c:v>
                </c:pt>
                <c:pt idx="680">
                  <c:v>30195</c:v>
                </c:pt>
                <c:pt idx="681">
                  <c:v>30225</c:v>
                </c:pt>
                <c:pt idx="682">
                  <c:v>30256</c:v>
                </c:pt>
                <c:pt idx="683">
                  <c:v>30286</c:v>
                </c:pt>
                <c:pt idx="684">
                  <c:v>30317</c:v>
                </c:pt>
                <c:pt idx="685">
                  <c:v>30348</c:v>
                </c:pt>
                <c:pt idx="686">
                  <c:v>30376</c:v>
                </c:pt>
                <c:pt idx="687">
                  <c:v>30407</c:v>
                </c:pt>
                <c:pt idx="688">
                  <c:v>30437</c:v>
                </c:pt>
                <c:pt idx="689">
                  <c:v>30468</c:v>
                </c:pt>
                <c:pt idx="690">
                  <c:v>30498</c:v>
                </c:pt>
                <c:pt idx="691">
                  <c:v>30529</c:v>
                </c:pt>
                <c:pt idx="692">
                  <c:v>30560</c:v>
                </c:pt>
                <c:pt idx="693">
                  <c:v>30590</c:v>
                </c:pt>
                <c:pt idx="694">
                  <c:v>30621</c:v>
                </c:pt>
                <c:pt idx="695">
                  <c:v>30651</c:v>
                </c:pt>
                <c:pt idx="696">
                  <c:v>30682</c:v>
                </c:pt>
                <c:pt idx="697">
                  <c:v>30713</c:v>
                </c:pt>
                <c:pt idx="698">
                  <c:v>30742</c:v>
                </c:pt>
                <c:pt idx="699">
                  <c:v>30773</c:v>
                </c:pt>
                <c:pt idx="700">
                  <c:v>30803</c:v>
                </c:pt>
                <c:pt idx="701">
                  <c:v>30834</c:v>
                </c:pt>
                <c:pt idx="702">
                  <c:v>30864</c:v>
                </c:pt>
                <c:pt idx="703">
                  <c:v>30895</c:v>
                </c:pt>
                <c:pt idx="704">
                  <c:v>30926</c:v>
                </c:pt>
                <c:pt idx="705">
                  <c:v>30956</c:v>
                </c:pt>
                <c:pt idx="706">
                  <c:v>30987</c:v>
                </c:pt>
                <c:pt idx="707">
                  <c:v>31017</c:v>
                </c:pt>
                <c:pt idx="708">
                  <c:v>31048</c:v>
                </c:pt>
                <c:pt idx="709">
                  <c:v>31079</c:v>
                </c:pt>
                <c:pt idx="710">
                  <c:v>31107</c:v>
                </c:pt>
                <c:pt idx="711">
                  <c:v>31138</c:v>
                </c:pt>
                <c:pt idx="712">
                  <c:v>31168</c:v>
                </c:pt>
                <c:pt idx="713">
                  <c:v>31199</c:v>
                </c:pt>
                <c:pt idx="714">
                  <c:v>31229</c:v>
                </c:pt>
                <c:pt idx="715">
                  <c:v>31260</c:v>
                </c:pt>
                <c:pt idx="716">
                  <c:v>31291</c:v>
                </c:pt>
                <c:pt idx="717">
                  <c:v>31321</c:v>
                </c:pt>
                <c:pt idx="718">
                  <c:v>31352</c:v>
                </c:pt>
                <c:pt idx="719">
                  <c:v>31382</c:v>
                </c:pt>
                <c:pt idx="720">
                  <c:v>31413</c:v>
                </c:pt>
                <c:pt idx="721">
                  <c:v>31444</c:v>
                </c:pt>
                <c:pt idx="722">
                  <c:v>31472</c:v>
                </c:pt>
                <c:pt idx="723">
                  <c:v>31503</c:v>
                </c:pt>
                <c:pt idx="724">
                  <c:v>31533</c:v>
                </c:pt>
                <c:pt idx="725">
                  <c:v>31564</c:v>
                </c:pt>
                <c:pt idx="726">
                  <c:v>31594</c:v>
                </c:pt>
                <c:pt idx="727">
                  <c:v>31625</c:v>
                </c:pt>
                <c:pt idx="728">
                  <c:v>31656</c:v>
                </c:pt>
                <c:pt idx="729">
                  <c:v>31686</c:v>
                </c:pt>
                <c:pt idx="730">
                  <c:v>31717</c:v>
                </c:pt>
                <c:pt idx="731">
                  <c:v>31747</c:v>
                </c:pt>
                <c:pt idx="732">
                  <c:v>31778</c:v>
                </c:pt>
                <c:pt idx="733">
                  <c:v>31809</c:v>
                </c:pt>
                <c:pt idx="734">
                  <c:v>31837</c:v>
                </c:pt>
                <c:pt idx="735">
                  <c:v>31868</c:v>
                </c:pt>
                <c:pt idx="736">
                  <c:v>31898</c:v>
                </c:pt>
                <c:pt idx="737">
                  <c:v>31929</c:v>
                </c:pt>
                <c:pt idx="738">
                  <c:v>31959</c:v>
                </c:pt>
                <c:pt idx="739">
                  <c:v>31990</c:v>
                </c:pt>
                <c:pt idx="740">
                  <c:v>32021</c:v>
                </c:pt>
                <c:pt idx="741">
                  <c:v>32051</c:v>
                </c:pt>
                <c:pt idx="742">
                  <c:v>32082</c:v>
                </c:pt>
                <c:pt idx="743">
                  <c:v>32112</c:v>
                </c:pt>
                <c:pt idx="744">
                  <c:v>32143</c:v>
                </c:pt>
                <c:pt idx="745">
                  <c:v>32174</c:v>
                </c:pt>
                <c:pt idx="746">
                  <c:v>32203</c:v>
                </c:pt>
                <c:pt idx="747">
                  <c:v>32234</c:v>
                </c:pt>
                <c:pt idx="748">
                  <c:v>32264</c:v>
                </c:pt>
                <c:pt idx="749">
                  <c:v>32295</c:v>
                </c:pt>
                <c:pt idx="750">
                  <c:v>32325</c:v>
                </c:pt>
                <c:pt idx="751">
                  <c:v>32356</c:v>
                </c:pt>
                <c:pt idx="752">
                  <c:v>32387</c:v>
                </c:pt>
                <c:pt idx="753">
                  <c:v>32417</c:v>
                </c:pt>
                <c:pt idx="754">
                  <c:v>32448</c:v>
                </c:pt>
                <c:pt idx="755">
                  <c:v>32478</c:v>
                </c:pt>
                <c:pt idx="756">
                  <c:v>32509</c:v>
                </c:pt>
                <c:pt idx="757">
                  <c:v>32540</c:v>
                </c:pt>
                <c:pt idx="758">
                  <c:v>32568</c:v>
                </c:pt>
                <c:pt idx="759">
                  <c:v>32599</c:v>
                </c:pt>
                <c:pt idx="760">
                  <c:v>32629</c:v>
                </c:pt>
                <c:pt idx="761">
                  <c:v>32660</c:v>
                </c:pt>
                <c:pt idx="762">
                  <c:v>32690</c:v>
                </c:pt>
                <c:pt idx="763">
                  <c:v>32721</c:v>
                </c:pt>
                <c:pt idx="764">
                  <c:v>32752</c:v>
                </c:pt>
                <c:pt idx="765">
                  <c:v>32782</c:v>
                </c:pt>
                <c:pt idx="766">
                  <c:v>32813</c:v>
                </c:pt>
                <c:pt idx="767">
                  <c:v>32843</c:v>
                </c:pt>
                <c:pt idx="768">
                  <c:v>32874</c:v>
                </c:pt>
                <c:pt idx="769">
                  <c:v>32905</c:v>
                </c:pt>
                <c:pt idx="770">
                  <c:v>32933</c:v>
                </c:pt>
                <c:pt idx="771">
                  <c:v>32964</c:v>
                </c:pt>
                <c:pt idx="772">
                  <c:v>32994</c:v>
                </c:pt>
                <c:pt idx="773">
                  <c:v>33025</c:v>
                </c:pt>
                <c:pt idx="774">
                  <c:v>33055</c:v>
                </c:pt>
                <c:pt idx="775">
                  <c:v>33086</c:v>
                </c:pt>
                <c:pt idx="776">
                  <c:v>33117</c:v>
                </c:pt>
                <c:pt idx="777">
                  <c:v>33147</c:v>
                </c:pt>
                <c:pt idx="778">
                  <c:v>33178</c:v>
                </c:pt>
                <c:pt idx="779">
                  <c:v>33208</c:v>
                </c:pt>
                <c:pt idx="780">
                  <c:v>33239</c:v>
                </c:pt>
                <c:pt idx="781">
                  <c:v>33270</c:v>
                </c:pt>
                <c:pt idx="782">
                  <c:v>33298</c:v>
                </c:pt>
                <c:pt idx="783">
                  <c:v>33329</c:v>
                </c:pt>
                <c:pt idx="784">
                  <c:v>33359</c:v>
                </c:pt>
                <c:pt idx="785">
                  <c:v>33390</c:v>
                </c:pt>
                <c:pt idx="786">
                  <c:v>33420</c:v>
                </c:pt>
                <c:pt idx="787">
                  <c:v>33451</c:v>
                </c:pt>
                <c:pt idx="788">
                  <c:v>33482</c:v>
                </c:pt>
                <c:pt idx="789">
                  <c:v>33512</c:v>
                </c:pt>
                <c:pt idx="790">
                  <c:v>33543</c:v>
                </c:pt>
                <c:pt idx="791">
                  <c:v>33573</c:v>
                </c:pt>
                <c:pt idx="792">
                  <c:v>33604</c:v>
                </c:pt>
                <c:pt idx="793">
                  <c:v>33635</c:v>
                </c:pt>
                <c:pt idx="794">
                  <c:v>33664</c:v>
                </c:pt>
                <c:pt idx="795">
                  <c:v>33695</c:v>
                </c:pt>
                <c:pt idx="796">
                  <c:v>33725</c:v>
                </c:pt>
                <c:pt idx="797">
                  <c:v>33756</c:v>
                </c:pt>
                <c:pt idx="798">
                  <c:v>33786</c:v>
                </c:pt>
                <c:pt idx="799">
                  <c:v>33817</c:v>
                </c:pt>
                <c:pt idx="800">
                  <c:v>33848</c:v>
                </c:pt>
                <c:pt idx="801">
                  <c:v>33878</c:v>
                </c:pt>
                <c:pt idx="802">
                  <c:v>33909</c:v>
                </c:pt>
                <c:pt idx="803">
                  <c:v>33939</c:v>
                </c:pt>
                <c:pt idx="804">
                  <c:v>33970</c:v>
                </c:pt>
                <c:pt idx="805">
                  <c:v>34001</c:v>
                </c:pt>
                <c:pt idx="806">
                  <c:v>34029</c:v>
                </c:pt>
                <c:pt idx="807">
                  <c:v>34060</c:v>
                </c:pt>
                <c:pt idx="808">
                  <c:v>34090</c:v>
                </c:pt>
                <c:pt idx="809">
                  <c:v>34121</c:v>
                </c:pt>
                <c:pt idx="810">
                  <c:v>34151</c:v>
                </c:pt>
                <c:pt idx="811">
                  <c:v>34182</c:v>
                </c:pt>
                <c:pt idx="812">
                  <c:v>34213</c:v>
                </c:pt>
                <c:pt idx="813">
                  <c:v>34243</c:v>
                </c:pt>
                <c:pt idx="814">
                  <c:v>34274</c:v>
                </c:pt>
                <c:pt idx="815">
                  <c:v>34304</c:v>
                </c:pt>
                <c:pt idx="816">
                  <c:v>34335</c:v>
                </c:pt>
                <c:pt idx="817">
                  <c:v>34366</c:v>
                </c:pt>
                <c:pt idx="818">
                  <c:v>34394</c:v>
                </c:pt>
                <c:pt idx="819">
                  <c:v>34425</c:v>
                </c:pt>
                <c:pt idx="820">
                  <c:v>34455</c:v>
                </c:pt>
                <c:pt idx="821">
                  <c:v>34486</c:v>
                </c:pt>
                <c:pt idx="822">
                  <c:v>34516</c:v>
                </c:pt>
                <c:pt idx="823">
                  <c:v>34547</c:v>
                </c:pt>
                <c:pt idx="824">
                  <c:v>34578</c:v>
                </c:pt>
                <c:pt idx="825">
                  <c:v>34608</c:v>
                </c:pt>
                <c:pt idx="826">
                  <c:v>34639</c:v>
                </c:pt>
                <c:pt idx="827">
                  <c:v>34669</c:v>
                </c:pt>
                <c:pt idx="828">
                  <c:v>34700</c:v>
                </c:pt>
                <c:pt idx="829">
                  <c:v>34731</c:v>
                </c:pt>
                <c:pt idx="830">
                  <c:v>34759</c:v>
                </c:pt>
                <c:pt idx="831">
                  <c:v>34790</c:v>
                </c:pt>
                <c:pt idx="832">
                  <c:v>34820</c:v>
                </c:pt>
                <c:pt idx="833">
                  <c:v>34851</c:v>
                </c:pt>
                <c:pt idx="834">
                  <c:v>34881</c:v>
                </c:pt>
                <c:pt idx="835">
                  <c:v>34912</c:v>
                </c:pt>
                <c:pt idx="836">
                  <c:v>34943</c:v>
                </c:pt>
                <c:pt idx="837">
                  <c:v>34973</c:v>
                </c:pt>
                <c:pt idx="838">
                  <c:v>35004</c:v>
                </c:pt>
                <c:pt idx="839">
                  <c:v>35034</c:v>
                </c:pt>
                <c:pt idx="840">
                  <c:v>35065</c:v>
                </c:pt>
                <c:pt idx="841">
                  <c:v>35096</c:v>
                </c:pt>
                <c:pt idx="842">
                  <c:v>35125</c:v>
                </c:pt>
                <c:pt idx="843">
                  <c:v>35156</c:v>
                </c:pt>
                <c:pt idx="844">
                  <c:v>35186</c:v>
                </c:pt>
                <c:pt idx="845">
                  <c:v>35217</c:v>
                </c:pt>
                <c:pt idx="846">
                  <c:v>35247</c:v>
                </c:pt>
                <c:pt idx="847">
                  <c:v>35278</c:v>
                </c:pt>
                <c:pt idx="848">
                  <c:v>35309</c:v>
                </c:pt>
                <c:pt idx="849">
                  <c:v>35339</c:v>
                </c:pt>
                <c:pt idx="850">
                  <c:v>35370</c:v>
                </c:pt>
                <c:pt idx="851">
                  <c:v>35400</c:v>
                </c:pt>
                <c:pt idx="852">
                  <c:v>35431</c:v>
                </c:pt>
                <c:pt idx="853">
                  <c:v>35462</c:v>
                </c:pt>
                <c:pt idx="854">
                  <c:v>35490</c:v>
                </c:pt>
                <c:pt idx="855">
                  <c:v>35521</c:v>
                </c:pt>
                <c:pt idx="856">
                  <c:v>35551</c:v>
                </c:pt>
                <c:pt idx="857">
                  <c:v>35582</c:v>
                </c:pt>
                <c:pt idx="858">
                  <c:v>35612</c:v>
                </c:pt>
                <c:pt idx="859">
                  <c:v>35643</c:v>
                </c:pt>
                <c:pt idx="860">
                  <c:v>35674</c:v>
                </c:pt>
                <c:pt idx="861">
                  <c:v>35704</c:v>
                </c:pt>
                <c:pt idx="862">
                  <c:v>35735</c:v>
                </c:pt>
                <c:pt idx="863">
                  <c:v>35765</c:v>
                </c:pt>
                <c:pt idx="864">
                  <c:v>35796</c:v>
                </c:pt>
                <c:pt idx="865">
                  <c:v>35827</c:v>
                </c:pt>
                <c:pt idx="866">
                  <c:v>35855</c:v>
                </c:pt>
                <c:pt idx="867">
                  <c:v>35886</c:v>
                </c:pt>
                <c:pt idx="868">
                  <c:v>35916</c:v>
                </c:pt>
                <c:pt idx="869">
                  <c:v>35947</c:v>
                </c:pt>
                <c:pt idx="870">
                  <c:v>35977</c:v>
                </c:pt>
                <c:pt idx="871">
                  <c:v>36008</c:v>
                </c:pt>
                <c:pt idx="872">
                  <c:v>36039</c:v>
                </c:pt>
                <c:pt idx="873">
                  <c:v>36069</c:v>
                </c:pt>
                <c:pt idx="874">
                  <c:v>36100</c:v>
                </c:pt>
                <c:pt idx="875">
                  <c:v>36130</c:v>
                </c:pt>
                <c:pt idx="876">
                  <c:v>36161</c:v>
                </c:pt>
                <c:pt idx="877">
                  <c:v>36192</c:v>
                </c:pt>
                <c:pt idx="878">
                  <c:v>36220</c:v>
                </c:pt>
                <c:pt idx="879">
                  <c:v>36251</c:v>
                </c:pt>
                <c:pt idx="880">
                  <c:v>36281</c:v>
                </c:pt>
                <c:pt idx="881">
                  <c:v>36312</c:v>
                </c:pt>
                <c:pt idx="882">
                  <c:v>36342</c:v>
                </c:pt>
                <c:pt idx="883">
                  <c:v>36373</c:v>
                </c:pt>
                <c:pt idx="884">
                  <c:v>36404</c:v>
                </c:pt>
                <c:pt idx="885">
                  <c:v>36434</c:v>
                </c:pt>
                <c:pt idx="886">
                  <c:v>36465</c:v>
                </c:pt>
                <c:pt idx="887">
                  <c:v>36495</c:v>
                </c:pt>
                <c:pt idx="888">
                  <c:v>36526</c:v>
                </c:pt>
                <c:pt idx="889">
                  <c:v>36557</c:v>
                </c:pt>
                <c:pt idx="890">
                  <c:v>36586</c:v>
                </c:pt>
                <c:pt idx="891">
                  <c:v>36617</c:v>
                </c:pt>
                <c:pt idx="892">
                  <c:v>36647</c:v>
                </c:pt>
                <c:pt idx="893">
                  <c:v>36678</c:v>
                </c:pt>
                <c:pt idx="894">
                  <c:v>36708</c:v>
                </c:pt>
                <c:pt idx="895">
                  <c:v>36739</c:v>
                </c:pt>
                <c:pt idx="896">
                  <c:v>36770</c:v>
                </c:pt>
                <c:pt idx="897">
                  <c:v>36800</c:v>
                </c:pt>
                <c:pt idx="898">
                  <c:v>36831</c:v>
                </c:pt>
                <c:pt idx="899">
                  <c:v>36861</c:v>
                </c:pt>
                <c:pt idx="900">
                  <c:v>36892</c:v>
                </c:pt>
                <c:pt idx="901">
                  <c:v>36923</c:v>
                </c:pt>
                <c:pt idx="902">
                  <c:v>36951</c:v>
                </c:pt>
                <c:pt idx="903">
                  <c:v>36982</c:v>
                </c:pt>
                <c:pt idx="904">
                  <c:v>37012</c:v>
                </c:pt>
                <c:pt idx="905">
                  <c:v>37043</c:v>
                </c:pt>
                <c:pt idx="906">
                  <c:v>37073</c:v>
                </c:pt>
                <c:pt idx="907">
                  <c:v>37104</c:v>
                </c:pt>
                <c:pt idx="908">
                  <c:v>37135</c:v>
                </c:pt>
                <c:pt idx="909">
                  <c:v>37165</c:v>
                </c:pt>
                <c:pt idx="910">
                  <c:v>37196</c:v>
                </c:pt>
                <c:pt idx="911">
                  <c:v>37226</c:v>
                </c:pt>
                <c:pt idx="912">
                  <c:v>37257</c:v>
                </c:pt>
                <c:pt idx="913">
                  <c:v>37288</c:v>
                </c:pt>
                <c:pt idx="914">
                  <c:v>37316</c:v>
                </c:pt>
                <c:pt idx="915">
                  <c:v>37347</c:v>
                </c:pt>
                <c:pt idx="916">
                  <c:v>37377</c:v>
                </c:pt>
                <c:pt idx="917">
                  <c:v>37408</c:v>
                </c:pt>
                <c:pt idx="918">
                  <c:v>37438</c:v>
                </c:pt>
                <c:pt idx="919">
                  <c:v>37469</c:v>
                </c:pt>
                <c:pt idx="920">
                  <c:v>37500</c:v>
                </c:pt>
                <c:pt idx="921">
                  <c:v>37530</c:v>
                </c:pt>
                <c:pt idx="922">
                  <c:v>37561</c:v>
                </c:pt>
                <c:pt idx="923">
                  <c:v>37591</c:v>
                </c:pt>
                <c:pt idx="924">
                  <c:v>37622</c:v>
                </c:pt>
                <c:pt idx="925">
                  <c:v>37653</c:v>
                </c:pt>
                <c:pt idx="926">
                  <c:v>37681</c:v>
                </c:pt>
                <c:pt idx="927">
                  <c:v>37712</c:v>
                </c:pt>
                <c:pt idx="928">
                  <c:v>37742</c:v>
                </c:pt>
                <c:pt idx="929">
                  <c:v>37773</c:v>
                </c:pt>
                <c:pt idx="930">
                  <c:v>37803</c:v>
                </c:pt>
                <c:pt idx="931">
                  <c:v>37834</c:v>
                </c:pt>
                <c:pt idx="932">
                  <c:v>37865</c:v>
                </c:pt>
                <c:pt idx="933">
                  <c:v>37895</c:v>
                </c:pt>
                <c:pt idx="934">
                  <c:v>37926</c:v>
                </c:pt>
                <c:pt idx="935">
                  <c:v>37956</c:v>
                </c:pt>
                <c:pt idx="936">
                  <c:v>37987</c:v>
                </c:pt>
                <c:pt idx="937">
                  <c:v>38018</c:v>
                </c:pt>
                <c:pt idx="938">
                  <c:v>38047</c:v>
                </c:pt>
                <c:pt idx="939">
                  <c:v>38078</c:v>
                </c:pt>
                <c:pt idx="940">
                  <c:v>38108</c:v>
                </c:pt>
                <c:pt idx="941">
                  <c:v>38139</c:v>
                </c:pt>
                <c:pt idx="942">
                  <c:v>38169</c:v>
                </c:pt>
                <c:pt idx="943">
                  <c:v>38200</c:v>
                </c:pt>
                <c:pt idx="944">
                  <c:v>38231</c:v>
                </c:pt>
              </c:numCache>
            </c:numRef>
          </c:xVal>
          <c:yVal>
            <c:numRef>
              <c:f>Sheet1!$C$25:$AJK$25</c:f>
              <c:numCache>
                <c:formatCode>General</c:formatCode>
                <c:ptCount val="945"/>
                <c:pt idx="0">
                  <c:v>1.2372243460118404</c:v>
                </c:pt>
                <c:pt idx="1">
                  <c:v>1.233421614571931</c:v>
                </c:pt>
                <c:pt idx="2">
                  <c:v>1.2304582466917167</c:v>
                </c:pt>
                <c:pt idx="3">
                  <c:v>1.2271385658007563</c:v>
                </c:pt>
                <c:pt idx="4">
                  <c:v>1.2233107400486523</c:v>
                </c:pt>
                <c:pt idx="5">
                  <c:v>1.2235198994128011</c:v>
                </c:pt>
                <c:pt idx="6">
                  <c:v>1.2196339828786651</c:v>
                </c:pt>
                <c:pt idx="7">
                  <c:v>1.2172950924947024</c:v>
                </c:pt>
                <c:pt idx="8">
                  <c:v>1.2145679637155433</c:v>
                </c:pt>
                <c:pt idx="9">
                  <c:v>1.2121709965895913</c:v>
                </c:pt>
                <c:pt idx="10">
                  <c:v>1.2086729378521286</c:v>
                </c:pt>
                <c:pt idx="11">
                  <c:v>1.2052942657884151</c:v>
                </c:pt>
                <c:pt idx="12">
                  <c:v>1.2023194265838975</c:v>
                </c:pt>
                <c:pt idx="13">
                  <c:v>1.1997239998807394</c:v>
                </c:pt>
                <c:pt idx="14">
                  <c:v>1.1969729047195778</c:v>
                </c:pt>
                <c:pt idx="15">
                  <c:v>1.1937935765335073</c:v>
                </c:pt>
                <c:pt idx="16">
                  <c:v>1.1911095992182463</c:v>
                </c:pt>
                <c:pt idx="17">
                  <c:v>1.1878723720301572</c:v>
                </c:pt>
                <c:pt idx="18">
                  <c:v>1.1851721854761701</c:v>
                </c:pt>
                <c:pt idx="19">
                  <c:v>1.181992397869785</c:v>
                </c:pt>
                <c:pt idx="20">
                  <c:v>1.1790679374679995</c:v>
                </c:pt>
                <c:pt idx="21">
                  <c:v>1.1773642180903607</c:v>
                </c:pt>
                <c:pt idx="22">
                  <c:v>1.1751622092437337</c:v>
                </c:pt>
                <c:pt idx="23">
                  <c:v>1.1734500439949462</c:v>
                </c:pt>
                <c:pt idx="24">
                  <c:v>1.171758181534662</c:v>
                </c:pt>
                <c:pt idx="25">
                  <c:v>1.169642664178099</c:v>
                </c:pt>
                <c:pt idx="26">
                  <c:v>1.1666453859230697</c:v>
                </c:pt>
                <c:pt idx="27">
                  <c:v>1.164252638220715</c:v>
                </c:pt>
                <c:pt idx="28">
                  <c:v>1.1626112096286669</c:v>
                </c:pt>
                <c:pt idx="29">
                  <c:v>1.1597407163197533</c:v>
                </c:pt>
                <c:pt idx="30">
                  <c:v>1.1571787294155036</c:v>
                </c:pt>
                <c:pt idx="31">
                  <c:v>1.1544000498765337</c:v>
                </c:pt>
                <c:pt idx="32">
                  <c:v>1.1516890020887129</c:v>
                </c:pt>
                <c:pt idx="33">
                  <c:v>1.1490219306444027</c:v>
                </c:pt>
                <c:pt idx="34">
                  <c:v>1.1448015610923286</c:v>
                </c:pt>
                <c:pt idx="35">
                  <c:v>1.1408580159991337</c:v>
                </c:pt>
                <c:pt idx="36">
                  <c:v>1.1406790086950072</c:v>
                </c:pt>
                <c:pt idx="37">
                  <c:v>1.137855272864928</c:v>
                </c:pt>
                <c:pt idx="38">
                  <c:v>1.1348064733966923</c:v>
                </c:pt>
                <c:pt idx="39">
                  <c:v>1.132026656636389</c:v>
                </c:pt>
                <c:pt idx="40">
                  <c:v>1.1290453445232076</c:v>
                </c:pt>
                <c:pt idx="41">
                  <c:v>1.1252525881457687</c:v>
                </c:pt>
                <c:pt idx="42">
                  <c:v>1.1205106431029916</c:v>
                </c:pt>
                <c:pt idx="43">
                  <c:v>1.1177410410270392</c:v>
                </c:pt>
                <c:pt idx="44">
                  <c:v>1.1142687998520122</c:v>
                </c:pt>
                <c:pt idx="45">
                  <c:v>1.1113207902342497</c:v>
                </c:pt>
                <c:pt idx="46">
                  <c:v>1.1072354140059206</c:v>
                </c:pt>
                <c:pt idx="47">
                  <c:v>1.1040242870196939</c:v>
                </c:pt>
                <c:pt idx="48">
                  <c:v>1.1009816947720179</c:v>
                </c:pt>
                <c:pt idx="49">
                  <c:v>1.1004737487977743</c:v>
                </c:pt>
                <c:pt idx="50">
                  <c:v>1.0981553195907339</c:v>
                </c:pt>
                <c:pt idx="51">
                  <c:v>1.0953942683723896</c:v>
                </c:pt>
                <c:pt idx="52">
                  <c:v>1.0940322727527829</c:v>
                </c:pt>
                <c:pt idx="53">
                  <c:v>1.0923474354886311</c:v>
                </c:pt>
                <c:pt idx="54">
                  <c:v>1.0904692863654353</c:v>
                </c:pt>
                <c:pt idx="55">
                  <c:v>1.0893809762862685</c:v>
                </c:pt>
                <c:pt idx="56">
                  <c:v>1.0894647842000154</c:v>
                </c:pt>
                <c:pt idx="57">
                  <c:v>1.0881896371305255</c:v>
                </c:pt>
                <c:pt idx="58">
                  <c:v>1.0885125498103716</c:v>
                </c:pt>
                <c:pt idx="59">
                  <c:v>1.0882407768801414</c:v>
                </c:pt>
                <c:pt idx="60">
                  <c:v>1.0879223674688694</c:v>
                </c:pt>
                <c:pt idx="61">
                  <c:v>1.0877116163294835</c:v>
                </c:pt>
                <c:pt idx="62">
                  <c:v>1.0884096430902783</c:v>
                </c:pt>
                <c:pt idx="63">
                  <c:v>1.0881639806438053</c:v>
                </c:pt>
                <c:pt idx="64">
                  <c:v>1.0887402724532302</c:v>
                </c:pt>
                <c:pt idx="65">
                  <c:v>1.089143841970984</c:v>
                </c:pt>
                <c:pt idx="66">
                  <c:v>1.0895791682244931</c:v>
                </c:pt>
                <c:pt idx="67">
                  <c:v>1.0904078515344073</c:v>
                </c:pt>
                <c:pt idx="68">
                  <c:v>1.091484801866909</c:v>
                </c:pt>
                <c:pt idx="69">
                  <c:v>1.0925279942802382</c:v>
                </c:pt>
                <c:pt idx="70">
                  <c:v>1.0931118988389101</c:v>
                </c:pt>
                <c:pt idx="71">
                  <c:v>1.0924604009912011</c:v>
                </c:pt>
                <c:pt idx="72">
                  <c:v>1.0924407612340401</c:v>
                </c:pt>
                <c:pt idx="73">
                  <c:v>1.0916080608630141</c:v>
                </c:pt>
                <c:pt idx="74">
                  <c:v>1.0903566826224149</c:v>
                </c:pt>
                <c:pt idx="75">
                  <c:v>1.0897568725810347</c:v>
                </c:pt>
                <c:pt idx="76">
                  <c:v>1.0897797313021251</c:v>
                </c:pt>
                <c:pt idx="77">
                  <c:v>1.0905355758587791</c:v>
                </c:pt>
                <c:pt idx="78">
                  <c:v>1.0919158902286563</c:v>
                </c:pt>
                <c:pt idx="79">
                  <c:v>1.0932913603828056</c:v>
                </c:pt>
                <c:pt idx="80">
                  <c:v>1.0945329284091851</c:v>
                </c:pt>
                <c:pt idx="81">
                  <c:v>1.0959838307434342</c:v>
                </c:pt>
                <c:pt idx="82">
                  <c:v>1.0973141169927176</c:v>
                </c:pt>
                <c:pt idx="83">
                  <c:v>1.098262021027554</c:v>
                </c:pt>
                <c:pt idx="84">
                  <c:v>1.0999531618967229</c:v>
                </c:pt>
                <c:pt idx="85">
                  <c:v>1.1016161114789544</c:v>
                </c:pt>
                <c:pt idx="86">
                  <c:v>1.1034529923102092</c:v>
                </c:pt>
                <c:pt idx="87">
                  <c:v>1.1050203407259469</c:v>
                </c:pt>
                <c:pt idx="88">
                  <c:v>1.1057279659992092</c:v>
                </c:pt>
                <c:pt idx="89">
                  <c:v>1.1071548472443817</c:v>
                </c:pt>
                <c:pt idx="90">
                  <c:v>1.1089269839305607</c:v>
                </c:pt>
                <c:pt idx="91">
                  <c:v>1.1103317261134451</c:v>
                </c:pt>
                <c:pt idx="92">
                  <c:v>1.1118991163935847</c:v>
                </c:pt>
                <c:pt idx="93">
                  <c:v>1.113533361323698</c:v>
                </c:pt>
                <c:pt idx="94">
                  <c:v>1.1148327443088115</c:v>
                </c:pt>
                <c:pt idx="95">
                  <c:v>1.115489261965513</c:v>
                </c:pt>
                <c:pt idx="96">
                  <c:v>1.1166915177365013</c:v>
                </c:pt>
                <c:pt idx="97">
                  <c:v>1.1173835405347601</c:v>
                </c:pt>
                <c:pt idx="98">
                  <c:v>1.1178974095238952</c:v>
                </c:pt>
                <c:pt idx="99">
                  <c:v>1.1185344772630994</c:v>
                </c:pt>
                <c:pt idx="100">
                  <c:v>1.1194572100746758</c:v>
                </c:pt>
                <c:pt idx="101">
                  <c:v>1.1199553361549619</c:v>
                </c:pt>
                <c:pt idx="102">
                  <c:v>1.1205455154358219</c:v>
                </c:pt>
                <c:pt idx="103">
                  <c:v>1.1210407643624651</c:v>
                </c:pt>
                <c:pt idx="104">
                  <c:v>1.1215272644316936</c:v>
                </c:pt>
                <c:pt idx="105">
                  <c:v>1.1224367702918079</c:v>
                </c:pt>
                <c:pt idx="106">
                  <c:v>1.1230877081097905</c:v>
                </c:pt>
                <c:pt idx="107">
                  <c:v>1.12371097005705</c:v>
                </c:pt>
                <c:pt idx="108">
                  <c:v>1.1245075855409632</c:v>
                </c:pt>
                <c:pt idx="109">
                  <c:v>1.1252710277075062</c:v>
                </c:pt>
                <c:pt idx="110">
                  <c:v>1.1260360804172793</c:v>
                </c:pt>
                <c:pt idx="111">
                  <c:v>1.1270111057847487</c:v>
                </c:pt>
                <c:pt idx="112">
                  <c:v>1.1280399342054652</c:v>
                </c:pt>
                <c:pt idx="113">
                  <c:v>1.1294588254057298</c:v>
                </c:pt>
                <c:pt idx="114">
                  <c:v>1.1304752153654114</c:v>
                </c:pt>
                <c:pt idx="115">
                  <c:v>1.1314552070382404</c:v>
                </c:pt>
                <c:pt idx="116">
                  <c:v>1.13310013071412</c:v>
                </c:pt>
                <c:pt idx="117">
                  <c:v>1.1347905048123839</c:v>
                </c:pt>
                <c:pt idx="118">
                  <c:v>1.1367114650170049</c:v>
                </c:pt>
                <c:pt idx="119">
                  <c:v>1.1383695307667534</c:v>
                </c:pt>
                <c:pt idx="120">
                  <c:v>1.140280606680115</c:v>
                </c:pt>
                <c:pt idx="121">
                  <c:v>1.1426486640207916</c:v>
                </c:pt>
                <c:pt idx="122">
                  <c:v>1.1446891876313769</c:v>
                </c:pt>
                <c:pt idx="123">
                  <c:v>1.1462273853295493</c:v>
                </c:pt>
                <c:pt idx="124">
                  <c:v>1.1481573099490305</c:v>
                </c:pt>
                <c:pt idx="125">
                  <c:v>1.1506151190423686</c:v>
                </c:pt>
                <c:pt idx="126">
                  <c:v>1.1525452605888091</c:v>
                </c:pt>
                <c:pt idx="127">
                  <c:v>1.154883473293103</c:v>
                </c:pt>
                <c:pt idx="128">
                  <c:v>1.1566039554658616</c:v>
                </c:pt>
                <c:pt idx="129">
                  <c:v>1.158603505753879</c:v>
                </c:pt>
                <c:pt idx="130">
                  <c:v>1.1612446014511455</c:v>
                </c:pt>
                <c:pt idx="131">
                  <c:v>1.1635227742708492</c:v>
                </c:pt>
                <c:pt idx="132">
                  <c:v>1.1662534857621432</c:v>
                </c:pt>
                <c:pt idx="133">
                  <c:v>1.1692305944980044</c:v>
                </c:pt>
                <c:pt idx="134">
                  <c:v>1.1718235045689789</c:v>
                </c:pt>
                <c:pt idx="135">
                  <c:v>1.174366003081603</c:v>
                </c:pt>
                <c:pt idx="136">
                  <c:v>1.1769170203053565</c:v>
                </c:pt>
                <c:pt idx="137">
                  <c:v>1.179177621597165</c:v>
                </c:pt>
                <c:pt idx="138">
                  <c:v>1.1816354081575633</c:v>
                </c:pt>
                <c:pt idx="139">
                  <c:v>1.1847492057920219</c:v>
                </c:pt>
                <c:pt idx="140">
                  <c:v>1.1874414757461096</c:v>
                </c:pt>
                <c:pt idx="141">
                  <c:v>1.1900540756100759</c:v>
                </c:pt>
                <c:pt idx="142">
                  <c:v>1.1933023807695293</c:v>
                </c:pt>
                <c:pt idx="143">
                  <c:v>1.1963566026403716</c:v>
                </c:pt>
                <c:pt idx="144">
                  <c:v>1.1991703236346625</c:v>
                </c:pt>
                <c:pt idx="145">
                  <c:v>1.2024475447036391</c:v>
                </c:pt>
                <c:pt idx="146">
                  <c:v>1.2038411145166001</c:v>
                </c:pt>
                <c:pt idx="147">
                  <c:v>1.2050631000088063</c:v>
                </c:pt>
                <c:pt idx="148">
                  <c:v>1.2058932863717888</c:v>
                </c:pt>
                <c:pt idx="149">
                  <c:v>1.2071908054900999</c:v>
                </c:pt>
                <c:pt idx="150">
                  <c:v>1.2075336432219688</c:v>
                </c:pt>
                <c:pt idx="151">
                  <c:v>1.2084079447919447</c:v>
                </c:pt>
                <c:pt idx="152">
                  <c:v>1.2088973289660669</c:v>
                </c:pt>
                <c:pt idx="153">
                  <c:v>1.2109786713622293</c:v>
                </c:pt>
                <c:pt idx="154">
                  <c:v>1.2130794987701667</c:v>
                </c:pt>
                <c:pt idx="155">
                  <c:v>1.2151539377857548</c:v>
                </c:pt>
                <c:pt idx="156">
                  <c:v>1.2178527461030253</c:v>
                </c:pt>
                <c:pt idx="157">
                  <c:v>1.2204164645743689</c:v>
                </c:pt>
                <c:pt idx="158">
                  <c:v>1.222603254067834</c:v>
                </c:pt>
                <c:pt idx="159">
                  <c:v>1.2253788215823476</c:v>
                </c:pt>
                <c:pt idx="160">
                  <c:v>1.2278652096940832</c:v>
                </c:pt>
                <c:pt idx="161">
                  <c:v>1.2304754866824441</c:v>
                </c:pt>
                <c:pt idx="162">
                  <c:v>1.2333433837621477</c:v>
                </c:pt>
                <c:pt idx="163">
                  <c:v>1.2364402718361194</c:v>
                </c:pt>
                <c:pt idx="164">
                  <c:v>1.2388118994602759</c:v>
                </c:pt>
                <c:pt idx="165">
                  <c:v>1.2425106256181746</c:v>
                </c:pt>
                <c:pt idx="166">
                  <c:v>1.2462293781080933</c:v>
                </c:pt>
                <c:pt idx="167">
                  <c:v>1.249386010833557</c:v>
                </c:pt>
                <c:pt idx="168">
                  <c:v>1.2535463788818992</c:v>
                </c:pt>
                <c:pt idx="169">
                  <c:v>1.2576830074728991</c:v>
                </c:pt>
                <c:pt idx="170">
                  <c:v>1.2612635737061129</c:v>
                </c:pt>
                <c:pt idx="171">
                  <c:v>1.2656388970432992</c:v>
                </c:pt>
                <c:pt idx="172">
                  <c:v>1.2680878862681719</c:v>
                </c:pt>
                <c:pt idx="173">
                  <c:v>1.2717532210557136</c:v>
                </c:pt>
                <c:pt idx="174">
                  <c:v>1.2747366317924678</c:v>
                </c:pt>
                <c:pt idx="175">
                  <c:v>1.2762814303039776</c:v>
                </c:pt>
                <c:pt idx="176">
                  <c:v>1.278474215561139</c:v>
                </c:pt>
                <c:pt idx="177">
                  <c:v>1.2804698798853362</c:v>
                </c:pt>
                <c:pt idx="178">
                  <c:v>1.2832087583974787</c:v>
                </c:pt>
                <c:pt idx="179">
                  <c:v>1.2848794677988518</c:v>
                </c:pt>
                <c:pt idx="180">
                  <c:v>1.2868633038426065</c:v>
                </c:pt>
                <c:pt idx="181">
                  <c:v>1.2893638517797816</c:v>
                </c:pt>
                <c:pt idx="182">
                  <c:v>1.2913083583062541</c:v>
                </c:pt>
                <c:pt idx="183">
                  <c:v>1.2937925523895106</c:v>
                </c:pt>
                <c:pt idx="184">
                  <c:v>1.2961383554557993</c:v>
                </c:pt>
                <c:pt idx="185">
                  <c:v>1.2983896509735187</c:v>
                </c:pt>
                <c:pt idx="186">
                  <c:v>1.3009421778212034</c:v>
                </c:pt>
                <c:pt idx="187">
                  <c:v>1.3029398496768443</c:v>
                </c:pt>
                <c:pt idx="188">
                  <c:v>1.3046947920732195</c:v>
                </c:pt>
                <c:pt idx="189">
                  <c:v>1.3067703829865867</c:v>
                </c:pt>
                <c:pt idx="190">
                  <c:v>1.3091459965183159</c:v>
                </c:pt>
                <c:pt idx="191">
                  <c:v>1.3111043829681703</c:v>
                </c:pt>
                <c:pt idx="192">
                  <c:v>1.3134445194209898</c:v>
                </c:pt>
                <c:pt idx="193">
                  <c:v>1.3163769190657197</c:v>
                </c:pt>
                <c:pt idx="194">
                  <c:v>1.3188843387729527</c:v>
                </c:pt>
                <c:pt idx="195">
                  <c:v>1.3214295106682188</c:v>
                </c:pt>
                <c:pt idx="196">
                  <c:v>1.3243100311260823</c:v>
                </c:pt>
                <c:pt idx="197">
                  <c:v>1.3271512759354538</c:v>
                </c:pt>
                <c:pt idx="198">
                  <c:v>1.3294188128493394</c:v>
                </c:pt>
                <c:pt idx="199">
                  <c:v>1.33262190500908</c:v>
                </c:pt>
                <c:pt idx="200">
                  <c:v>1.3353609867902252</c:v>
                </c:pt>
                <c:pt idx="201">
                  <c:v>1.3377412665710553</c:v>
                </c:pt>
                <c:pt idx="202">
                  <c:v>1.3407274961845215</c:v>
                </c:pt>
                <c:pt idx="203">
                  <c:v>1.343016797140028</c:v>
                </c:pt>
                <c:pt idx="204">
                  <c:v>1.3457423553563626</c:v>
                </c:pt>
                <c:pt idx="205">
                  <c:v>1.3487155688637171</c:v>
                </c:pt>
                <c:pt idx="206">
                  <c:v>1.3514244260121326</c:v>
                </c:pt>
                <c:pt idx="207">
                  <c:v>1.3540899387715972</c:v>
                </c:pt>
                <c:pt idx="208">
                  <c:v>1.3571276295884829</c:v>
                </c:pt>
                <c:pt idx="209">
                  <c:v>1.3600772876406955</c:v>
                </c:pt>
                <c:pt idx="210">
                  <c:v>1.36274087198113</c:v>
                </c:pt>
                <c:pt idx="211">
                  <c:v>1.3659955128238062</c:v>
                </c:pt>
                <c:pt idx="212">
                  <c:v>1.3689752360144443</c:v>
                </c:pt>
                <c:pt idx="213">
                  <c:v>1.3723282730801551</c:v>
                </c:pt>
                <c:pt idx="214">
                  <c:v>1.3759433350171946</c:v>
                </c:pt>
                <c:pt idx="215">
                  <c:v>1.379261131591266</c:v>
                </c:pt>
                <c:pt idx="216">
                  <c:v>1.3828819959261165</c:v>
                </c:pt>
                <c:pt idx="217">
                  <c:v>1.3865649144681291</c:v>
                </c:pt>
                <c:pt idx="218">
                  <c:v>1.3898154925295452</c:v>
                </c:pt>
                <c:pt idx="219">
                  <c:v>1.3938185702094907</c:v>
                </c:pt>
                <c:pt idx="220">
                  <c:v>1.3975153468691219</c:v>
                </c:pt>
                <c:pt idx="221">
                  <c:v>1.4007316134821628</c:v>
                </c:pt>
                <c:pt idx="222">
                  <c:v>1.4045965196423986</c:v>
                </c:pt>
                <c:pt idx="223">
                  <c:v>1.40835692732255</c:v>
                </c:pt>
                <c:pt idx="224">
                  <c:v>1.4119316802846407</c:v>
                </c:pt>
                <c:pt idx="225">
                  <c:v>1.4155524269276141</c:v>
                </c:pt>
                <c:pt idx="226">
                  <c:v>1.419268541617976</c:v>
                </c:pt>
                <c:pt idx="227">
                  <c:v>1.422967498309575</c:v>
                </c:pt>
                <c:pt idx="228">
                  <c:v>1.4270603935073674</c:v>
                </c:pt>
                <c:pt idx="229">
                  <c:v>1.430729853457718</c:v>
                </c:pt>
                <c:pt idx="230">
                  <c:v>1.4346734922886029</c:v>
                </c:pt>
                <c:pt idx="231">
                  <c:v>1.4394655479965246</c:v>
                </c:pt>
                <c:pt idx="232">
                  <c:v>1.4434474103551957</c:v>
                </c:pt>
                <c:pt idx="233">
                  <c:v>1.4475066101605838</c:v>
                </c:pt>
                <c:pt idx="234">
                  <c:v>1.4522721057089121</c:v>
                </c:pt>
                <c:pt idx="235">
                  <c:v>1.4563328803738553</c:v>
                </c:pt>
                <c:pt idx="236">
                  <c:v>1.4607020289724273</c:v>
                </c:pt>
                <c:pt idx="237">
                  <c:v>1.464862408307136</c:v>
                </c:pt>
                <c:pt idx="238">
                  <c:v>1.4690154664959978</c:v>
                </c:pt>
                <c:pt idx="239">
                  <c:v>1.4738003705088782</c:v>
                </c:pt>
                <c:pt idx="240">
                  <c:v>1.4782322103122305</c:v>
                </c:pt>
                <c:pt idx="241">
                  <c:v>1.483386737903519</c:v>
                </c:pt>
                <c:pt idx="242">
                  <c:v>1.4881352506428225</c:v>
                </c:pt>
                <c:pt idx="243">
                  <c:v>1.4934285114055121</c:v>
                </c:pt>
                <c:pt idx="244">
                  <c:v>1.4980911038566715</c:v>
                </c:pt>
                <c:pt idx="245">
                  <c:v>1.5038225847983306</c:v>
                </c:pt>
                <c:pt idx="246">
                  <c:v>1.5090619813904782</c:v>
                </c:pt>
                <c:pt idx="247">
                  <c:v>1.5139226188299</c:v>
                </c:pt>
                <c:pt idx="248">
                  <c:v>1.519692018726911</c:v>
                </c:pt>
                <c:pt idx="249">
                  <c:v>1.5253253748922806</c:v>
                </c:pt>
                <c:pt idx="250">
                  <c:v>1.5317801407744336</c:v>
                </c:pt>
                <c:pt idx="251">
                  <c:v>1.5374261880918441</c:v>
                </c:pt>
                <c:pt idx="252">
                  <c:v>1.5431375332692039</c:v>
                </c:pt>
                <c:pt idx="253">
                  <c:v>1.5493298358292797</c:v>
                </c:pt>
                <c:pt idx="254">
                  <c:v>1.5544381412770696</c:v>
                </c:pt>
                <c:pt idx="255">
                  <c:v>1.560037130198358</c:v>
                </c:pt>
                <c:pt idx="256">
                  <c:v>1.5646472537991318</c:v>
                </c:pt>
                <c:pt idx="257">
                  <c:v>1.5694212109618069</c:v>
                </c:pt>
                <c:pt idx="258">
                  <c:v>1.5731160746750545</c:v>
                </c:pt>
                <c:pt idx="259">
                  <c:v>1.5775981108770203</c:v>
                </c:pt>
                <c:pt idx="260">
                  <c:v>1.5820709446173506</c:v>
                </c:pt>
                <c:pt idx="261">
                  <c:v>1.5861120992835744</c:v>
                </c:pt>
                <c:pt idx="262">
                  <c:v>1.5913333848094477</c:v>
                </c:pt>
                <c:pt idx="263">
                  <c:v>1.5959851229719257</c:v>
                </c:pt>
                <c:pt idx="264">
                  <c:v>1.6000485033116909</c:v>
                </c:pt>
                <c:pt idx="265">
                  <c:v>1.6053504149608149</c:v>
                </c:pt>
                <c:pt idx="266">
                  <c:v>1.6104052194946803</c:v>
                </c:pt>
                <c:pt idx="267">
                  <c:v>1.6150986131731484</c:v>
                </c:pt>
                <c:pt idx="268">
                  <c:v>1.6207064992110303</c:v>
                </c:pt>
                <c:pt idx="269">
                  <c:v>1.6266969338308661</c:v>
                </c:pt>
                <c:pt idx="270">
                  <c:v>1.6321333097179751</c:v>
                </c:pt>
                <c:pt idx="271">
                  <c:v>1.6385814966558692</c:v>
                </c:pt>
                <c:pt idx="272">
                  <c:v>1.6440840368815373</c:v>
                </c:pt>
                <c:pt idx="273">
                  <c:v>1.6504903765813523</c:v>
                </c:pt>
                <c:pt idx="274">
                  <c:v>1.6570418991183986</c:v>
                </c:pt>
                <c:pt idx="275">
                  <c:v>1.6634256425539171</c:v>
                </c:pt>
                <c:pt idx="276">
                  <c:v>1.6697987297641927</c:v>
                </c:pt>
                <c:pt idx="277">
                  <c:v>1.6769920322830294</c:v>
                </c:pt>
                <c:pt idx="278">
                  <c:v>1.683233310313506</c:v>
                </c:pt>
                <c:pt idx="279">
                  <c:v>1.6894014085361655</c:v>
                </c:pt>
                <c:pt idx="280">
                  <c:v>1.6968397275368248</c:v>
                </c:pt>
                <c:pt idx="281">
                  <c:v>1.703313394158336</c:v>
                </c:pt>
                <c:pt idx="282">
                  <c:v>1.71039580663608</c:v>
                </c:pt>
                <c:pt idx="283">
                  <c:v>1.7180004899245667</c:v>
                </c:pt>
                <c:pt idx="284">
                  <c:v>1.7251031054691139</c:v>
                </c:pt>
                <c:pt idx="285">
                  <c:v>1.734324439850468</c:v>
                </c:pt>
                <c:pt idx="286">
                  <c:v>1.7431130939299513</c:v>
                </c:pt>
                <c:pt idx="287">
                  <c:v>1.7506353032933988</c:v>
                </c:pt>
                <c:pt idx="288">
                  <c:v>1.7603251504604289</c:v>
                </c:pt>
                <c:pt idx="289">
                  <c:v>1.7693173212437328</c:v>
                </c:pt>
                <c:pt idx="290">
                  <c:v>1.7787379962542063</c:v>
                </c:pt>
                <c:pt idx="291">
                  <c:v>1.7871842970720246</c:v>
                </c:pt>
                <c:pt idx="292">
                  <c:v>1.7946572515603179</c:v>
                </c:pt>
                <c:pt idx="293">
                  <c:v>1.8022443732037827</c:v>
                </c:pt>
                <c:pt idx="294">
                  <c:v>1.8109623926979432</c:v>
                </c:pt>
                <c:pt idx="295">
                  <c:v>1.8186477985028111</c:v>
                </c:pt>
                <c:pt idx="296">
                  <c:v>1.8265948950253192</c:v>
                </c:pt>
                <c:pt idx="297">
                  <c:v>1.8345306696694186</c:v>
                </c:pt>
                <c:pt idx="298">
                  <c:v>1.8408286270566301</c:v>
                </c:pt>
                <c:pt idx="299">
                  <c:v>1.8472592076417709</c:v>
                </c:pt>
                <c:pt idx="300">
                  <c:v>1.8530310565502284</c:v>
                </c:pt>
                <c:pt idx="301">
                  <c:v>1.8577799648635873</c:v>
                </c:pt>
                <c:pt idx="302">
                  <c:v>1.8619889945517558</c:v>
                </c:pt>
                <c:pt idx="303">
                  <c:v>1.8655415958006121</c:v>
                </c:pt>
                <c:pt idx="304">
                  <c:v>1.8682878751438667</c:v>
                </c:pt>
                <c:pt idx="305">
                  <c:v>1.8714357545315183</c:v>
                </c:pt>
                <c:pt idx="306">
                  <c:v>1.8762472440243827</c:v>
                </c:pt>
                <c:pt idx="307">
                  <c:v>1.8812519540640371</c:v>
                </c:pt>
                <c:pt idx="308">
                  <c:v>1.8875344797092175</c:v>
                </c:pt>
                <c:pt idx="309">
                  <c:v>1.8921759641191589</c:v>
                </c:pt>
                <c:pt idx="310">
                  <c:v>1.8961754654126817</c:v>
                </c:pt>
                <c:pt idx="311">
                  <c:v>1.9011911411779718</c:v>
                </c:pt>
                <c:pt idx="312">
                  <c:v>1.9058566246017492</c:v>
                </c:pt>
                <c:pt idx="313">
                  <c:v>1.9083932073887671</c:v>
                </c:pt>
                <c:pt idx="314">
                  <c:v>1.9109246373608557</c:v>
                </c:pt>
                <c:pt idx="315">
                  <c:v>1.914074270857226</c:v>
                </c:pt>
                <c:pt idx="316">
                  <c:v>1.9173492614441807</c:v>
                </c:pt>
                <c:pt idx="317">
                  <c:v>1.920619822629819</c:v>
                </c:pt>
                <c:pt idx="318">
                  <c:v>1.9233986713835614</c:v>
                </c:pt>
                <c:pt idx="319">
                  <c:v>1.9264964358162089</c:v>
                </c:pt>
                <c:pt idx="320">
                  <c:v>1.9291741905886146</c:v>
                </c:pt>
                <c:pt idx="321">
                  <c:v>1.9325986632866219</c:v>
                </c:pt>
                <c:pt idx="322">
                  <c:v>1.9375836215869775</c:v>
                </c:pt>
                <c:pt idx="323">
                  <c:v>1.9427321931688089</c:v>
                </c:pt>
                <c:pt idx="324">
                  <c:v>1.9468013393571559</c:v>
                </c:pt>
                <c:pt idx="325">
                  <c:v>1.9521463840679589</c:v>
                </c:pt>
                <c:pt idx="326">
                  <c:v>1.9575033718345287</c:v>
                </c:pt>
                <c:pt idx="327">
                  <c:v>1.9628121350627015</c:v>
                </c:pt>
                <c:pt idx="328">
                  <c:v>1.9698491934051947</c:v>
                </c:pt>
                <c:pt idx="329">
                  <c:v>1.9764486496340934</c:v>
                </c:pt>
                <c:pt idx="330">
                  <c:v>1.9829727804900501</c:v>
                </c:pt>
                <c:pt idx="331">
                  <c:v>1.9927445039889089</c:v>
                </c:pt>
                <c:pt idx="332">
                  <c:v>2.0033501559235485</c:v>
                </c:pt>
                <c:pt idx="333">
                  <c:v>2.0137507174241596</c:v>
                </c:pt>
                <c:pt idx="334">
                  <c:v>2.0243499135114829</c:v>
                </c:pt>
                <c:pt idx="335">
                  <c:v>2.0340734764023067</c:v>
                </c:pt>
                <c:pt idx="336">
                  <c:v>2.0444360314974719</c:v>
                </c:pt>
                <c:pt idx="337">
                  <c:v>2.0550003733913975</c:v>
                </c:pt>
                <c:pt idx="338">
                  <c:v>2.0654816745359792</c:v>
                </c:pt>
                <c:pt idx="339">
                  <c:v>2.0753779400782553</c:v>
                </c:pt>
                <c:pt idx="340">
                  <c:v>2.0891773264144087</c:v>
                </c:pt>
                <c:pt idx="341">
                  <c:v>2.1038463159478114</c:v>
                </c:pt>
                <c:pt idx="342">
                  <c:v>2.115271875748387</c:v>
                </c:pt>
                <c:pt idx="343">
                  <c:v>2.129100857793758</c:v>
                </c:pt>
                <c:pt idx="344">
                  <c:v>2.1407071823162314</c:v>
                </c:pt>
                <c:pt idx="345">
                  <c:v>2.1561068916814707</c:v>
                </c:pt>
                <c:pt idx="346">
                  <c:v>2.1654945156222625</c:v>
                </c:pt>
                <c:pt idx="347">
                  <c:v>2.1757783844521867</c:v>
                </c:pt>
                <c:pt idx="348">
                  <c:v>2.1891418158967491</c:v>
                </c:pt>
                <c:pt idx="349">
                  <c:v>2.2001136859742645</c:v>
                </c:pt>
                <c:pt idx="350">
                  <c:v>2.207798735758014</c:v>
                </c:pt>
                <c:pt idx="351">
                  <c:v>2.2147331829460772</c:v>
                </c:pt>
                <c:pt idx="352">
                  <c:v>2.222111629769608</c:v>
                </c:pt>
                <c:pt idx="353">
                  <c:v>2.2286999412104267</c:v>
                </c:pt>
                <c:pt idx="354">
                  <c:v>2.2355306185085393</c:v>
                </c:pt>
                <c:pt idx="355">
                  <c:v>2.2441198800058269</c:v>
                </c:pt>
                <c:pt idx="356">
                  <c:v>2.251339006382151</c:v>
                </c:pt>
                <c:pt idx="357">
                  <c:v>2.2595431276912867</c:v>
                </c:pt>
                <c:pt idx="358">
                  <c:v>2.2679717171837681</c:v>
                </c:pt>
                <c:pt idx="359">
                  <c:v>2.273405622533728</c:v>
                </c:pt>
                <c:pt idx="360">
                  <c:v>2.2803065721150095</c:v>
                </c:pt>
                <c:pt idx="361">
                  <c:v>2.285937908153691</c:v>
                </c:pt>
                <c:pt idx="362">
                  <c:v>2.2892827145811863</c:v>
                </c:pt>
                <c:pt idx="363">
                  <c:v>2.2949995439370516</c:v>
                </c:pt>
                <c:pt idx="364">
                  <c:v>2.3003667930903169</c:v>
                </c:pt>
                <c:pt idx="365">
                  <c:v>2.303676303512959</c:v>
                </c:pt>
                <c:pt idx="366">
                  <c:v>2.3091114110411262</c:v>
                </c:pt>
                <c:pt idx="367">
                  <c:v>2.3148671504602403</c:v>
                </c:pt>
                <c:pt idx="368">
                  <c:v>2.320753340131418</c:v>
                </c:pt>
                <c:pt idx="369">
                  <c:v>2.3266140740530048</c:v>
                </c:pt>
                <c:pt idx="370">
                  <c:v>2.3303437045752018</c:v>
                </c:pt>
                <c:pt idx="371">
                  <c:v>2.3348041821239907</c:v>
                </c:pt>
                <c:pt idx="372">
                  <c:v>2.3386894080881104</c:v>
                </c:pt>
                <c:pt idx="373">
                  <c:v>2.3408539412135041</c:v>
                </c:pt>
                <c:pt idx="374">
                  <c:v>2.3434811255539789</c:v>
                </c:pt>
                <c:pt idx="375">
                  <c:v>2.3468783526376207</c:v>
                </c:pt>
                <c:pt idx="376">
                  <c:v>2.3497741495432254</c:v>
                </c:pt>
                <c:pt idx="377">
                  <c:v>2.3524882507656719</c:v>
                </c:pt>
                <c:pt idx="378">
                  <c:v>2.3561868586039889</c:v>
                </c:pt>
                <c:pt idx="379">
                  <c:v>2.3590411910847098</c:v>
                </c:pt>
                <c:pt idx="380">
                  <c:v>2.363500337093873</c:v>
                </c:pt>
                <c:pt idx="381">
                  <c:v>2.3676612300158202</c:v>
                </c:pt>
                <c:pt idx="382">
                  <c:v>2.3724536985314626</c:v>
                </c:pt>
                <c:pt idx="383">
                  <c:v>2.3777391352904682</c:v>
                </c:pt>
                <c:pt idx="384">
                  <c:v>2.3836123744745579</c:v>
                </c:pt>
                <c:pt idx="385">
                  <c:v>2.3886683281711907</c:v>
                </c:pt>
                <c:pt idx="386">
                  <c:v>2.3967585375892475</c:v>
                </c:pt>
                <c:pt idx="387">
                  <c:v>2.407160237471849</c:v>
                </c:pt>
                <c:pt idx="388">
                  <c:v>2.4180919042377442</c:v>
                </c:pt>
                <c:pt idx="389">
                  <c:v>2.4277416342402778</c:v>
                </c:pt>
                <c:pt idx="390">
                  <c:v>2.4400514837838321</c:v>
                </c:pt>
                <c:pt idx="391">
                  <c:v>2.4520509375015407</c:v>
                </c:pt>
                <c:pt idx="392">
                  <c:v>2.4645556992514117</c:v>
                </c:pt>
                <c:pt idx="393">
                  <c:v>2.4750962512117698</c:v>
                </c:pt>
                <c:pt idx="394">
                  <c:v>2.4873650046888902</c:v>
                </c:pt>
                <c:pt idx="395">
                  <c:v>2.5020493406247657</c:v>
                </c:pt>
                <c:pt idx="396">
                  <c:v>2.5159920684246133</c:v>
                </c:pt>
                <c:pt idx="397">
                  <c:v>2.5302159902286161</c:v>
                </c:pt>
                <c:pt idx="398">
                  <c:v>2.5439949167316249</c:v>
                </c:pt>
                <c:pt idx="399">
                  <c:v>2.5591114976640732</c:v>
                </c:pt>
                <c:pt idx="400">
                  <c:v>2.5743513733780916</c:v>
                </c:pt>
                <c:pt idx="401">
                  <c:v>2.5896892508148213</c:v>
                </c:pt>
                <c:pt idx="402">
                  <c:v>2.6042955683609366</c:v>
                </c:pt>
                <c:pt idx="403">
                  <c:v>2.6176349707921358</c:v>
                </c:pt>
                <c:pt idx="404">
                  <c:v>2.632815179603841</c:v>
                </c:pt>
                <c:pt idx="405">
                  <c:v>2.6464794611203795</c:v>
                </c:pt>
                <c:pt idx="406">
                  <c:v>2.6615454349323322</c:v>
                </c:pt>
                <c:pt idx="407">
                  <c:v>2.6809676968772935</c:v>
                </c:pt>
                <c:pt idx="408">
                  <c:v>2.6974299737678957</c:v>
                </c:pt>
                <c:pt idx="409">
                  <c:v>2.7099315429394011</c:v>
                </c:pt>
                <c:pt idx="410">
                  <c:v>2.7261312029128217</c:v>
                </c:pt>
                <c:pt idx="411">
                  <c:v>2.7494541320486543</c:v>
                </c:pt>
                <c:pt idx="412">
                  <c:v>2.7785747288577585</c:v>
                </c:pt>
                <c:pt idx="413">
                  <c:v>2.7934216961056224</c:v>
                </c:pt>
                <c:pt idx="414">
                  <c:v>2.8038024131520234</c:v>
                </c:pt>
                <c:pt idx="415">
                  <c:v>2.8148655225508858</c:v>
                </c:pt>
                <c:pt idx="416">
                  <c:v>2.8281606213593489</c:v>
                </c:pt>
                <c:pt idx="417">
                  <c:v>2.844978607238446</c:v>
                </c:pt>
                <c:pt idx="418">
                  <c:v>2.8658413748959721</c:v>
                </c:pt>
                <c:pt idx="419">
                  <c:v>2.8894562840151146</c:v>
                </c:pt>
                <c:pt idx="420">
                  <c:v>2.9226767816926533</c:v>
                </c:pt>
                <c:pt idx="421">
                  <c:v>2.9474613972603438</c:v>
                </c:pt>
                <c:pt idx="422">
                  <c:v>2.9747099477033934</c:v>
                </c:pt>
                <c:pt idx="423">
                  <c:v>3.0045123236262592</c:v>
                </c:pt>
                <c:pt idx="424">
                  <c:v>3.0315357966781828</c:v>
                </c:pt>
                <c:pt idx="425">
                  <c:v>3.0610831179650519</c:v>
                </c:pt>
                <c:pt idx="426">
                  <c:v>3.0961142156346408</c:v>
                </c:pt>
                <c:pt idx="427">
                  <c:v>3.1287929213914598</c:v>
                </c:pt>
                <c:pt idx="428">
                  <c:v>3.1643795532686352</c:v>
                </c:pt>
                <c:pt idx="429">
                  <c:v>3.1983839094746611</c:v>
                </c:pt>
                <c:pt idx="430">
                  <c:v>3.2309341534623375</c:v>
                </c:pt>
                <c:pt idx="431">
                  <c:v>3.2603903034658455</c:v>
                </c:pt>
                <c:pt idx="432">
                  <c:v>3.2827605283127532</c:v>
                </c:pt>
                <c:pt idx="433">
                  <c:v>3.3009262035203792</c:v>
                </c:pt>
                <c:pt idx="434">
                  <c:v>3.3247175292495328</c:v>
                </c:pt>
                <c:pt idx="435">
                  <c:v>3.3504781360300084</c:v>
                </c:pt>
                <c:pt idx="436">
                  <c:v>3.3807118948025461</c:v>
                </c:pt>
                <c:pt idx="437">
                  <c:v>3.4083167424223664</c:v>
                </c:pt>
                <c:pt idx="438">
                  <c:v>3.4342203551422124</c:v>
                </c:pt>
                <c:pt idx="439">
                  <c:v>3.4610902860721646</c:v>
                </c:pt>
                <c:pt idx="440">
                  <c:v>3.4793186543969843</c:v>
                </c:pt>
                <c:pt idx="441">
                  <c:v>3.4899226070093157</c:v>
                </c:pt>
                <c:pt idx="442">
                  <c:v>3.5015875919538013</c:v>
                </c:pt>
                <c:pt idx="443">
                  <c:v>3.5167716674420881</c:v>
                </c:pt>
                <c:pt idx="444">
                  <c:v>3.532304519193457</c:v>
                </c:pt>
                <c:pt idx="445">
                  <c:v>3.5476633606946639</c:v>
                </c:pt>
                <c:pt idx="446">
                  <c:v>3.5615174386233703</c:v>
                </c:pt>
                <c:pt idx="447">
                  <c:v>3.5758553134170601</c:v>
                </c:pt>
                <c:pt idx="448">
                  <c:v>3.5922769061209325</c:v>
                </c:pt>
                <c:pt idx="449">
                  <c:v>3.6083421413608532</c:v>
                </c:pt>
                <c:pt idx="450">
                  <c:v>3.6241794145287947</c:v>
                </c:pt>
                <c:pt idx="451">
                  <c:v>3.6412470484652517</c:v>
                </c:pt>
                <c:pt idx="452">
                  <c:v>3.6599131810369303</c:v>
                </c:pt>
                <c:pt idx="453">
                  <c:v>3.6776993106896549</c:v>
                </c:pt>
                <c:pt idx="454">
                  <c:v>3.6949085370322554</c:v>
                </c:pt>
                <c:pt idx="455">
                  <c:v>3.7108569288837847</c:v>
                </c:pt>
                <c:pt idx="456">
                  <c:v>3.7269373101422989</c:v>
                </c:pt>
                <c:pt idx="457">
                  <c:v>3.7441495870600292</c:v>
                </c:pt>
                <c:pt idx="458">
                  <c:v>3.7609914581024451</c:v>
                </c:pt>
                <c:pt idx="459">
                  <c:v>3.7765659308176907</c:v>
                </c:pt>
                <c:pt idx="460">
                  <c:v>3.7961805917946569</c:v>
                </c:pt>
                <c:pt idx="461">
                  <c:v>3.8161809168500045</c:v>
                </c:pt>
                <c:pt idx="462">
                  <c:v>3.833248283110628</c:v>
                </c:pt>
                <c:pt idx="463">
                  <c:v>3.853175635494829</c:v>
                </c:pt>
                <c:pt idx="464">
                  <c:v>3.8741890380223833</c:v>
                </c:pt>
                <c:pt idx="465">
                  <c:v>3.8965463248676753</c:v>
                </c:pt>
                <c:pt idx="466">
                  <c:v>3.9238512762362849</c:v>
                </c:pt>
                <c:pt idx="467">
                  <c:v>3.9412071830796482</c:v>
                </c:pt>
                <c:pt idx="468">
                  <c:v>3.9542081137475629</c:v>
                </c:pt>
                <c:pt idx="469">
                  <c:v>3.9685845001096585</c:v>
                </c:pt>
                <c:pt idx="470">
                  <c:v>3.9796635101809406</c:v>
                </c:pt>
                <c:pt idx="471">
                  <c:v>3.9898586347634901</c:v>
                </c:pt>
                <c:pt idx="472">
                  <c:v>4.0062030643502009</c:v>
                </c:pt>
                <c:pt idx="473">
                  <c:v>4.0202651301290073</c:v>
                </c:pt>
                <c:pt idx="474">
                  <c:v>4.0283294326551324</c:v>
                </c:pt>
                <c:pt idx="475">
                  <c:v>4.0409633917769883</c:v>
                </c:pt>
                <c:pt idx="476">
                  <c:v>4.0498323256837878</c:v>
                </c:pt>
                <c:pt idx="477">
                  <c:v>4.0616249984267663</c:v>
                </c:pt>
                <c:pt idx="478">
                  <c:v>4.0751523170747319</c:v>
                </c:pt>
                <c:pt idx="479">
                  <c:v>4.0856458044432369</c:v>
                </c:pt>
                <c:pt idx="480">
                  <c:v>4.0986400502687932</c:v>
                </c:pt>
                <c:pt idx="481">
                  <c:v>4.1059979279985397</c:v>
                </c:pt>
                <c:pt idx="482">
                  <c:v>4.1134531567586361</c:v>
                </c:pt>
                <c:pt idx="483">
                  <c:v>4.1220910945045146</c:v>
                </c:pt>
                <c:pt idx="484">
                  <c:v>4.1294362728714722</c:v>
                </c:pt>
                <c:pt idx="485">
                  <c:v>4.1327591472004723</c:v>
                </c:pt>
                <c:pt idx="486">
                  <c:v>4.1388897927353838</c:v>
                </c:pt>
                <c:pt idx="487">
                  <c:v>4.1457237205158197</c:v>
                </c:pt>
                <c:pt idx="488">
                  <c:v>4.1477798566581789</c:v>
                </c:pt>
                <c:pt idx="489">
                  <c:v>4.1498330841771791</c:v>
                </c:pt>
                <c:pt idx="490">
                  <c:v>4.1502957681362194</c:v>
                </c:pt>
                <c:pt idx="491">
                  <c:v>4.150002263816349</c:v>
                </c:pt>
                <c:pt idx="492">
                  <c:v>4.1535363124106199</c:v>
                </c:pt>
                <c:pt idx="493">
                  <c:v>4.1528663291657466</c:v>
                </c:pt>
                <c:pt idx="494">
                  <c:v>4.1559492117729393</c:v>
                </c:pt>
                <c:pt idx="495">
                  <c:v>4.1592941800497076</c:v>
                </c:pt>
                <c:pt idx="496">
                  <c:v>4.164240153484795</c:v>
                </c:pt>
                <c:pt idx="497">
                  <c:v>4.1660082250396089</c:v>
                </c:pt>
                <c:pt idx="498">
                  <c:v>4.174982939041171</c:v>
                </c:pt>
                <c:pt idx="499">
                  <c:v>4.1809052843756236</c:v>
                </c:pt>
                <c:pt idx="500">
                  <c:v>4.1875698119156342</c:v>
                </c:pt>
                <c:pt idx="501">
                  <c:v>4.1930672276379504</c:v>
                </c:pt>
                <c:pt idx="502">
                  <c:v>4.2015624636443407</c:v>
                </c:pt>
                <c:pt idx="503">
                  <c:v>4.2011479807890586</c:v>
                </c:pt>
                <c:pt idx="504">
                  <c:v>4.2035807393815077</c:v>
                </c:pt>
                <c:pt idx="505">
                  <c:v>4.1989754152881753</c:v>
                </c:pt>
                <c:pt idx="506">
                  <c:v>4.2018280653550439</c:v>
                </c:pt>
                <c:pt idx="507">
                  <c:v>4.2043563544231937</c:v>
                </c:pt>
                <c:pt idx="508">
                  <c:v>4.2057127442568527</c:v>
                </c:pt>
                <c:pt idx="509">
                  <c:v>4.2081956581183784</c:v>
                </c:pt>
                <c:pt idx="510">
                  <c:v>4.2107182682887316</c:v>
                </c:pt>
                <c:pt idx="511">
                  <c:v>4.2119796763098236</c:v>
                </c:pt>
                <c:pt idx="512">
                  <c:v>4.2191812475817034</c:v>
                </c:pt>
                <c:pt idx="513">
                  <c:v>4.2272057235703002</c:v>
                </c:pt>
                <c:pt idx="514">
                  <c:v>4.234516475789456</c:v>
                </c:pt>
                <c:pt idx="515">
                  <c:v>4.2404914219890291</c:v>
                </c:pt>
                <c:pt idx="516">
                  <c:v>4.2492107529163956</c:v>
                </c:pt>
                <c:pt idx="517">
                  <c:v>4.2502548089293448</c:v>
                </c:pt>
                <c:pt idx="518">
                  <c:v>4.2566940184319355</c:v>
                </c:pt>
                <c:pt idx="519">
                  <c:v>4.265443485304254</c:v>
                </c:pt>
                <c:pt idx="520">
                  <c:v>4.2714555683084265</c:v>
                </c:pt>
                <c:pt idx="521">
                  <c:v>4.2843783374926163</c:v>
                </c:pt>
                <c:pt idx="522">
                  <c:v>4.2927926275798747</c:v>
                </c:pt>
                <c:pt idx="523">
                  <c:v>4.2997955867610624</c:v>
                </c:pt>
                <c:pt idx="524">
                  <c:v>4.3098193975999148</c:v>
                </c:pt>
                <c:pt idx="525">
                  <c:v>4.3112371379817809</c:v>
                </c:pt>
                <c:pt idx="526">
                  <c:v>4.3146699655457219</c:v>
                </c:pt>
                <c:pt idx="527">
                  <c:v>4.3220102049126217</c:v>
                </c:pt>
                <c:pt idx="528">
                  <c:v>4.3204384633346775</c:v>
                </c:pt>
                <c:pt idx="529">
                  <c:v>4.3188323268383835</c:v>
                </c:pt>
                <c:pt idx="530">
                  <c:v>4.3166818815942385</c:v>
                </c:pt>
                <c:pt idx="531">
                  <c:v>4.3198409370477338</c:v>
                </c:pt>
                <c:pt idx="532">
                  <c:v>4.3277065795275043</c:v>
                </c:pt>
                <c:pt idx="533">
                  <c:v>4.3341727246910882</c:v>
                </c:pt>
                <c:pt idx="534">
                  <c:v>4.3360687429279787</c:v>
                </c:pt>
                <c:pt idx="535">
                  <c:v>4.3427072202102011</c:v>
                </c:pt>
                <c:pt idx="536">
                  <c:v>4.3480333420482253</c:v>
                </c:pt>
                <c:pt idx="537">
                  <c:v>4.3506974297640708</c:v>
                </c:pt>
                <c:pt idx="538">
                  <c:v>4.3603030906233391</c:v>
                </c:pt>
                <c:pt idx="539">
                  <c:v>4.3650646589316731</c:v>
                </c:pt>
                <c:pt idx="540">
                  <c:v>4.3726974030668275</c:v>
                </c:pt>
                <c:pt idx="541">
                  <c:v>4.3785954869758035</c:v>
                </c:pt>
                <c:pt idx="542">
                  <c:v>4.3849234605435976</c:v>
                </c:pt>
                <c:pt idx="543">
                  <c:v>4.3910965827388608</c:v>
                </c:pt>
                <c:pt idx="544">
                  <c:v>4.4023769250715006</c:v>
                </c:pt>
                <c:pt idx="545">
                  <c:v>4.4102253555668876</c:v>
                </c:pt>
                <c:pt idx="546">
                  <c:v>4.4121410586708167</c:v>
                </c:pt>
                <c:pt idx="547">
                  <c:v>4.4159440413555853</c:v>
                </c:pt>
                <c:pt idx="548">
                  <c:v>4.4156455948877475</c:v>
                </c:pt>
                <c:pt idx="549">
                  <c:v>4.4195360567304984</c:v>
                </c:pt>
                <c:pt idx="550">
                  <c:v>4.4220459658568902</c:v>
                </c:pt>
                <c:pt idx="551">
                  <c:v>4.4228892052313231</c:v>
                </c:pt>
                <c:pt idx="552">
                  <c:v>4.4233479361977848</c:v>
                </c:pt>
                <c:pt idx="553">
                  <c:v>4.425601775934739</c:v>
                </c:pt>
                <c:pt idx="554">
                  <c:v>4.4271363094688887</c:v>
                </c:pt>
                <c:pt idx="555">
                  <c:v>4.4300017069946822</c:v>
                </c:pt>
                <c:pt idx="556">
                  <c:v>4.4316352187455959</c:v>
                </c:pt>
                <c:pt idx="557">
                  <c:v>4.4305058965607511</c:v>
                </c:pt>
                <c:pt idx="558">
                  <c:v>4.4316827293274201</c:v>
                </c:pt>
                <c:pt idx="559">
                  <c:v>4.4314795065864967</c:v>
                </c:pt>
                <c:pt idx="560">
                  <c:v>4.4303566778113437</c:v>
                </c:pt>
                <c:pt idx="561">
                  <c:v>4.4266465118912581</c:v>
                </c:pt>
                <c:pt idx="562">
                  <c:v>4.4191955469872637</c:v>
                </c:pt>
                <c:pt idx="563">
                  <c:v>4.4131944415567776</c:v>
                </c:pt>
                <c:pt idx="564">
                  <c:v>4.4091353856716697</c:v>
                </c:pt>
                <c:pt idx="565">
                  <c:v>4.4002013957840944</c:v>
                </c:pt>
                <c:pt idx="566">
                  <c:v>4.3916967790745067</c:v>
                </c:pt>
                <c:pt idx="567">
                  <c:v>4.3828636172838262</c:v>
                </c:pt>
                <c:pt idx="568">
                  <c:v>4.3704838635121712</c:v>
                </c:pt>
                <c:pt idx="569">
                  <c:v>4.3578343475457819</c:v>
                </c:pt>
                <c:pt idx="570">
                  <c:v>4.3465363837452973</c:v>
                </c:pt>
                <c:pt idx="571">
                  <c:v>4.3292986883173628</c:v>
                </c:pt>
                <c:pt idx="572">
                  <c:v>4.3099844556461004</c:v>
                </c:pt>
                <c:pt idx="573">
                  <c:v>4.2917525913955563</c:v>
                </c:pt>
                <c:pt idx="574">
                  <c:v>4.2733656157262576</c:v>
                </c:pt>
                <c:pt idx="575">
                  <c:v>4.2602511488180737</c:v>
                </c:pt>
                <c:pt idx="576">
                  <c:v>4.2428245804450651</c:v>
                </c:pt>
                <c:pt idx="577">
                  <c:v>4.2269674945489877</c:v>
                </c:pt>
                <c:pt idx="578">
                  <c:v>4.2114504475460421</c:v>
                </c:pt>
                <c:pt idx="579">
                  <c:v>4.1993882956091033</c:v>
                </c:pt>
                <c:pt idx="580">
                  <c:v>4.1792487638527636</c:v>
                </c:pt>
                <c:pt idx="581">
                  <c:v>4.1610598117771636</c:v>
                </c:pt>
                <c:pt idx="582">
                  <c:v>4.1490401782365849</c:v>
                </c:pt>
                <c:pt idx="583">
                  <c:v>4.1313373519186225</c:v>
                </c:pt>
                <c:pt idx="584">
                  <c:v>4.122032784106306</c:v>
                </c:pt>
                <c:pt idx="585">
                  <c:v>4.1040005339581205</c:v>
                </c:pt>
                <c:pt idx="586">
                  <c:v>4.0990494511322142</c:v>
                </c:pt>
                <c:pt idx="587">
                  <c:v>4.0921204638315682</c:v>
                </c:pt>
                <c:pt idx="588">
                  <c:v>4.0817736949781276</c:v>
                </c:pt>
                <c:pt idx="589">
                  <c:v>4.0750026899016216</c:v>
                </c:pt>
                <c:pt idx="590">
                  <c:v>4.0735217530333117</c:v>
                </c:pt>
                <c:pt idx="591">
                  <c:v>4.0754852186315285</c:v>
                </c:pt>
                <c:pt idx="592">
                  <c:v>4.0757814325242796</c:v>
                </c:pt>
                <c:pt idx="593">
                  <c:v>4.079836290370884</c:v>
                </c:pt>
                <c:pt idx="594">
                  <c:v>4.0823778355920934</c:v>
                </c:pt>
                <c:pt idx="595">
                  <c:v>4.0810619302882483</c:v>
                </c:pt>
                <c:pt idx="596">
                  <c:v>4.0804900645831772</c:v>
                </c:pt>
                <c:pt idx="597">
                  <c:v>4.0766006246832491</c:v>
                </c:pt>
                <c:pt idx="598">
                  <c:v>4.0731911432273815</c:v>
                </c:pt>
                <c:pt idx="599">
                  <c:v>4.0736089696623976</c:v>
                </c:pt>
                <c:pt idx="600">
                  <c:v>4.0737435608475376</c:v>
                </c:pt>
                <c:pt idx="601">
                  <c:v>4.0721082748432282</c:v>
                </c:pt>
                <c:pt idx="602">
                  <c:v>4.0742811524972575</c:v>
                </c:pt>
                <c:pt idx="603">
                  <c:v>4.0739796445649912</c:v>
                </c:pt>
                <c:pt idx="604">
                  <c:v>4.0755427930771821</c:v>
                </c:pt>
                <c:pt idx="605">
                  <c:v>4.0775258635614318</c:v>
                </c:pt>
                <c:pt idx="606">
                  <c:v>4.0761109976350198</c:v>
                </c:pt>
                <c:pt idx="607">
                  <c:v>4.0754650881189072</c:v>
                </c:pt>
                <c:pt idx="608">
                  <c:v>4.0751164726417697</c:v>
                </c:pt>
                <c:pt idx="609">
                  <c:v>4.0751436571800674</c:v>
                </c:pt>
                <c:pt idx="610">
                  <c:v>4.075801145271174</c:v>
                </c:pt>
                <c:pt idx="611">
                  <c:v>4.0762270091129018</c:v>
                </c:pt>
                <c:pt idx="612">
                  <c:v>4.0785723631895356</c:v>
                </c:pt>
                <c:pt idx="613">
                  <c:v>4.0822689470885587</c:v>
                </c:pt>
                <c:pt idx="614">
                  <c:v>4.0836728049456896</c:v>
                </c:pt>
                <c:pt idx="615">
                  <c:v>4.0858176440739795</c:v>
                </c:pt>
                <c:pt idx="616">
                  <c:v>4.0880678346021915</c:v>
                </c:pt>
                <c:pt idx="617">
                  <c:v>4.0930376371273933</c:v>
                </c:pt>
                <c:pt idx="618">
                  <c:v>4.0918410999779722</c:v>
                </c:pt>
                <c:pt idx="619">
                  <c:v>4.0923276369461536</c:v>
                </c:pt>
                <c:pt idx="620">
                  <c:v>4.0910776296095301</c:v>
                </c:pt>
                <c:pt idx="621">
                  <c:v>4.0915151157196323</c:v>
                </c:pt>
                <c:pt idx="622">
                  <c:v>4.0886288612299655</c:v>
                </c:pt>
                <c:pt idx="623">
                  <c:v>4.0842306400721062</c:v>
                </c:pt>
                <c:pt idx="624">
                  <c:v>4.083822975840719</c:v>
                </c:pt>
                <c:pt idx="625">
                  <c:v>4.0813549486724563</c:v>
                </c:pt>
                <c:pt idx="626">
                  <c:v>4.0785488592087615</c:v>
                </c:pt>
                <c:pt idx="627">
                  <c:v>4.0731030206692411</c:v>
                </c:pt>
                <c:pt idx="628">
                  <c:v>4.0688320351343634</c:v>
                </c:pt>
                <c:pt idx="629">
                  <c:v>4.0645753164341594</c:v>
                </c:pt>
                <c:pt idx="630">
                  <c:v>4.0594016567804037</c:v>
                </c:pt>
                <c:pt idx="631">
                  <c:v>4.052988342210039</c:v>
                </c:pt>
                <c:pt idx="632">
                  <c:v>4.0479758651553253</c:v>
                </c:pt>
                <c:pt idx="633">
                  <c:v>4.0414922741954884</c:v>
                </c:pt>
                <c:pt idx="634">
                  <c:v>4.0271877729121277</c:v>
                </c:pt>
                <c:pt idx="635">
                  <c:v>4.0114501313415172</c:v>
                </c:pt>
                <c:pt idx="636">
                  <c:v>3.9952391321046208</c:v>
                </c:pt>
                <c:pt idx="637">
                  <c:v>3.9786799871837717</c:v>
                </c:pt>
                <c:pt idx="638">
                  <c:v>3.9637141898650525</c:v>
                </c:pt>
                <c:pt idx="639">
                  <c:v>3.9484849832303812</c:v>
                </c:pt>
                <c:pt idx="640">
                  <c:v>3.9318493385127602</c:v>
                </c:pt>
                <c:pt idx="641">
                  <c:v>3.9132937989329539</c:v>
                </c:pt>
                <c:pt idx="642">
                  <c:v>3.8971837938194471</c:v>
                </c:pt>
                <c:pt idx="643">
                  <c:v>3.8822863164457555</c:v>
                </c:pt>
                <c:pt idx="644">
                  <c:v>3.8676987172393136</c:v>
                </c:pt>
                <c:pt idx="645">
                  <c:v>3.8507448271515781</c:v>
                </c:pt>
                <c:pt idx="646">
                  <c:v>3.832274918408161</c:v>
                </c:pt>
                <c:pt idx="647">
                  <c:v>3.8085656417337019</c:v>
                </c:pt>
                <c:pt idx="648">
                  <c:v>3.7891940621976392</c:v>
                </c:pt>
                <c:pt idx="649">
                  <c:v>3.7747540678409615</c:v>
                </c:pt>
                <c:pt idx="650">
                  <c:v>3.7577518138471615</c:v>
                </c:pt>
                <c:pt idx="651">
                  <c:v>3.730372186005853</c:v>
                </c:pt>
                <c:pt idx="652">
                  <c:v>3.7010425824974913</c:v>
                </c:pt>
                <c:pt idx="653">
                  <c:v>3.6898277914542357</c:v>
                </c:pt>
                <c:pt idx="654">
                  <c:v>3.6820242709966151</c:v>
                </c:pt>
                <c:pt idx="655">
                  <c:v>3.6802643524641661</c:v>
                </c:pt>
                <c:pt idx="656">
                  <c:v>3.6753553244682586</c:v>
                </c:pt>
                <c:pt idx="657">
                  <c:v>3.6664140247842765</c:v>
                </c:pt>
                <c:pt idx="658">
                  <c:v>3.6522786976839003</c:v>
                </c:pt>
                <c:pt idx="659">
                  <c:v>3.6360108144784369</c:v>
                </c:pt>
                <c:pt idx="660">
                  <c:v>3.6072110912836073</c:v>
                </c:pt>
                <c:pt idx="661">
                  <c:v>3.5894094186850944</c:v>
                </c:pt>
                <c:pt idx="662">
                  <c:v>3.5647712970018777</c:v>
                </c:pt>
                <c:pt idx="663">
                  <c:v>3.5368914116529511</c:v>
                </c:pt>
                <c:pt idx="664">
                  <c:v>3.5130195046741228</c:v>
                </c:pt>
                <c:pt idx="665">
                  <c:v>3.4841490540141842</c:v>
                </c:pt>
                <c:pt idx="666">
                  <c:v>3.4474839695366453</c:v>
                </c:pt>
                <c:pt idx="667">
                  <c:v>3.4155579029537475</c:v>
                </c:pt>
                <c:pt idx="668">
                  <c:v>3.3827915413073812</c:v>
                </c:pt>
                <c:pt idx="669">
                  <c:v>3.3504905983917563</c:v>
                </c:pt>
                <c:pt idx="670">
                  <c:v>3.3180114440050912</c:v>
                </c:pt>
                <c:pt idx="671">
                  <c:v>3.2886893358188125</c:v>
                </c:pt>
                <c:pt idx="672">
                  <c:v>3.2649733246201866</c:v>
                </c:pt>
                <c:pt idx="673">
                  <c:v>3.2437348894894207</c:v>
                </c:pt>
                <c:pt idx="674">
                  <c:v>3.2181999562526444</c:v>
                </c:pt>
                <c:pt idx="675">
                  <c:v>3.1912255152932105</c:v>
                </c:pt>
                <c:pt idx="676">
                  <c:v>3.1604386075604665</c:v>
                </c:pt>
                <c:pt idx="677">
                  <c:v>3.131860728943761</c:v>
                </c:pt>
                <c:pt idx="678">
                  <c:v>3.106181638137993</c:v>
                </c:pt>
                <c:pt idx="679">
                  <c:v>3.0786384049388444</c:v>
                </c:pt>
                <c:pt idx="680">
                  <c:v>3.0595886188671169</c:v>
                </c:pt>
                <c:pt idx="681">
                  <c:v>3.0483872731547619</c:v>
                </c:pt>
                <c:pt idx="682">
                  <c:v>3.0346199953180659</c:v>
                </c:pt>
                <c:pt idx="683">
                  <c:v>3.0190289777894344</c:v>
                </c:pt>
                <c:pt idx="684">
                  <c:v>3.0022112790333164</c:v>
                </c:pt>
                <c:pt idx="685">
                  <c:v>2.9846422435942515</c:v>
                </c:pt>
                <c:pt idx="686">
                  <c:v>2.9688713548952199</c:v>
                </c:pt>
                <c:pt idx="687">
                  <c:v>2.9531836220634631</c:v>
                </c:pt>
                <c:pt idx="688">
                  <c:v>2.935115993407996</c:v>
                </c:pt>
                <c:pt idx="689">
                  <c:v>2.9175867478804918</c:v>
                </c:pt>
                <c:pt idx="690">
                  <c:v>2.9011291473683372</c:v>
                </c:pt>
                <c:pt idx="691">
                  <c:v>2.8817606785807639</c:v>
                </c:pt>
                <c:pt idx="692">
                  <c:v>2.8619681933719985</c:v>
                </c:pt>
                <c:pt idx="693">
                  <c:v>2.8427750181825906</c:v>
                </c:pt>
                <c:pt idx="694">
                  <c:v>2.8232902595722984</c:v>
                </c:pt>
                <c:pt idx="695">
                  <c:v>2.8055812472205806</c:v>
                </c:pt>
                <c:pt idx="696">
                  <c:v>2.7876147245964624</c:v>
                </c:pt>
                <c:pt idx="697">
                  <c:v>2.7685408242305503</c:v>
                </c:pt>
                <c:pt idx="698">
                  <c:v>2.7506335231471026</c:v>
                </c:pt>
                <c:pt idx="699">
                  <c:v>2.7331154654924825</c:v>
                </c:pt>
                <c:pt idx="700">
                  <c:v>2.7132141879810638</c:v>
                </c:pt>
                <c:pt idx="701">
                  <c:v>2.6937579959004436</c:v>
                </c:pt>
                <c:pt idx="702">
                  <c:v>2.6758514595676308</c:v>
                </c:pt>
                <c:pt idx="703">
                  <c:v>2.6566939678025654</c:v>
                </c:pt>
                <c:pt idx="704">
                  <c:v>2.6377125385405717</c:v>
                </c:pt>
                <c:pt idx="705">
                  <c:v>2.6182503699373907</c:v>
                </c:pt>
                <c:pt idx="706">
                  <c:v>2.5953562953956486</c:v>
                </c:pt>
                <c:pt idx="707">
                  <c:v>2.5804362700902335</c:v>
                </c:pt>
                <c:pt idx="708">
                  <c:v>2.5681872063371771</c:v>
                </c:pt>
                <c:pt idx="709">
                  <c:v>2.5558516791287333</c:v>
                </c:pt>
                <c:pt idx="710">
                  <c:v>2.5453421986460314</c:v>
                </c:pt>
                <c:pt idx="711">
                  <c:v>2.5351181781166621</c:v>
                </c:pt>
                <c:pt idx="712">
                  <c:v>2.5222674228791195</c:v>
                </c:pt>
                <c:pt idx="713">
                  <c:v>2.5116332150444518</c:v>
                </c:pt>
                <c:pt idx="714">
                  <c:v>2.5034444913737306</c:v>
                </c:pt>
                <c:pt idx="715">
                  <c:v>2.4938130646058649</c:v>
                </c:pt>
                <c:pt idx="716">
                  <c:v>2.4876500971684674</c:v>
                </c:pt>
                <c:pt idx="717">
                  <c:v>2.4797528109723297</c:v>
                </c:pt>
                <c:pt idx="718">
                  <c:v>2.4704991451733007</c:v>
                </c:pt>
                <c:pt idx="719">
                  <c:v>2.463274874701217</c:v>
                </c:pt>
                <c:pt idx="720">
                  <c:v>2.4550931146350723</c:v>
                </c:pt>
                <c:pt idx="721">
                  <c:v>2.4499892729539243</c:v>
                </c:pt>
                <c:pt idx="722">
                  <c:v>2.4452735183471539</c:v>
                </c:pt>
                <c:pt idx="723">
                  <c:v>2.4397157360108364</c:v>
                </c:pt>
                <c:pt idx="724">
                  <c:v>2.4357261092601008</c:v>
                </c:pt>
                <c:pt idx="725">
                  <c:v>2.4342161022685267</c:v>
                </c:pt>
                <c:pt idx="726">
                  <c:v>2.4311122071026787</c:v>
                </c:pt>
                <c:pt idx="727">
                  <c:v>2.4281540959402159</c:v>
                </c:pt>
                <c:pt idx="728">
                  <c:v>2.4272460156158662</c:v>
                </c:pt>
                <c:pt idx="729">
                  <c:v>2.4262340388798376</c:v>
                </c:pt>
                <c:pt idx="730">
                  <c:v>2.4248164243186494</c:v>
                </c:pt>
                <c:pt idx="731">
                  <c:v>2.4256045650166209</c:v>
                </c:pt>
                <c:pt idx="732">
                  <c:v>2.4235771812111335</c:v>
                </c:pt>
                <c:pt idx="733">
                  <c:v>2.4242853192749956</c:v>
                </c:pt>
                <c:pt idx="734">
                  <c:v>2.4231343851645204</c:v>
                </c:pt>
                <c:pt idx="735">
                  <c:v>2.4220401585245357</c:v>
                </c:pt>
                <c:pt idx="736">
                  <c:v>2.4218503867405476</c:v>
                </c:pt>
                <c:pt idx="737">
                  <c:v>2.4225725312977682</c:v>
                </c:pt>
                <c:pt idx="738">
                  <c:v>2.4205504640577993</c:v>
                </c:pt>
                <c:pt idx="739">
                  <c:v>2.4190666744518947</c:v>
                </c:pt>
                <c:pt idx="740">
                  <c:v>2.4177879322954023</c:v>
                </c:pt>
                <c:pt idx="741">
                  <c:v>2.4146909659477718</c:v>
                </c:pt>
                <c:pt idx="742">
                  <c:v>2.4080748711724258</c:v>
                </c:pt>
                <c:pt idx="743">
                  <c:v>2.4079759997917334</c:v>
                </c:pt>
                <c:pt idx="744">
                  <c:v>2.4051161634067961</c:v>
                </c:pt>
                <c:pt idx="745">
                  <c:v>2.4032140213678632</c:v>
                </c:pt>
                <c:pt idx="746">
                  <c:v>2.3954858881680914</c:v>
                </c:pt>
                <c:pt idx="747">
                  <c:v>2.3890543252711578</c:v>
                </c:pt>
                <c:pt idx="748">
                  <c:v>2.3822563540122683</c:v>
                </c:pt>
                <c:pt idx="749">
                  <c:v>2.3745090960138455</c:v>
                </c:pt>
                <c:pt idx="750">
                  <c:v>2.3671515307566899</c:v>
                </c:pt>
                <c:pt idx="751">
                  <c:v>2.3588011481449951</c:v>
                </c:pt>
                <c:pt idx="752">
                  <c:v>2.3478430677011617</c:v>
                </c:pt>
                <c:pt idx="753">
                  <c:v>2.3370219143119542</c:v>
                </c:pt>
                <c:pt idx="754">
                  <c:v>2.3247535486681152</c:v>
                </c:pt>
                <c:pt idx="755">
                  <c:v>2.3122710205303361</c:v>
                </c:pt>
                <c:pt idx="756">
                  <c:v>2.2977224354604702</c:v>
                </c:pt>
                <c:pt idx="757">
                  <c:v>2.2851336968681144</c:v>
                </c:pt>
                <c:pt idx="758">
                  <c:v>2.2715168909390644</c:v>
                </c:pt>
                <c:pt idx="759">
                  <c:v>2.2567434320625575</c:v>
                </c:pt>
                <c:pt idx="760">
                  <c:v>2.2419205154847659</c:v>
                </c:pt>
                <c:pt idx="761">
                  <c:v>2.2244551331286275</c:v>
                </c:pt>
                <c:pt idx="762">
                  <c:v>2.2089626927047847</c:v>
                </c:pt>
                <c:pt idx="763">
                  <c:v>2.1940024988737119</c:v>
                </c:pt>
                <c:pt idx="764">
                  <c:v>2.1781512820809397</c:v>
                </c:pt>
                <c:pt idx="765">
                  <c:v>2.1641671589517548</c:v>
                </c:pt>
                <c:pt idx="766">
                  <c:v>2.149702977576323</c:v>
                </c:pt>
                <c:pt idx="767">
                  <c:v>2.1350535882729424</c:v>
                </c:pt>
                <c:pt idx="768">
                  <c:v>2.1223001707199822</c:v>
                </c:pt>
                <c:pt idx="769">
                  <c:v>2.110399149925132</c:v>
                </c:pt>
                <c:pt idx="770">
                  <c:v>2.0984988690807347</c:v>
                </c:pt>
                <c:pt idx="771">
                  <c:v>2.0852138523292858</c:v>
                </c:pt>
                <c:pt idx="772">
                  <c:v>2.0712160984637058</c:v>
                </c:pt>
                <c:pt idx="773">
                  <c:v>2.0575108691665354</c:v>
                </c:pt>
                <c:pt idx="774">
                  <c:v>2.044999375257619</c:v>
                </c:pt>
                <c:pt idx="775">
                  <c:v>2.031535871780576</c:v>
                </c:pt>
                <c:pt idx="776">
                  <c:v>2.01852911923263</c:v>
                </c:pt>
                <c:pt idx="777">
                  <c:v>2.0067821363028484</c:v>
                </c:pt>
                <c:pt idx="778">
                  <c:v>1.9934088108919774</c:v>
                </c:pt>
                <c:pt idx="779">
                  <c:v>1.9824214355114773</c:v>
                </c:pt>
                <c:pt idx="780">
                  <c:v>1.9708818824526788</c:v>
                </c:pt>
                <c:pt idx="781">
                  <c:v>1.9608664675998024</c:v>
                </c:pt>
                <c:pt idx="782">
                  <c:v>1.9517967720171254</c:v>
                </c:pt>
                <c:pt idx="783">
                  <c:v>1.9434018719681236</c:v>
                </c:pt>
                <c:pt idx="784">
                  <c:v>1.933167133088906</c:v>
                </c:pt>
                <c:pt idx="785">
                  <c:v>1.9241108567076812</c:v>
                </c:pt>
                <c:pt idx="786">
                  <c:v>1.9161794664672049</c:v>
                </c:pt>
                <c:pt idx="787">
                  <c:v>1.90682495602934</c:v>
                </c:pt>
                <c:pt idx="788">
                  <c:v>1.8982270575154567</c:v>
                </c:pt>
                <c:pt idx="789">
                  <c:v>1.8896230797662468</c:v>
                </c:pt>
                <c:pt idx="790">
                  <c:v>1.8816417542569135</c:v>
                </c:pt>
                <c:pt idx="791">
                  <c:v>1.8743072313352043</c:v>
                </c:pt>
                <c:pt idx="792">
                  <c:v>1.8672280154237006</c:v>
                </c:pt>
                <c:pt idx="793">
                  <c:v>1.8609237847221589</c:v>
                </c:pt>
                <c:pt idx="794">
                  <c:v>1.8557230652773984</c:v>
                </c:pt>
                <c:pt idx="795">
                  <c:v>1.8495648543071801</c:v>
                </c:pt>
                <c:pt idx="796">
                  <c:v>1.8436228262858971</c:v>
                </c:pt>
                <c:pt idx="797">
                  <c:v>1.8386739975735058</c:v>
                </c:pt>
                <c:pt idx="798">
                  <c:v>1.8328467727431927</c:v>
                </c:pt>
                <c:pt idx="799">
                  <c:v>1.827300598511993</c:v>
                </c:pt>
                <c:pt idx="800">
                  <c:v>1.8226612897738115</c:v>
                </c:pt>
                <c:pt idx="801">
                  <c:v>1.8181021490925493</c:v>
                </c:pt>
                <c:pt idx="802">
                  <c:v>1.8140709963050061</c:v>
                </c:pt>
                <c:pt idx="803">
                  <c:v>1.8099639601000297</c:v>
                </c:pt>
                <c:pt idx="804">
                  <c:v>1.8050518281522834</c:v>
                </c:pt>
                <c:pt idx="805">
                  <c:v>1.8008771045663601</c:v>
                </c:pt>
                <c:pt idx="806">
                  <c:v>1.796949244731439</c:v>
                </c:pt>
                <c:pt idx="807">
                  <c:v>1.7924689591240355</c:v>
                </c:pt>
                <c:pt idx="808">
                  <c:v>1.7882948777484466</c:v>
                </c:pt>
                <c:pt idx="809">
                  <c:v>1.7844546140337767</c:v>
                </c:pt>
                <c:pt idx="810">
                  <c:v>1.779967214973889</c:v>
                </c:pt>
                <c:pt idx="811">
                  <c:v>1.7757106789111909</c:v>
                </c:pt>
                <c:pt idx="812">
                  <c:v>1.7712996739693767</c:v>
                </c:pt>
                <c:pt idx="813">
                  <c:v>1.7667705508685421</c:v>
                </c:pt>
                <c:pt idx="814">
                  <c:v>1.7629239577280684</c:v>
                </c:pt>
                <c:pt idx="815">
                  <c:v>1.7585800037570287</c:v>
                </c:pt>
                <c:pt idx="816">
                  <c:v>1.7546500313641293</c:v>
                </c:pt>
                <c:pt idx="817">
                  <c:v>1.7503048141440101</c:v>
                </c:pt>
                <c:pt idx="818">
                  <c:v>1.7466821858142636</c:v>
                </c:pt>
                <c:pt idx="819">
                  <c:v>1.742030033454224</c:v>
                </c:pt>
                <c:pt idx="820">
                  <c:v>1.7373500404112436</c:v>
                </c:pt>
                <c:pt idx="821">
                  <c:v>1.7319070421487666</c:v>
                </c:pt>
                <c:pt idx="822">
                  <c:v>1.7265658683032252</c:v>
                </c:pt>
                <c:pt idx="823">
                  <c:v>1.7218378986754928</c:v>
                </c:pt>
                <c:pt idx="824">
                  <c:v>1.71550920291623</c:v>
                </c:pt>
                <c:pt idx="825">
                  <c:v>1.7092629019250498</c:v>
                </c:pt>
                <c:pt idx="826">
                  <c:v>1.7027469192832991</c:v>
                </c:pt>
                <c:pt idx="827">
                  <c:v>1.6964804391577535</c:v>
                </c:pt>
                <c:pt idx="828">
                  <c:v>1.6890066214794113</c:v>
                </c:pt>
                <c:pt idx="829">
                  <c:v>1.6820366794354904</c:v>
                </c:pt>
                <c:pt idx="830">
                  <c:v>1.6753620304316024</c:v>
                </c:pt>
                <c:pt idx="831">
                  <c:v>1.6676901314482078</c:v>
                </c:pt>
                <c:pt idx="832">
                  <c:v>1.6603474467886135</c:v>
                </c:pt>
                <c:pt idx="833">
                  <c:v>1.6514904345036767</c:v>
                </c:pt>
                <c:pt idx="834">
                  <c:v>1.6437474280667477</c:v>
                </c:pt>
                <c:pt idx="835">
                  <c:v>1.63633166392452</c:v>
                </c:pt>
                <c:pt idx="836">
                  <c:v>1.6287888296433775</c:v>
                </c:pt>
                <c:pt idx="837">
                  <c:v>1.6218147617817456</c:v>
                </c:pt>
                <c:pt idx="838">
                  <c:v>1.6141742433735804</c:v>
                </c:pt>
                <c:pt idx="839">
                  <c:v>1.6074566683258718</c:v>
                </c:pt>
                <c:pt idx="840">
                  <c:v>1.5998093964878424</c:v>
                </c:pt>
                <c:pt idx="841">
                  <c:v>1.5930912584989068</c:v>
                </c:pt>
                <c:pt idx="842">
                  <c:v>1.5872085020597952</c:v>
                </c:pt>
                <c:pt idx="843">
                  <c:v>1.5812992910877426</c:v>
                </c:pt>
                <c:pt idx="844">
                  <c:v>1.5742004552437785</c:v>
                </c:pt>
                <c:pt idx="845">
                  <c:v>1.5677674783469662</c:v>
                </c:pt>
                <c:pt idx="846">
                  <c:v>1.5618254180318436</c:v>
                </c:pt>
                <c:pt idx="847">
                  <c:v>1.5551276611517231</c:v>
                </c:pt>
                <c:pt idx="848">
                  <c:v>1.5490259211746782</c:v>
                </c:pt>
                <c:pt idx="849">
                  <c:v>1.5426118916287523</c:v>
                </c:pt>
                <c:pt idx="850">
                  <c:v>1.5363314354655075</c:v>
                </c:pt>
                <c:pt idx="851">
                  <c:v>1.5303219397802157</c:v>
                </c:pt>
                <c:pt idx="852">
                  <c:v>1.523669304603972</c:v>
                </c:pt>
                <c:pt idx="853">
                  <c:v>1.5173929320269197</c:v>
                </c:pt>
                <c:pt idx="854">
                  <c:v>1.5121092751931053</c:v>
                </c:pt>
                <c:pt idx="855">
                  <c:v>1.5061538341545941</c:v>
                </c:pt>
                <c:pt idx="856">
                  <c:v>1.5005085380831005</c:v>
                </c:pt>
                <c:pt idx="857">
                  <c:v>1.4940935560552575</c:v>
                </c:pt>
                <c:pt idx="858">
                  <c:v>1.4895123990587069</c:v>
                </c:pt>
                <c:pt idx="859">
                  <c:v>1.4842245223208221</c:v>
                </c:pt>
                <c:pt idx="860">
                  <c:v>1.4794085553601166</c:v>
                </c:pt>
                <c:pt idx="861">
                  <c:v>1.4742551360090523</c:v>
                </c:pt>
                <c:pt idx="862">
                  <c:v>1.4693165730837947</c:v>
                </c:pt>
                <c:pt idx="863">
                  <c:v>1.4647916243812094</c:v>
                </c:pt>
                <c:pt idx="864">
                  <c:v>1.4591298013613894</c:v>
                </c:pt>
                <c:pt idx="865">
                  <c:v>1.4545323846770424</c:v>
                </c:pt>
                <c:pt idx="866">
                  <c:v>1.4504710537877363</c:v>
                </c:pt>
                <c:pt idx="867">
                  <c:v>1.4464662946518654</c:v>
                </c:pt>
                <c:pt idx="868">
                  <c:v>1.4423335864827025</c:v>
                </c:pt>
                <c:pt idx="869">
                  <c:v>1.4385517644077326</c:v>
                </c:pt>
                <c:pt idx="870">
                  <c:v>1.4346352114095491</c:v>
                </c:pt>
                <c:pt idx="871">
                  <c:v>1.4312295323957906</c:v>
                </c:pt>
                <c:pt idx="872">
                  <c:v>1.4274101419490357</c:v>
                </c:pt>
                <c:pt idx="873">
                  <c:v>1.4230462551763967</c:v>
                </c:pt>
                <c:pt idx="874">
                  <c:v>1.4211306425826158</c:v>
                </c:pt>
                <c:pt idx="875">
                  <c:v>1.419307659041777</c:v>
                </c:pt>
                <c:pt idx="876">
                  <c:v>1.4167218709340352</c:v>
                </c:pt>
                <c:pt idx="877">
                  <c:v>1.4146230588541104</c:v>
                </c:pt>
                <c:pt idx="878">
                  <c:v>1.412205841694768</c:v>
                </c:pt>
                <c:pt idx="879">
                  <c:v>1.4089192305637186</c:v>
                </c:pt>
                <c:pt idx="880">
                  <c:v>1.406645782425971</c:v>
                </c:pt>
                <c:pt idx="881">
                  <c:v>1.4047560531482128</c:v>
                </c:pt>
                <c:pt idx="882">
                  <c:v>1.4017319110459994</c:v>
                </c:pt>
                <c:pt idx="883">
                  <c:v>1.3990012175863278</c:v>
                </c:pt>
                <c:pt idx="884">
                  <c:v>1.3958854345464244</c:v>
                </c:pt>
                <c:pt idx="885">
                  <c:v>1.3929616248951231</c:v>
                </c:pt>
                <c:pt idx="886">
                  <c:v>1.3896811353004563</c:v>
                </c:pt>
                <c:pt idx="887">
                  <c:v>1.3863666612547774</c:v>
                </c:pt>
                <c:pt idx="888">
                  <c:v>1.3822353498271509</c:v>
                </c:pt>
                <c:pt idx="889">
                  <c:v>1.3783091408416153</c:v>
                </c:pt>
                <c:pt idx="890">
                  <c:v>1.3740134266811832</c:v>
                </c:pt>
                <c:pt idx="891">
                  <c:v>1.369305008652181</c:v>
                </c:pt>
                <c:pt idx="892">
                  <c:v>1.3630873564149777</c:v>
                </c:pt>
                <c:pt idx="893">
                  <c:v>1.356339056113673</c:v>
                </c:pt>
                <c:pt idx="894">
                  <c:v>1.3510973446029533</c:v>
                </c:pt>
                <c:pt idx="895">
                  <c:v>1.3447872068007203</c:v>
                </c:pt>
                <c:pt idx="896">
                  <c:v>1.3381431889816588</c:v>
                </c:pt>
                <c:pt idx="897">
                  <c:v>1.331479119860467</c:v>
                </c:pt>
                <c:pt idx="898">
                  <c:v>1.3241442953501503</c:v>
                </c:pt>
                <c:pt idx="899">
                  <c:v>1.317551195751383</c:v>
                </c:pt>
                <c:pt idx="900">
                  <c:v>1.3110353041421205</c:v>
                </c:pt>
                <c:pt idx="901">
                  <c:v>1.3040822974976094</c:v>
                </c:pt>
                <c:pt idx="902">
                  <c:v>1.2992619844026341</c:v>
                </c:pt>
                <c:pt idx="903">
                  <c:v>1.293930174477492</c:v>
                </c:pt>
                <c:pt idx="904">
                  <c:v>1.2888698531306386</c:v>
                </c:pt>
                <c:pt idx="905">
                  <c:v>1.2847245790431003</c:v>
                </c:pt>
                <c:pt idx="906">
                  <c:v>1.2811303832080538</c:v>
                </c:pt>
                <c:pt idx="907">
                  <c:v>1.2773155613914677</c:v>
                </c:pt>
                <c:pt idx="908">
                  <c:v>1.2734274122719815</c:v>
                </c:pt>
                <c:pt idx="909">
                  <c:v>1.2699401255934737</c:v>
                </c:pt>
                <c:pt idx="910">
                  <c:v>1.2671507368367905</c:v>
                </c:pt>
                <c:pt idx="911">
                  <c:v>1.2650060239995544</c:v>
                </c:pt>
                <c:pt idx="912">
                  <c:v>1.263244677506417</c:v>
                </c:pt>
                <c:pt idx="913">
                  <c:v>1.2614994241186588</c:v>
                </c:pt>
                <c:pt idx="914">
                  <c:v>1.2598986330933284</c:v>
                </c:pt>
                <c:pt idx="915">
                  <c:v>1.2582834623165273</c:v>
                </c:pt>
                <c:pt idx="916">
                  <c:v>1.2564807198480565</c:v>
                </c:pt>
                <c:pt idx="917">
                  <c:v>1.2550244312368115</c:v>
                </c:pt>
                <c:pt idx="918">
                  <c:v>1.2541305056249037</c:v>
                </c:pt>
                <c:pt idx="919">
                  <c:v>1.2531951168095434</c:v>
                </c:pt>
                <c:pt idx="920">
                  <c:v>1.253801698486634</c:v>
                </c:pt>
                <c:pt idx="921">
                  <c:v>1.254399028197394</c:v>
                </c:pt>
                <c:pt idx="922">
                  <c:v>1.2556275488704198</c:v>
                </c:pt>
                <c:pt idx="923">
                  <c:v>1.2578515473438212</c:v>
                </c:pt>
                <c:pt idx="924">
                  <c:v>1.2606031332156282</c:v>
                </c:pt>
                <c:pt idx="925">
                  <c:v>1.2637884811993005</c:v>
                </c:pt>
                <c:pt idx="926">
                  <c:v>1.2670367533442082</c:v>
                </c:pt>
                <c:pt idx="927">
                  <c:v>1.2703631712395524</c:v>
                </c:pt>
                <c:pt idx="928">
                  <c:v>1.2735413055241973</c:v>
                </c:pt>
                <c:pt idx="929">
                  <c:v>1.2769993189951852</c:v>
                </c:pt>
                <c:pt idx="930">
                  <c:v>1.2808829442718703</c:v>
                </c:pt>
                <c:pt idx="931">
                  <c:v>1.2857659536601316</c:v>
                </c:pt>
                <c:pt idx="932">
                  <c:v>1.2907107848027328</c:v>
                </c:pt>
                <c:pt idx="933">
                  <c:v>1.2954750094933092</c:v>
                </c:pt>
                <c:pt idx="934">
                  <c:v>1.300445224186964</c:v>
                </c:pt>
                <c:pt idx="935">
                  <c:v>1.3054166359743835</c:v>
                </c:pt>
                <c:pt idx="936">
                  <c:v>1.3102758573514226</c:v>
                </c:pt>
                <c:pt idx="937">
                  <c:v>1.3153160008214606</c:v>
                </c:pt>
                <c:pt idx="938">
                  <c:v>1.3204705397241039</c:v>
                </c:pt>
                <c:pt idx="939">
                  <c:v>1.3253244847097869</c:v>
                </c:pt>
                <c:pt idx="940">
                  <c:v>1.3302849257405822</c:v>
                </c:pt>
                <c:pt idx="941">
                  <c:v>1.3355152097167402</c:v>
                </c:pt>
                <c:pt idx="942">
                  <c:v>1.3404624939535013</c:v>
                </c:pt>
                <c:pt idx="943">
                  <c:v>1.3452526961688316</c:v>
                </c:pt>
                <c:pt idx="944">
                  <c:v>1.3498780937487203</c:v>
                </c:pt>
              </c:numCache>
            </c:numRef>
          </c:yVal>
          <c:smooth val="1"/>
          <c:extLst xmlns:c16r2="http://schemas.microsoft.com/office/drawing/2015/06/chart">
            <c:ext xmlns:c16="http://schemas.microsoft.com/office/drawing/2014/chart" uri="{C3380CC4-5D6E-409C-BE32-E72D297353CC}">
              <c16:uniqueId val="{00000000-D067-419E-AE91-1072C4E9D30F}"/>
            </c:ext>
          </c:extLst>
        </c:ser>
        <c:ser>
          <c:idx val="1"/>
          <c:order val="1"/>
          <c:tx>
            <c:strRef>
              <c:f>Sheet1!$B$26</c:f>
              <c:strCache>
                <c:ptCount val="1"/>
                <c:pt idx="0">
                  <c:v>IT Govt Bond</c:v>
                </c:pt>
              </c:strCache>
            </c:strRef>
          </c:tx>
          <c:spPr>
            <a:ln w="19050" cap="rnd">
              <a:solidFill>
                <a:schemeClr val="accent2"/>
              </a:solidFill>
              <a:round/>
            </a:ln>
            <a:effectLst/>
          </c:spPr>
          <c:marker>
            <c:symbol val="none"/>
          </c:marker>
          <c:xVal>
            <c:numRef>
              <c:f>Sheet1!$C$24:$AJK$24</c:f>
              <c:numCache>
                <c:formatCode>[$-409]mmm\-yy;@</c:formatCode>
                <c:ptCount val="945"/>
                <c:pt idx="0">
                  <c:v>9498</c:v>
                </c:pt>
                <c:pt idx="1">
                  <c:v>9529</c:v>
                </c:pt>
                <c:pt idx="2">
                  <c:v>9557</c:v>
                </c:pt>
                <c:pt idx="3">
                  <c:v>9588</c:v>
                </c:pt>
                <c:pt idx="4">
                  <c:v>9618</c:v>
                </c:pt>
                <c:pt idx="5">
                  <c:v>9649</c:v>
                </c:pt>
                <c:pt idx="6">
                  <c:v>9679</c:v>
                </c:pt>
                <c:pt idx="7">
                  <c:v>9710</c:v>
                </c:pt>
                <c:pt idx="8">
                  <c:v>9741</c:v>
                </c:pt>
                <c:pt idx="9">
                  <c:v>9771</c:v>
                </c:pt>
                <c:pt idx="10">
                  <c:v>9802</c:v>
                </c:pt>
                <c:pt idx="11">
                  <c:v>9832</c:v>
                </c:pt>
                <c:pt idx="12">
                  <c:v>9863</c:v>
                </c:pt>
                <c:pt idx="13">
                  <c:v>9894</c:v>
                </c:pt>
                <c:pt idx="14">
                  <c:v>9922</c:v>
                </c:pt>
                <c:pt idx="15">
                  <c:v>9953</c:v>
                </c:pt>
                <c:pt idx="16">
                  <c:v>9983</c:v>
                </c:pt>
                <c:pt idx="17">
                  <c:v>10014</c:v>
                </c:pt>
                <c:pt idx="18">
                  <c:v>10044</c:v>
                </c:pt>
                <c:pt idx="19">
                  <c:v>10075</c:v>
                </c:pt>
                <c:pt idx="20">
                  <c:v>10106</c:v>
                </c:pt>
                <c:pt idx="21">
                  <c:v>10136</c:v>
                </c:pt>
                <c:pt idx="22">
                  <c:v>10167</c:v>
                </c:pt>
                <c:pt idx="23">
                  <c:v>10197</c:v>
                </c:pt>
                <c:pt idx="24">
                  <c:v>10228</c:v>
                </c:pt>
                <c:pt idx="25">
                  <c:v>10259</c:v>
                </c:pt>
                <c:pt idx="26">
                  <c:v>10288</c:v>
                </c:pt>
                <c:pt idx="27">
                  <c:v>10319</c:v>
                </c:pt>
                <c:pt idx="28">
                  <c:v>10349</c:v>
                </c:pt>
                <c:pt idx="29">
                  <c:v>10380</c:v>
                </c:pt>
                <c:pt idx="30">
                  <c:v>10410</c:v>
                </c:pt>
                <c:pt idx="31">
                  <c:v>10441</c:v>
                </c:pt>
                <c:pt idx="32">
                  <c:v>10472</c:v>
                </c:pt>
                <c:pt idx="33">
                  <c:v>10502</c:v>
                </c:pt>
                <c:pt idx="34">
                  <c:v>10533</c:v>
                </c:pt>
                <c:pt idx="35">
                  <c:v>10563</c:v>
                </c:pt>
                <c:pt idx="36">
                  <c:v>10594</c:v>
                </c:pt>
                <c:pt idx="37">
                  <c:v>10625</c:v>
                </c:pt>
                <c:pt idx="38">
                  <c:v>10653</c:v>
                </c:pt>
                <c:pt idx="39">
                  <c:v>10684</c:v>
                </c:pt>
                <c:pt idx="40">
                  <c:v>10714</c:v>
                </c:pt>
                <c:pt idx="41">
                  <c:v>10745</c:v>
                </c:pt>
                <c:pt idx="42">
                  <c:v>10775</c:v>
                </c:pt>
                <c:pt idx="43">
                  <c:v>10806</c:v>
                </c:pt>
                <c:pt idx="44">
                  <c:v>10837</c:v>
                </c:pt>
                <c:pt idx="45">
                  <c:v>10867</c:v>
                </c:pt>
                <c:pt idx="46">
                  <c:v>10898</c:v>
                </c:pt>
                <c:pt idx="47">
                  <c:v>10928</c:v>
                </c:pt>
                <c:pt idx="48">
                  <c:v>10959</c:v>
                </c:pt>
                <c:pt idx="49">
                  <c:v>10990</c:v>
                </c:pt>
                <c:pt idx="50">
                  <c:v>11018</c:v>
                </c:pt>
                <c:pt idx="51">
                  <c:v>11049</c:v>
                </c:pt>
                <c:pt idx="52">
                  <c:v>11079</c:v>
                </c:pt>
                <c:pt idx="53">
                  <c:v>11110</c:v>
                </c:pt>
                <c:pt idx="54">
                  <c:v>11140</c:v>
                </c:pt>
                <c:pt idx="55">
                  <c:v>11171</c:v>
                </c:pt>
                <c:pt idx="56">
                  <c:v>11202</c:v>
                </c:pt>
                <c:pt idx="57">
                  <c:v>11232</c:v>
                </c:pt>
                <c:pt idx="58">
                  <c:v>11263</c:v>
                </c:pt>
                <c:pt idx="59">
                  <c:v>11293</c:v>
                </c:pt>
                <c:pt idx="60">
                  <c:v>11324</c:v>
                </c:pt>
                <c:pt idx="61">
                  <c:v>11355</c:v>
                </c:pt>
                <c:pt idx="62">
                  <c:v>11383</c:v>
                </c:pt>
                <c:pt idx="63">
                  <c:v>11414</c:v>
                </c:pt>
                <c:pt idx="64">
                  <c:v>11444</c:v>
                </c:pt>
                <c:pt idx="65">
                  <c:v>11475</c:v>
                </c:pt>
                <c:pt idx="66">
                  <c:v>11505</c:v>
                </c:pt>
                <c:pt idx="67">
                  <c:v>11536</c:v>
                </c:pt>
                <c:pt idx="68">
                  <c:v>11567</c:v>
                </c:pt>
                <c:pt idx="69">
                  <c:v>11597</c:v>
                </c:pt>
                <c:pt idx="70">
                  <c:v>11628</c:v>
                </c:pt>
                <c:pt idx="71">
                  <c:v>11658</c:v>
                </c:pt>
                <c:pt idx="72">
                  <c:v>11689</c:v>
                </c:pt>
                <c:pt idx="73">
                  <c:v>11720</c:v>
                </c:pt>
                <c:pt idx="74">
                  <c:v>11749</c:v>
                </c:pt>
                <c:pt idx="75">
                  <c:v>11780</c:v>
                </c:pt>
                <c:pt idx="76">
                  <c:v>11810</c:v>
                </c:pt>
                <c:pt idx="77">
                  <c:v>11841</c:v>
                </c:pt>
                <c:pt idx="78">
                  <c:v>11871</c:v>
                </c:pt>
                <c:pt idx="79">
                  <c:v>11902</c:v>
                </c:pt>
                <c:pt idx="80">
                  <c:v>11933</c:v>
                </c:pt>
                <c:pt idx="81">
                  <c:v>11963</c:v>
                </c:pt>
                <c:pt idx="82">
                  <c:v>11994</c:v>
                </c:pt>
                <c:pt idx="83">
                  <c:v>12024</c:v>
                </c:pt>
                <c:pt idx="84">
                  <c:v>12055</c:v>
                </c:pt>
                <c:pt idx="85">
                  <c:v>12086</c:v>
                </c:pt>
                <c:pt idx="86">
                  <c:v>12114</c:v>
                </c:pt>
                <c:pt idx="87">
                  <c:v>12145</c:v>
                </c:pt>
                <c:pt idx="88">
                  <c:v>12175</c:v>
                </c:pt>
                <c:pt idx="89">
                  <c:v>12206</c:v>
                </c:pt>
                <c:pt idx="90">
                  <c:v>12236</c:v>
                </c:pt>
                <c:pt idx="91">
                  <c:v>12267</c:v>
                </c:pt>
                <c:pt idx="92">
                  <c:v>12298</c:v>
                </c:pt>
                <c:pt idx="93">
                  <c:v>12328</c:v>
                </c:pt>
                <c:pt idx="94">
                  <c:v>12359</c:v>
                </c:pt>
                <c:pt idx="95">
                  <c:v>12389</c:v>
                </c:pt>
                <c:pt idx="96">
                  <c:v>12420</c:v>
                </c:pt>
                <c:pt idx="97">
                  <c:v>12451</c:v>
                </c:pt>
                <c:pt idx="98">
                  <c:v>12479</c:v>
                </c:pt>
                <c:pt idx="99">
                  <c:v>12510</c:v>
                </c:pt>
                <c:pt idx="100">
                  <c:v>12540</c:v>
                </c:pt>
                <c:pt idx="101">
                  <c:v>12571</c:v>
                </c:pt>
                <c:pt idx="102">
                  <c:v>12601</c:v>
                </c:pt>
                <c:pt idx="103">
                  <c:v>12632</c:v>
                </c:pt>
                <c:pt idx="104">
                  <c:v>12663</c:v>
                </c:pt>
                <c:pt idx="105">
                  <c:v>12693</c:v>
                </c:pt>
                <c:pt idx="106">
                  <c:v>12724</c:v>
                </c:pt>
                <c:pt idx="107">
                  <c:v>12754</c:v>
                </c:pt>
                <c:pt idx="108">
                  <c:v>12785</c:v>
                </c:pt>
                <c:pt idx="109">
                  <c:v>12816</c:v>
                </c:pt>
                <c:pt idx="110">
                  <c:v>12844</c:v>
                </c:pt>
                <c:pt idx="111">
                  <c:v>12875</c:v>
                </c:pt>
                <c:pt idx="112">
                  <c:v>12905</c:v>
                </c:pt>
                <c:pt idx="113">
                  <c:v>12936</c:v>
                </c:pt>
                <c:pt idx="114">
                  <c:v>12966</c:v>
                </c:pt>
                <c:pt idx="115">
                  <c:v>12997</c:v>
                </c:pt>
                <c:pt idx="116">
                  <c:v>13028</c:v>
                </c:pt>
                <c:pt idx="117">
                  <c:v>13058</c:v>
                </c:pt>
                <c:pt idx="118">
                  <c:v>13089</c:v>
                </c:pt>
                <c:pt idx="119">
                  <c:v>13119</c:v>
                </c:pt>
                <c:pt idx="120">
                  <c:v>13150</c:v>
                </c:pt>
                <c:pt idx="121">
                  <c:v>13181</c:v>
                </c:pt>
                <c:pt idx="122">
                  <c:v>13210</c:v>
                </c:pt>
                <c:pt idx="123">
                  <c:v>13241</c:v>
                </c:pt>
                <c:pt idx="124">
                  <c:v>13271</c:v>
                </c:pt>
                <c:pt idx="125">
                  <c:v>13302</c:v>
                </c:pt>
                <c:pt idx="126">
                  <c:v>13332</c:v>
                </c:pt>
                <c:pt idx="127">
                  <c:v>13363</c:v>
                </c:pt>
                <c:pt idx="128">
                  <c:v>13394</c:v>
                </c:pt>
                <c:pt idx="129">
                  <c:v>13424</c:v>
                </c:pt>
                <c:pt idx="130">
                  <c:v>13455</c:v>
                </c:pt>
                <c:pt idx="131">
                  <c:v>13485</c:v>
                </c:pt>
                <c:pt idx="132">
                  <c:v>13516</c:v>
                </c:pt>
                <c:pt idx="133">
                  <c:v>13547</c:v>
                </c:pt>
                <c:pt idx="134">
                  <c:v>13575</c:v>
                </c:pt>
                <c:pt idx="135">
                  <c:v>13606</c:v>
                </c:pt>
                <c:pt idx="136">
                  <c:v>13636</c:v>
                </c:pt>
                <c:pt idx="137">
                  <c:v>13667</c:v>
                </c:pt>
                <c:pt idx="138">
                  <c:v>13697</c:v>
                </c:pt>
                <c:pt idx="139">
                  <c:v>13728</c:v>
                </c:pt>
                <c:pt idx="140">
                  <c:v>13759</c:v>
                </c:pt>
                <c:pt idx="141">
                  <c:v>13789</c:v>
                </c:pt>
                <c:pt idx="142">
                  <c:v>13820</c:v>
                </c:pt>
                <c:pt idx="143">
                  <c:v>13850</c:v>
                </c:pt>
                <c:pt idx="144">
                  <c:v>13881</c:v>
                </c:pt>
                <c:pt idx="145">
                  <c:v>13912</c:v>
                </c:pt>
                <c:pt idx="146">
                  <c:v>13940</c:v>
                </c:pt>
                <c:pt idx="147">
                  <c:v>13971</c:v>
                </c:pt>
                <c:pt idx="148">
                  <c:v>14001</c:v>
                </c:pt>
                <c:pt idx="149">
                  <c:v>14032</c:v>
                </c:pt>
                <c:pt idx="150">
                  <c:v>14062</c:v>
                </c:pt>
                <c:pt idx="151">
                  <c:v>14093</c:v>
                </c:pt>
                <c:pt idx="152">
                  <c:v>14124</c:v>
                </c:pt>
                <c:pt idx="153">
                  <c:v>14154</c:v>
                </c:pt>
                <c:pt idx="154">
                  <c:v>14185</c:v>
                </c:pt>
                <c:pt idx="155">
                  <c:v>14215</c:v>
                </c:pt>
                <c:pt idx="156">
                  <c:v>14246</c:v>
                </c:pt>
                <c:pt idx="157">
                  <c:v>14277</c:v>
                </c:pt>
                <c:pt idx="158">
                  <c:v>14305</c:v>
                </c:pt>
                <c:pt idx="159">
                  <c:v>14336</c:v>
                </c:pt>
                <c:pt idx="160">
                  <c:v>14366</c:v>
                </c:pt>
                <c:pt idx="161">
                  <c:v>14397</c:v>
                </c:pt>
                <c:pt idx="162">
                  <c:v>14427</c:v>
                </c:pt>
                <c:pt idx="163">
                  <c:v>14458</c:v>
                </c:pt>
                <c:pt idx="164">
                  <c:v>14489</c:v>
                </c:pt>
                <c:pt idx="165">
                  <c:v>14519</c:v>
                </c:pt>
                <c:pt idx="166">
                  <c:v>14550</c:v>
                </c:pt>
                <c:pt idx="167">
                  <c:v>14580</c:v>
                </c:pt>
                <c:pt idx="168">
                  <c:v>14611</c:v>
                </c:pt>
                <c:pt idx="169">
                  <c:v>14642</c:v>
                </c:pt>
                <c:pt idx="170">
                  <c:v>14671</c:v>
                </c:pt>
                <c:pt idx="171">
                  <c:v>14702</c:v>
                </c:pt>
                <c:pt idx="172">
                  <c:v>14732</c:v>
                </c:pt>
                <c:pt idx="173">
                  <c:v>14763</c:v>
                </c:pt>
                <c:pt idx="174">
                  <c:v>14793</c:v>
                </c:pt>
                <c:pt idx="175">
                  <c:v>14824</c:v>
                </c:pt>
                <c:pt idx="176">
                  <c:v>14855</c:v>
                </c:pt>
                <c:pt idx="177">
                  <c:v>14885</c:v>
                </c:pt>
                <c:pt idx="178">
                  <c:v>14916</c:v>
                </c:pt>
                <c:pt idx="179">
                  <c:v>14946</c:v>
                </c:pt>
                <c:pt idx="180">
                  <c:v>14977</c:v>
                </c:pt>
                <c:pt idx="181">
                  <c:v>15008</c:v>
                </c:pt>
                <c:pt idx="182">
                  <c:v>15036</c:v>
                </c:pt>
                <c:pt idx="183">
                  <c:v>15067</c:v>
                </c:pt>
                <c:pt idx="184">
                  <c:v>15097</c:v>
                </c:pt>
                <c:pt idx="185">
                  <c:v>15128</c:v>
                </c:pt>
                <c:pt idx="186">
                  <c:v>15158</c:v>
                </c:pt>
                <c:pt idx="187">
                  <c:v>15189</c:v>
                </c:pt>
                <c:pt idx="188">
                  <c:v>15220</c:v>
                </c:pt>
                <c:pt idx="189">
                  <c:v>15250</c:v>
                </c:pt>
                <c:pt idx="190">
                  <c:v>15281</c:v>
                </c:pt>
                <c:pt idx="191">
                  <c:v>15311</c:v>
                </c:pt>
                <c:pt idx="192">
                  <c:v>15342</c:v>
                </c:pt>
                <c:pt idx="193">
                  <c:v>15373</c:v>
                </c:pt>
                <c:pt idx="194">
                  <c:v>15401</c:v>
                </c:pt>
                <c:pt idx="195">
                  <c:v>15432</c:v>
                </c:pt>
                <c:pt idx="196">
                  <c:v>15462</c:v>
                </c:pt>
                <c:pt idx="197">
                  <c:v>15493</c:v>
                </c:pt>
                <c:pt idx="198">
                  <c:v>15523</c:v>
                </c:pt>
                <c:pt idx="199">
                  <c:v>15554</c:v>
                </c:pt>
                <c:pt idx="200">
                  <c:v>15585</c:v>
                </c:pt>
                <c:pt idx="201">
                  <c:v>15615</c:v>
                </c:pt>
                <c:pt idx="202">
                  <c:v>15646</c:v>
                </c:pt>
                <c:pt idx="203">
                  <c:v>15676</c:v>
                </c:pt>
                <c:pt idx="204">
                  <c:v>15707</c:v>
                </c:pt>
                <c:pt idx="205">
                  <c:v>15738</c:v>
                </c:pt>
                <c:pt idx="206">
                  <c:v>15766</c:v>
                </c:pt>
                <c:pt idx="207">
                  <c:v>15797</c:v>
                </c:pt>
                <c:pt idx="208">
                  <c:v>15827</c:v>
                </c:pt>
                <c:pt idx="209">
                  <c:v>15858</c:v>
                </c:pt>
                <c:pt idx="210">
                  <c:v>15888</c:v>
                </c:pt>
                <c:pt idx="211">
                  <c:v>15919</c:v>
                </c:pt>
                <c:pt idx="212">
                  <c:v>15950</c:v>
                </c:pt>
                <c:pt idx="213">
                  <c:v>15980</c:v>
                </c:pt>
                <c:pt idx="214">
                  <c:v>16011</c:v>
                </c:pt>
                <c:pt idx="215">
                  <c:v>16041</c:v>
                </c:pt>
                <c:pt idx="216">
                  <c:v>16072</c:v>
                </c:pt>
                <c:pt idx="217">
                  <c:v>16103</c:v>
                </c:pt>
                <c:pt idx="218">
                  <c:v>16132</c:v>
                </c:pt>
                <c:pt idx="219">
                  <c:v>16163</c:v>
                </c:pt>
                <c:pt idx="220">
                  <c:v>16193</c:v>
                </c:pt>
                <c:pt idx="221">
                  <c:v>16224</c:v>
                </c:pt>
                <c:pt idx="222">
                  <c:v>16254</c:v>
                </c:pt>
                <c:pt idx="223">
                  <c:v>16285</c:v>
                </c:pt>
                <c:pt idx="224">
                  <c:v>16316</c:v>
                </c:pt>
                <c:pt idx="225">
                  <c:v>16346</c:v>
                </c:pt>
                <c:pt idx="226">
                  <c:v>16377</c:v>
                </c:pt>
                <c:pt idx="227">
                  <c:v>16407</c:v>
                </c:pt>
                <c:pt idx="228">
                  <c:v>16438</c:v>
                </c:pt>
                <c:pt idx="229">
                  <c:v>16469</c:v>
                </c:pt>
                <c:pt idx="230">
                  <c:v>16497</c:v>
                </c:pt>
                <c:pt idx="231">
                  <c:v>16528</c:v>
                </c:pt>
                <c:pt idx="232">
                  <c:v>16558</c:v>
                </c:pt>
                <c:pt idx="233">
                  <c:v>16589</c:v>
                </c:pt>
                <c:pt idx="234">
                  <c:v>16619</c:v>
                </c:pt>
                <c:pt idx="235">
                  <c:v>16650</c:v>
                </c:pt>
                <c:pt idx="236">
                  <c:v>16681</c:v>
                </c:pt>
                <c:pt idx="237">
                  <c:v>16711</c:v>
                </c:pt>
                <c:pt idx="238">
                  <c:v>16742</c:v>
                </c:pt>
                <c:pt idx="239">
                  <c:v>16772</c:v>
                </c:pt>
                <c:pt idx="240">
                  <c:v>16803</c:v>
                </c:pt>
                <c:pt idx="241">
                  <c:v>16834</c:v>
                </c:pt>
                <c:pt idx="242">
                  <c:v>16862</c:v>
                </c:pt>
                <c:pt idx="243">
                  <c:v>16893</c:v>
                </c:pt>
                <c:pt idx="244">
                  <c:v>16923</c:v>
                </c:pt>
                <c:pt idx="245">
                  <c:v>16954</c:v>
                </c:pt>
                <c:pt idx="246">
                  <c:v>16984</c:v>
                </c:pt>
                <c:pt idx="247">
                  <c:v>17015</c:v>
                </c:pt>
                <c:pt idx="248">
                  <c:v>17046</c:v>
                </c:pt>
                <c:pt idx="249">
                  <c:v>17076</c:v>
                </c:pt>
                <c:pt idx="250">
                  <c:v>17107</c:v>
                </c:pt>
                <c:pt idx="251">
                  <c:v>17137</c:v>
                </c:pt>
                <c:pt idx="252">
                  <c:v>17168</c:v>
                </c:pt>
                <c:pt idx="253">
                  <c:v>17199</c:v>
                </c:pt>
                <c:pt idx="254">
                  <c:v>17227</c:v>
                </c:pt>
                <c:pt idx="255">
                  <c:v>17258</c:v>
                </c:pt>
                <c:pt idx="256">
                  <c:v>17288</c:v>
                </c:pt>
                <c:pt idx="257">
                  <c:v>17319</c:v>
                </c:pt>
                <c:pt idx="258">
                  <c:v>17349</c:v>
                </c:pt>
                <c:pt idx="259">
                  <c:v>17380</c:v>
                </c:pt>
                <c:pt idx="260">
                  <c:v>17411</c:v>
                </c:pt>
                <c:pt idx="261">
                  <c:v>17441</c:v>
                </c:pt>
                <c:pt idx="262">
                  <c:v>17472</c:v>
                </c:pt>
                <c:pt idx="263">
                  <c:v>17502</c:v>
                </c:pt>
                <c:pt idx="264">
                  <c:v>17533</c:v>
                </c:pt>
                <c:pt idx="265">
                  <c:v>17564</c:v>
                </c:pt>
                <c:pt idx="266">
                  <c:v>17593</c:v>
                </c:pt>
                <c:pt idx="267">
                  <c:v>17624</c:v>
                </c:pt>
                <c:pt idx="268">
                  <c:v>17654</c:v>
                </c:pt>
                <c:pt idx="269">
                  <c:v>17685</c:v>
                </c:pt>
                <c:pt idx="270">
                  <c:v>17715</c:v>
                </c:pt>
                <c:pt idx="271">
                  <c:v>17746</c:v>
                </c:pt>
                <c:pt idx="272">
                  <c:v>17777</c:v>
                </c:pt>
                <c:pt idx="273">
                  <c:v>17807</c:v>
                </c:pt>
                <c:pt idx="274">
                  <c:v>17838</c:v>
                </c:pt>
                <c:pt idx="275">
                  <c:v>17868</c:v>
                </c:pt>
                <c:pt idx="276">
                  <c:v>17899</c:v>
                </c:pt>
                <c:pt idx="277">
                  <c:v>17930</c:v>
                </c:pt>
                <c:pt idx="278">
                  <c:v>17958</c:v>
                </c:pt>
                <c:pt idx="279">
                  <c:v>17989</c:v>
                </c:pt>
                <c:pt idx="280">
                  <c:v>18019</c:v>
                </c:pt>
                <c:pt idx="281">
                  <c:v>18050</c:v>
                </c:pt>
                <c:pt idx="282">
                  <c:v>18080</c:v>
                </c:pt>
                <c:pt idx="283">
                  <c:v>18111</c:v>
                </c:pt>
                <c:pt idx="284">
                  <c:v>18142</c:v>
                </c:pt>
                <c:pt idx="285">
                  <c:v>18172</c:v>
                </c:pt>
                <c:pt idx="286">
                  <c:v>18203</c:v>
                </c:pt>
                <c:pt idx="287">
                  <c:v>18233</c:v>
                </c:pt>
                <c:pt idx="288">
                  <c:v>18264</c:v>
                </c:pt>
                <c:pt idx="289">
                  <c:v>18295</c:v>
                </c:pt>
                <c:pt idx="290">
                  <c:v>18323</c:v>
                </c:pt>
                <c:pt idx="291">
                  <c:v>18354</c:v>
                </c:pt>
                <c:pt idx="292">
                  <c:v>18384</c:v>
                </c:pt>
                <c:pt idx="293">
                  <c:v>18415</c:v>
                </c:pt>
                <c:pt idx="294">
                  <c:v>18445</c:v>
                </c:pt>
                <c:pt idx="295">
                  <c:v>18476</c:v>
                </c:pt>
                <c:pt idx="296">
                  <c:v>18507</c:v>
                </c:pt>
                <c:pt idx="297">
                  <c:v>18537</c:v>
                </c:pt>
                <c:pt idx="298">
                  <c:v>18568</c:v>
                </c:pt>
                <c:pt idx="299">
                  <c:v>18598</c:v>
                </c:pt>
                <c:pt idx="300">
                  <c:v>18629</c:v>
                </c:pt>
                <c:pt idx="301">
                  <c:v>18660</c:v>
                </c:pt>
                <c:pt idx="302">
                  <c:v>18688</c:v>
                </c:pt>
                <c:pt idx="303">
                  <c:v>18719</c:v>
                </c:pt>
                <c:pt idx="304">
                  <c:v>18749</c:v>
                </c:pt>
                <c:pt idx="305">
                  <c:v>18780</c:v>
                </c:pt>
                <c:pt idx="306">
                  <c:v>18810</c:v>
                </c:pt>
                <c:pt idx="307">
                  <c:v>18841</c:v>
                </c:pt>
                <c:pt idx="308">
                  <c:v>18872</c:v>
                </c:pt>
                <c:pt idx="309">
                  <c:v>18902</c:v>
                </c:pt>
                <c:pt idx="310">
                  <c:v>18933</c:v>
                </c:pt>
                <c:pt idx="311">
                  <c:v>18963</c:v>
                </c:pt>
                <c:pt idx="312">
                  <c:v>18994</c:v>
                </c:pt>
                <c:pt idx="313">
                  <c:v>19025</c:v>
                </c:pt>
                <c:pt idx="314">
                  <c:v>19054</c:v>
                </c:pt>
                <c:pt idx="315">
                  <c:v>19085</c:v>
                </c:pt>
                <c:pt idx="316">
                  <c:v>19115</c:v>
                </c:pt>
                <c:pt idx="317">
                  <c:v>19146</c:v>
                </c:pt>
                <c:pt idx="318">
                  <c:v>19176</c:v>
                </c:pt>
                <c:pt idx="319">
                  <c:v>19207</c:v>
                </c:pt>
                <c:pt idx="320">
                  <c:v>19238</c:v>
                </c:pt>
                <c:pt idx="321">
                  <c:v>19268</c:v>
                </c:pt>
                <c:pt idx="322">
                  <c:v>19299</c:v>
                </c:pt>
                <c:pt idx="323">
                  <c:v>19329</c:v>
                </c:pt>
                <c:pt idx="324">
                  <c:v>19360</c:v>
                </c:pt>
                <c:pt idx="325">
                  <c:v>19391</c:v>
                </c:pt>
                <c:pt idx="326">
                  <c:v>19419</c:v>
                </c:pt>
                <c:pt idx="327">
                  <c:v>19450</c:v>
                </c:pt>
                <c:pt idx="328">
                  <c:v>19480</c:v>
                </c:pt>
                <c:pt idx="329">
                  <c:v>19511</c:v>
                </c:pt>
                <c:pt idx="330">
                  <c:v>19541</c:v>
                </c:pt>
                <c:pt idx="331">
                  <c:v>19572</c:v>
                </c:pt>
                <c:pt idx="332">
                  <c:v>19603</c:v>
                </c:pt>
                <c:pt idx="333">
                  <c:v>19633</c:v>
                </c:pt>
                <c:pt idx="334">
                  <c:v>19664</c:v>
                </c:pt>
                <c:pt idx="335">
                  <c:v>19694</c:v>
                </c:pt>
                <c:pt idx="336">
                  <c:v>19725</c:v>
                </c:pt>
                <c:pt idx="337">
                  <c:v>19756</c:v>
                </c:pt>
                <c:pt idx="338">
                  <c:v>19784</c:v>
                </c:pt>
                <c:pt idx="339">
                  <c:v>19815</c:v>
                </c:pt>
                <c:pt idx="340">
                  <c:v>19845</c:v>
                </c:pt>
                <c:pt idx="341">
                  <c:v>19876</c:v>
                </c:pt>
                <c:pt idx="342">
                  <c:v>19906</c:v>
                </c:pt>
                <c:pt idx="343">
                  <c:v>19937</c:v>
                </c:pt>
                <c:pt idx="344">
                  <c:v>19968</c:v>
                </c:pt>
                <c:pt idx="345">
                  <c:v>19998</c:v>
                </c:pt>
                <c:pt idx="346">
                  <c:v>20029</c:v>
                </c:pt>
                <c:pt idx="347">
                  <c:v>20059</c:v>
                </c:pt>
                <c:pt idx="348">
                  <c:v>20090</c:v>
                </c:pt>
                <c:pt idx="349">
                  <c:v>20121</c:v>
                </c:pt>
                <c:pt idx="350">
                  <c:v>20149</c:v>
                </c:pt>
                <c:pt idx="351">
                  <c:v>20180</c:v>
                </c:pt>
                <c:pt idx="352">
                  <c:v>20210</c:v>
                </c:pt>
                <c:pt idx="353">
                  <c:v>20241</c:v>
                </c:pt>
                <c:pt idx="354">
                  <c:v>20271</c:v>
                </c:pt>
                <c:pt idx="355">
                  <c:v>20302</c:v>
                </c:pt>
                <c:pt idx="356">
                  <c:v>20333</c:v>
                </c:pt>
                <c:pt idx="357">
                  <c:v>20363</c:v>
                </c:pt>
                <c:pt idx="358">
                  <c:v>20394</c:v>
                </c:pt>
                <c:pt idx="359">
                  <c:v>20424</c:v>
                </c:pt>
                <c:pt idx="360">
                  <c:v>20455</c:v>
                </c:pt>
                <c:pt idx="361">
                  <c:v>20486</c:v>
                </c:pt>
                <c:pt idx="362">
                  <c:v>20515</c:v>
                </c:pt>
                <c:pt idx="363">
                  <c:v>20546</c:v>
                </c:pt>
                <c:pt idx="364">
                  <c:v>20576</c:v>
                </c:pt>
                <c:pt idx="365">
                  <c:v>20607</c:v>
                </c:pt>
                <c:pt idx="366">
                  <c:v>20637</c:v>
                </c:pt>
                <c:pt idx="367">
                  <c:v>20668</c:v>
                </c:pt>
                <c:pt idx="368">
                  <c:v>20699</c:v>
                </c:pt>
                <c:pt idx="369">
                  <c:v>20729</c:v>
                </c:pt>
                <c:pt idx="370">
                  <c:v>20760</c:v>
                </c:pt>
                <c:pt idx="371">
                  <c:v>20790</c:v>
                </c:pt>
                <c:pt idx="372">
                  <c:v>20821</c:v>
                </c:pt>
                <c:pt idx="373">
                  <c:v>20852</c:v>
                </c:pt>
                <c:pt idx="374">
                  <c:v>20880</c:v>
                </c:pt>
                <c:pt idx="375">
                  <c:v>20911</c:v>
                </c:pt>
                <c:pt idx="376">
                  <c:v>20941</c:v>
                </c:pt>
                <c:pt idx="377">
                  <c:v>20972</c:v>
                </c:pt>
                <c:pt idx="378">
                  <c:v>21002</c:v>
                </c:pt>
                <c:pt idx="379">
                  <c:v>21033</c:v>
                </c:pt>
                <c:pt idx="380">
                  <c:v>21064</c:v>
                </c:pt>
                <c:pt idx="381">
                  <c:v>21094</c:v>
                </c:pt>
                <c:pt idx="382">
                  <c:v>21125</c:v>
                </c:pt>
                <c:pt idx="383">
                  <c:v>21155</c:v>
                </c:pt>
                <c:pt idx="384">
                  <c:v>21186</c:v>
                </c:pt>
                <c:pt idx="385">
                  <c:v>21217</c:v>
                </c:pt>
                <c:pt idx="386">
                  <c:v>21245</c:v>
                </c:pt>
                <c:pt idx="387">
                  <c:v>21276</c:v>
                </c:pt>
                <c:pt idx="388">
                  <c:v>21306</c:v>
                </c:pt>
                <c:pt idx="389">
                  <c:v>21337</c:v>
                </c:pt>
                <c:pt idx="390">
                  <c:v>21367</c:v>
                </c:pt>
                <c:pt idx="391">
                  <c:v>21398</c:v>
                </c:pt>
                <c:pt idx="392">
                  <c:v>21429</c:v>
                </c:pt>
                <c:pt idx="393">
                  <c:v>21459</c:v>
                </c:pt>
                <c:pt idx="394">
                  <c:v>21490</c:v>
                </c:pt>
                <c:pt idx="395">
                  <c:v>21520</c:v>
                </c:pt>
                <c:pt idx="396">
                  <c:v>21551</c:v>
                </c:pt>
                <c:pt idx="397">
                  <c:v>21582</c:v>
                </c:pt>
                <c:pt idx="398">
                  <c:v>21610</c:v>
                </c:pt>
                <c:pt idx="399">
                  <c:v>21641</c:v>
                </c:pt>
                <c:pt idx="400">
                  <c:v>21671</c:v>
                </c:pt>
                <c:pt idx="401">
                  <c:v>21702</c:v>
                </c:pt>
                <c:pt idx="402">
                  <c:v>21732</c:v>
                </c:pt>
                <c:pt idx="403">
                  <c:v>21763</c:v>
                </c:pt>
                <c:pt idx="404">
                  <c:v>21794</c:v>
                </c:pt>
                <c:pt idx="405">
                  <c:v>21824</c:v>
                </c:pt>
                <c:pt idx="406">
                  <c:v>21855</c:v>
                </c:pt>
                <c:pt idx="407">
                  <c:v>21885</c:v>
                </c:pt>
                <c:pt idx="408">
                  <c:v>21916</c:v>
                </c:pt>
                <c:pt idx="409">
                  <c:v>21947</c:v>
                </c:pt>
                <c:pt idx="410">
                  <c:v>21976</c:v>
                </c:pt>
                <c:pt idx="411">
                  <c:v>22007</c:v>
                </c:pt>
                <c:pt idx="412">
                  <c:v>22037</c:v>
                </c:pt>
                <c:pt idx="413">
                  <c:v>22068</c:v>
                </c:pt>
                <c:pt idx="414">
                  <c:v>22098</c:v>
                </c:pt>
                <c:pt idx="415">
                  <c:v>22129</c:v>
                </c:pt>
                <c:pt idx="416">
                  <c:v>22160</c:v>
                </c:pt>
                <c:pt idx="417">
                  <c:v>22190</c:v>
                </c:pt>
                <c:pt idx="418">
                  <c:v>22221</c:v>
                </c:pt>
                <c:pt idx="419">
                  <c:v>22251</c:v>
                </c:pt>
                <c:pt idx="420">
                  <c:v>22282</c:v>
                </c:pt>
                <c:pt idx="421">
                  <c:v>22313</c:v>
                </c:pt>
                <c:pt idx="422">
                  <c:v>22341</c:v>
                </c:pt>
                <c:pt idx="423">
                  <c:v>22372</c:v>
                </c:pt>
                <c:pt idx="424">
                  <c:v>22402</c:v>
                </c:pt>
                <c:pt idx="425">
                  <c:v>22433</c:v>
                </c:pt>
                <c:pt idx="426">
                  <c:v>22463</c:v>
                </c:pt>
                <c:pt idx="427">
                  <c:v>22494</c:v>
                </c:pt>
                <c:pt idx="428">
                  <c:v>22525</c:v>
                </c:pt>
                <c:pt idx="429">
                  <c:v>22555</c:v>
                </c:pt>
                <c:pt idx="430">
                  <c:v>22586</c:v>
                </c:pt>
                <c:pt idx="431">
                  <c:v>22616</c:v>
                </c:pt>
                <c:pt idx="432">
                  <c:v>22647</c:v>
                </c:pt>
                <c:pt idx="433">
                  <c:v>22678</c:v>
                </c:pt>
                <c:pt idx="434">
                  <c:v>22706</c:v>
                </c:pt>
                <c:pt idx="435">
                  <c:v>22737</c:v>
                </c:pt>
                <c:pt idx="436">
                  <c:v>22767</c:v>
                </c:pt>
                <c:pt idx="437">
                  <c:v>22798</c:v>
                </c:pt>
                <c:pt idx="438">
                  <c:v>22828</c:v>
                </c:pt>
                <c:pt idx="439">
                  <c:v>22859</c:v>
                </c:pt>
                <c:pt idx="440">
                  <c:v>22890</c:v>
                </c:pt>
                <c:pt idx="441">
                  <c:v>22920</c:v>
                </c:pt>
                <c:pt idx="442">
                  <c:v>22951</c:v>
                </c:pt>
                <c:pt idx="443">
                  <c:v>22981</c:v>
                </c:pt>
                <c:pt idx="444">
                  <c:v>23012</c:v>
                </c:pt>
                <c:pt idx="445">
                  <c:v>23043</c:v>
                </c:pt>
                <c:pt idx="446">
                  <c:v>23071</c:v>
                </c:pt>
                <c:pt idx="447">
                  <c:v>23102</c:v>
                </c:pt>
                <c:pt idx="448">
                  <c:v>23132</c:v>
                </c:pt>
                <c:pt idx="449">
                  <c:v>23163</c:v>
                </c:pt>
                <c:pt idx="450">
                  <c:v>23193</c:v>
                </c:pt>
                <c:pt idx="451">
                  <c:v>23224</c:v>
                </c:pt>
                <c:pt idx="452">
                  <c:v>23255</c:v>
                </c:pt>
                <c:pt idx="453">
                  <c:v>23285</c:v>
                </c:pt>
                <c:pt idx="454">
                  <c:v>23316</c:v>
                </c:pt>
                <c:pt idx="455">
                  <c:v>23346</c:v>
                </c:pt>
                <c:pt idx="456">
                  <c:v>23377</c:v>
                </c:pt>
                <c:pt idx="457">
                  <c:v>23408</c:v>
                </c:pt>
                <c:pt idx="458">
                  <c:v>23437</c:v>
                </c:pt>
                <c:pt idx="459">
                  <c:v>23468</c:v>
                </c:pt>
                <c:pt idx="460">
                  <c:v>23498</c:v>
                </c:pt>
                <c:pt idx="461">
                  <c:v>23529</c:v>
                </c:pt>
                <c:pt idx="462">
                  <c:v>23559</c:v>
                </c:pt>
                <c:pt idx="463">
                  <c:v>23590</c:v>
                </c:pt>
                <c:pt idx="464">
                  <c:v>23621</c:v>
                </c:pt>
                <c:pt idx="465">
                  <c:v>23651</c:v>
                </c:pt>
                <c:pt idx="466">
                  <c:v>23682</c:v>
                </c:pt>
                <c:pt idx="467">
                  <c:v>23712</c:v>
                </c:pt>
                <c:pt idx="468">
                  <c:v>23743</c:v>
                </c:pt>
                <c:pt idx="469">
                  <c:v>23774</c:v>
                </c:pt>
                <c:pt idx="470">
                  <c:v>23802</c:v>
                </c:pt>
                <c:pt idx="471">
                  <c:v>23833</c:v>
                </c:pt>
                <c:pt idx="472">
                  <c:v>23863</c:v>
                </c:pt>
                <c:pt idx="473">
                  <c:v>23894</c:v>
                </c:pt>
                <c:pt idx="474">
                  <c:v>23924</c:v>
                </c:pt>
                <c:pt idx="475">
                  <c:v>23955</c:v>
                </c:pt>
                <c:pt idx="476">
                  <c:v>23986</c:v>
                </c:pt>
                <c:pt idx="477">
                  <c:v>24016</c:v>
                </c:pt>
                <c:pt idx="478">
                  <c:v>24047</c:v>
                </c:pt>
                <c:pt idx="479">
                  <c:v>24077</c:v>
                </c:pt>
                <c:pt idx="480">
                  <c:v>24108</c:v>
                </c:pt>
                <c:pt idx="481">
                  <c:v>24139</c:v>
                </c:pt>
                <c:pt idx="482">
                  <c:v>24167</c:v>
                </c:pt>
                <c:pt idx="483">
                  <c:v>24198</c:v>
                </c:pt>
                <c:pt idx="484">
                  <c:v>24228</c:v>
                </c:pt>
                <c:pt idx="485">
                  <c:v>24259</c:v>
                </c:pt>
                <c:pt idx="486">
                  <c:v>24289</c:v>
                </c:pt>
                <c:pt idx="487">
                  <c:v>24320</c:v>
                </c:pt>
                <c:pt idx="488">
                  <c:v>24351</c:v>
                </c:pt>
                <c:pt idx="489">
                  <c:v>24381</c:v>
                </c:pt>
                <c:pt idx="490">
                  <c:v>24412</c:v>
                </c:pt>
                <c:pt idx="491">
                  <c:v>24442</c:v>
                </c:pt>
                <c:pt idx="492">
                  <c:v>24473</c:v>
                </c:pt>
                <c:pt idx="493">
                  <c:v>24504</c:v>
                </c:pt>
                <c:pt idx="494">
                  <c:v>24532</c:v>
                </c:pt>
                <c:pt idx="495">
                  <c:v>24563</c:v>
                </c:pt>
                <c:pt idx="496">
                  <c:v>24593</c:v>
                </c:pt>
                <c:pt idx="497">
                  <c:v>24624</c:v>
                </c:pt>
                <c:pt idx="498">
                  <c:v>24654</c:v>
                </c:pt>
                <c:pt idx="499">
                  <c:v>24685</c:v>
                </c:pt>
                <c:pt idx="500">
                  <c:v>24716</c:v>
                </c:pt>
                <c:pt idx="501">
                  <c:v>24746</c:v>
                </c:pt>
                <c:pt idx="502">
                  <c:v>24777</c:v>
                </c:pt>
                <c:pt idx="503">
                  <c:v>24807</c:v>
                </c:pt>
                <c:pt idx="504">
                  <c:v>24838</c:v>
                </c:pt>
                <c:pt idx="505">
                  <c:v>24869</c:v>
                </c:pt>
                <c:pt idx="506">
                  <c:v>24898</c:v>
                </c:pt>
                <c:pt idx="507">
                  <c:v>24929</c:v>
                </c:pt>
                <c:pt idx="508">
                  <c:v>24959</c:v>
                </c:pt>
                <c:pt idx="509">
                  <c:v>24990</c:v>
                </c:pt>
                <c:pt idx="510">
                  <c:v>25020</c:v>
                </c:pt>
                <c:pt idx="511">
                  <c:v>25051</c:v>
                </c:pt>
                <c:pt idx="512">
                  <c:v>25082</c:v>
                </c:pt>
                <c:pt idx="513">
                  <c:v>25112</c:v>
                </c:pt>
                <c:pt idx="514">
                  <c:v>25143</c:v>
                </c:pt>
                <c:pt idx="515">
                  <c:v>25173</c:v>
                </c:pt>
                <c:pt idx="516">
                  <c:v>25204</c:v>
                </c:pt>
                <c:pt idx="517">
                  <c:v>25235</c:v>
                </c:pt>
                <c:pt idx="518">
                  <c:v>25263</c:v>
                </c:pt>
                <c:pt idx="519">
                  <c:v>25294</c:v>
                </c:pt>
                <c:pt idx="520">
                  <c:v>25324</c:v>
                </c:pt>
                <c:pt idx="521">
                  <c:v>25355</c:v>
                </c:pt>
                <c:pt idx="522">
                  <c:v>25385</c:v>
                </c:pt>
                <c:pt idx="523">
                  <c:v>25416</c:v>
                </c:pt>
                <c:pt idx="524">
                  <c:v>25447</c:v>
                </c:pt>
                <c:pt idx="525">
                  <c:v>25477</c:v>
                </c:pt>
                <c:pt idx="526">
                  <c:v>25508</c:v>
                </c:pt>
                <c:pt idx="527">
                  <c:v>25538</c:v>
                </c:pt>
                <c:pt idx="528">
                  <c:v>25569</c:v>
                </c:pt>
                <c:pt idx="529">
                  <c:v>25600</c:v>
                </c:pt>
                <c:pt idx="530">
                  <c:v>25628</c:v>
                </c:pt>
                <c:pt idx="531">
                  <c:v>25659</c:v>
                </c:pt>
                <c:pt idx="532">
                  <c:v>25689</c:v>
                </c:pt>
                <c:pt idx="533">
                  <c:v>25720</c:v>
                </c:pt>
                <c:pt idx="534">
                  <c:v>25750</c:v>
                </c:pt>
                <c:pt idx="535">
                  <c:v>25781</c:v>
                </c:pt>
                <c:pt idx="536">
                  <c:v>25812</c:v>
                </c:pt>
                <c:pt idx="537">
                  <c:v>25842</c:v>
                </c:pt>
                <c:pt idx="538">
                  <c:v>25873</c:v>
                </c:pt>
                <c:pt idx="539">
                  <c:v>25903</c:v>
                </c:pt>
                <c:pt idx="540">
                  <c:v>25934</c:v>
                </c:pt>
                <c:pt idx="541">
                  <c:v>25965</c:v>
                </c:pt>
                <c:pt idx="542">
                  <c:v>25993</c:v>
                </c:pt>
                <c:pt idx="543">
                  <c:v>26024</c:v>
                </c:pt>
                <c:pt idx="544">
                  <c:v>26054</c:v>
                </c:pt>
                <c:pt idx="545">
                  <c:v>26085</c:v>
                </c:pt>
                <c:pt idx="546">
                  <c:v>26115</c:v>
                </c:pt>
                <c:pt idx="547">
                  <c:v>26146</c:v>
                </c:pt>
                <c:pt idx="548">
                  <c:v>26177</c:v>
                </c:pt>
                <c:pt idx="549">
                  <c:v>26207</c:v>
                </c:pt>
                <c:pt idx="550">
                  <c:v>26238</c:v>
                </c:pt>
                <c:pt idx="551">
                  <c:v>26268</c:v>
                </c:pt>
                <c:pt idx="552">
                  <c:v>26299</c:v>
                </c:pt>
                <c:pt idx="553">
                  <c:v>26330</c:v>
                </c:pt>
                <c:pt idx="554">
                  <c:v>26359</c:v>
                </c:pt>
                <c:pt idx="555">
                  <c:v>26390</c:v>
                </c:pt>
                <c:pt idx="556">
                  <c:v>26420</c:v>
                </c:pt>
                <c:pt idx="557">
                  <c:v>26451</c:v>
                </c:pt>
                <c:pt idx="558">
                  <c:v>26481</c:v>
                </c:pt>
                <c:pt idx="559">
                  <c:v>26512</c:v>
                </c:pt>
                <c:pt idx="560">
                  <c:v>26543</c:v>
                </c:pt>
                <c:pt idx="561">
                  <c:v>26573</c:v>
                </c:pt>
                <c:pt idx="562">
                  <c:v>26604</c:v>
                </c:pt>
                <c:pt idx="563">
                  <c:v>26634</c:v>
                </c:pt>
                <c:pt idx="564">
                  <c:v>26665</c:v>
                </c:pt>
                <c:pt idx="565">
                  <c:v>26696</c:v>
                </c:pt>
                <c:pt idx="566">
                  <c:v>26724</c:v>
                </c:pt>
                <c:pt idx="567">
                  <c:v>26755</c:v>
                </c:pt>
                <c:pt idx="568">
                  <c:v>26785</c:v>
                </c:pt>
                <c:pt idx="569">
                  <c:v>26816</c:v>
                </c:pt>
                <c:pt idx="570">
                  <c:v>26846</c:v>
                </c:pt>
                <c:pt idx="571">
                  <c:v>26877</c:v>
                </c:pt>
                <c:pt idx="572">
                  <c:v>26908</c:v>
                </c:pt>
                <c:pt idx="573">
                  <c:v>26938</c:v>
                </c:pt>
                <c:pt idx="574">
                  <c:v>26969</c:v>
                </c:pt>
                <c:pt idx="575">
                  <c:v>26999</c:v>
                </c:pt>
                <c:pt idx="576">
                  <c:v>27030</c:v>
                </c:pt>
                <c:pt idx="577">
                  <c:v>27061</c:v>
                </c:pt>
                <c:pt idx="578">
                  <c:v>27089</c:v>
                </c:pt>
                <c:pt idx="579">
                  <c:v>27120</c:v>
                </c:pt>
                <c:pt idx="580">
                  <c:v>27150</c:v>
                </c:pt>
                <c:pt idx="581">
                  <c:v>27181</c:v>
                </c:pt>
                <c:pt idx="582">
                  <c:v>27211</c:v>
                </c:pt>
                <c:pt idx="583">
                  <c:v>27242</c:v>
                </c:pt>
                <c:pt idx="584">
                  <c:v>27273</c:v>
                </c:pt>
                <c:pt idx="585">
                  <c:v>27303</c:v>
                </c:pt>
                <c:pt idx="586">
                  <c:v>27334</c:v>
                </c:pt>
                <c:pt idx="587">
                  <c:v>27364</c:v>
                </c:pt>
                <c:pt idx="588">
                  <c:v>27395</c:v>
                </c:pt>
                <c:pt idx="589">
                  <c:v>27426</c:v>
                </c:pt>
                <c:pt idx="590">
                  <c:v>27454</c:v>
                </c:pt>
                <c:pt idx="591">
                  <c:v>27485</c:v>
                </c:pt>
                <c:pt idx="592">
                  <c:v>27515</c:v>
                </c:pt>
                <c:pt idx="593">
                  <c:v>27546</c:v>
                </c:pt>
                <c:pt idx="594">
                  <c:v>27576</c:v>
                </c:pt>
                <c:pt idx="595">
                  <c:v>27607</c:v>
                </c:pt>
                <c:pt idx="596">
                  <c:v>27638</c:v>
                </c:pt>
                <c:pt idx="597">
                  <c:v>27668</c:v>
                </c:pt>
                <c:pt idx="598">
                  <c:v>27699</c:v>
                </c:pt>
                <c:pt idx="599">
                  <c:v>27729</c:v>
                </c:pt>
                <c:pt idx="600">
                  <c:v>27760</c:v>
                </c:pt>
                <c:pt idx="601">
                  <c:v>27791</c:v>
                </c:pt>
                <c:pt idx="602">
                  <c:v>27820</c:v>
                </c:pt>
                <c:pt idx="603">
                  <c:v>27851</c:v>
                </c:pt>
                <c:pt idx="604">
                  <c:v>27881</c:v>
                </c:pt>
                <c:pt idx="605">
                  <c:v>27912</c:v>
                </c:pt>
                <c:pt idx="606">
                  <c:v>27942</c:v>
                </c:pt>
                <c:pt idx="607">
                  <c:v>27973</c:v>
                </c:pt>
                <c:pt idx="608">
                  <c:v>28004</c:v>
                </c:pt>
                <c:pt idx="609">
                  <c:v>28034</c:v>
                </c:pt>
                <c:pt idx="610">
                  <c:v>28065</c:v>
                </c:pt>
                <c:pt idx="611">
                  <c:v>28095</c:v>
                </c:pt>
                <c:pt idx="612">
                  <c:v>28126</c:v>
                </c:pt>
                <c:pt idx="613">
                  <c:v>28157</c:v>
                </c:pt>
                <c:pt idx="614">
                  <c:v>28185</c:v>
                </c:pt>
                <c:pt idx="615">
                  <c:v>28216</c:v>
                </c:pt>
                <c:pt idx="616">
                  <c:v>28246</c:v>
                </c:pt>
                <c:pt idx="617">
                  <c:v>28277</c:v>
                </c:pt>
                <c:pt idx="618">
                  <c:v>28307</c:v>
                </c:pt>
                <c:pt idx="619">
                  <c:v>28338</c:v>
                </c:pt>
                <c:pt idx="620">
                  <c:v>28369</c:v>
                </c:pt>
                <c:pt idx="621">
                  <c:v>28399</c:v>
                </c:pt>
                <c:pt idx="622">
                  <c:v>28430</c:v>
                </c:pt>
                <c:pt idx="623">
                  <c:v>28460</c:v>
                </c:pt>
                <c:pt idx="624">
                  <c:v>28491</c:v>
                </c:pt>
                <c:pt idx="625">
                  <c:v>28522</c:v>
                </c:pt>
                <c:pt idx="626">
                  <c:v>28550</c:v>
                </c:pt>
                <c:pt idx="627">
                  <c:v>28581</c:v>
                </c:pt>
                <c:pt idx="628">
                  <c:v>28611</c:v>
                </c:pt>
                <c:pt idx="629">
                  <c:v>28642</c:v>
                </c:pt>
                <c:pt idx="630">
                  <c:v>28672</c:v>
                </c:pt>
                <c:pt idx="631">
                  <c:v>28703</c:v>
                </c:pt>
                <c:pt idx="632">
                  <c:v>28734</c:v>
                </c:pt>
                <c:pt idx="633">
                  <c:v>28764</c:v>
                </c:pt>
                <c:pt idx="634">
                  <c:v>28795</c:v>
                </c:pt>
                <c:pt idx="635">
                  <c:v>28825</c:v>
                </c:pt>
                <c:pt idx="636">
                  <c:v>28856</c:v>
                </c:pt>
                <c:pt idx="637">
                  <c:v>28887</c:v>
                </c:pt>
                <c:pt idx="638">
                  <c:v>28915</c:v>
                </c:pt>
                <c:pt idx="639">
                  <c:v>28946</c:v>
                </c:pt>
                <c:pt idx="640">
                  <c:v>28976</c:v>
                </c:pt>
                <c:pt idx="641">
                  <c:v>29007</c:v>
                </c:pt>
                <c:pt idx="642">
                  <c:v>29037</c:v>
                </c:pt>
                <c:pt idx="643">
                  <c:v>29068</c:v>
                </c:pt>
                <c:pt idx="644">
                  <c:v>29099</c:v>
                </c:pt>
                <c:pt idx="645">
                  <c:v>29129</c:v>
                </c:pt>
                <c:pt idx="646">
                  <c:v>29160</c:v>
                </c:pt>
                <c:pt idx="647">
                  <c:v>29190</c:v>
                </c:pt>
                <c:pt idx="648">
                  <c:v>29221</c:v>
                </c:pt>
                <c:pt idx="649">
                  <c:v>29252</c:v>
                </c:pt>
                <c:pt idx="650">
                  <c:v>29281</c:v>
                </c:pt>
                <c:pt idx="651">
                  <c:v>29312</c:v>
                </c:pt>
                <c:pt idx="652">
                  <c:v>29342</c:v>
                </c:pt>
                <c:pt idx="653">
                  <c:v>29373</c:v>
                </c:pt>
                <c:pt idx="654">
                  <c:v>29403</c:v>
                </c:pt>
                <c:pt idx="655">
                  <c:v>29434</c:v>
                </c:pt>
                <c:pt idx="656">
                  <c:v>29465</c:v>
                </c:pt>
                <c:pt idx="657">
                  <c:v>29495</c:v>
                </c:pt>
                <c:pt idx="658">
                  <c:v>29526</c:v>
                </c:pt>
                <c:pt idx="659">
                  <c:v>29556</c:v>
                </c:pt>
                <c:pt idx="660">
                  <c:v>29587</c:v>
                </c:pt>
                <c:pt idx="661">
                  <c:v>29618</c:v>
                </c:pt>
                <c:pt idx="662">
                  <c:v>29646</c:v>
                </c:pt>
                <c:pt idx="663">
                  <c:v>29677</c:v>
                </c:pt>
                <c:pt idx="664">
                  <c:v>29707</c:v>
                </c:pt>
                <c:pt idx="665">
                  <c:v>29738</c:v>
                </c:pt>
                <c:pt idx="666">
                  <c:v>29768</c:v>
                </c:pt>
                <c:pt idx="667">
                  <c:v>29799</c:v>
                </c:pt>
                <c:pt idx="668">
                  <c:v>29830</c:v>
                </c:pt>
                <c:pt idx="669">
                  <c:v>29860</c:v>
                </c:pt>
                <c:pt idx="670">
                  <c:v>29891</c:v>
                </c:pt>
                <c:pt idx="671">
                  <c:v>29921</c:v>
                </c:pt>
                <c:pt idx="672">
                  <c:v>29952</c:v>
                </c:pt>
                <c:pt idx="673">
                  <c:v>29983</c:v>
                </c:pt>
                <c:pt idx="674">
                  <c:v>30011</c:v>
                </c:pt>
                <c:pt idx="675">
                  <c:v>30042</c:v>
                </c:pt>
                <c:pt idx="676">
                  <c:v>30072</c:v>
                </c:pt>
                <c:pt idx="677">
                  <c:v>30103</c:v>
                </c:pt>
                <c:pt idx="678">
                  <c:v>30133</c:v>
                </c:pt>
                <c:pt idx="679">
                  <c:v>30164</c:v>
                </c:pt>
                <c:pt idx="680">
                  <c:v>30195</c:v>
                </c:pt>
                <c:pt idx="681">
                  <c:v>30225</c:v>
                </c:pt>
                <c:pt idx="682">
                  <c:v>30256</c:v>
                </c:pt>
                <c:pt idx="683">
                  <c:v>30286</c:v>
                </c:pt>
                <c:pt idx="684">
                  <c:v>30317</c:v>
                </c:pt>
                <c:pt idx="685">
                  <c:v>30348</c:v>
                </c:pt>
                <c:pt idx="686">
                  <c:v>30376</c:v>
                </c:pt>
                <c:pt idx="687">
                  <c:v>30407</c:v>
                </c:pt>
                <c:pt idx="688">
                  <c:v>30437</c:v>
                </c:pt>
                <c:pt idx="689">
                  <c:v>30468</c:v>
                </c:pt>
                <c:pt idx="690">
                  <c:v>30498</c:v>
                </c:pt>
                <c:pt idx="691">
                  <c:v>30529</c:v>
                </c:pt>
                <c:pt idx="692">
                  <c:v>30560</c:v>
                </c:pt>
                <c:pt idx="693">
                  <c:v>30590</c:v>
                </c:pt>
                <c:pt idx="694">
                  <c:v>30621</c:v>
                </c:pt>
                <c:pt idx="695">
                  <c:v>30651</c:v>
                </c:pt>
                <c:pt idx="696">
                  <c:v>30682</c:v>
                </c:pt>
                <c:pt idx="697">
                  <c:v>30713</c:v>
                </c:pt>
                <c:pt idx="698">
                  <c:v>30742</c:v>
                </c:pt>
                <c:pt idx="699">
                  <c:v>30773</c:v>
                </c:pt>
                <c:pt idx="700">
                  <c:v>30803</c:v>
                </c:pt>
                <c:pt idx="701">
                  <c:v>30834</c:v>
                </c:pt>
                <c:pt idx="702">
                  <c:v>30864</c:v>
                </c:pt>
                <c:pt idx="703">
                  <c:v>30895</c:v>
                </c:pt>
                <c:pt idx="704">
                  <c:v>30926</c:v>
                </c:pt>
                <c:pt idx="705">
                  <c:v>30956</c:v>
                </c:pt>
                <c:pt idx="706">
                  <c:v>30987</c:v>
                </c:pt>
                <c:pt idx="707">
                  <c:v>31017</c:v>
                </c:pt>
                <c:pt idx="708">
                  <c:v>31048</c:v>
                </c:pt>
                <c:pt idx="709">
                  <c:v>31079</c:v>
                </c:pt>
                <c:pt idx="710">
                  <c:v>31107</c:v>
                </c:pt>
                <c:pt idx="711">
                  <c:v>31138</c:v>
                </c:pt>
                <c:pt idx="712">
                  <c:v>31168</c:v>
                </c:pt>
                <c:pt idx="713">
                  <c:v>31199</c:v>
                </c:pt>
                <c:pt idx="714">
                  <c:v>31229</c:v>
                </c:pt>
                <c:pt idx="715">
                  <c:v>31260</c:v>
                </c:pt>
                <c:pt idx="716">
                  <c:v>31291</c:v>
                </c:pt>
                <c:pt idx="717">
                  <c:v>31321</c:v>
                </c:pt>
                <c:pt idx="718">
                  <c:v>31352</c:v>
                </c:pt>
                <c:pt idx="719">
                  <c:v>31382</c:v>
                </c:pt>
                <c:pt idx="720">
                  <c:v>31413</c:v>
                </c:pt>
                <c:pt idx="721">
                  <c:v>31444</c:v>
                </c:pt>
                <c:pt idx="722">
                  <c:v>31472</c:v>
                </c:pt>
                <c:pt idx="723">
                  <c:v>31503</c:v>
                </c:pt>
                <c:pt idx="724">
                  <c:v>31533</c:v>
                </c:pt>
                <c:pt idx="725">
                  <c:v>31564</c:v>
                </c:pt>
                <c:pt idx="726">
                  <c:v>31594</c:v>
                </c:pt>
                <c:pt idx="727">
                  <c:v>31625</c:v>
                </c:pt>
                <c:pt idx="728">
                  <c:v>31656</c:v>
                </c:pt>
                <c:pt idx="729">
                  <c:v>31686</c:v>
                </c:pt>
                <c:pt idx="730">
                  <c:v>31717</c:v>
                </c:pt>
                <c:pt idx="731">
                  <c:v>31747</c:v>
                </c:pt>
                <c:pt idx="732">
                  <c:v>31778</c:v>
                </c:pt>
                <c:pt idx="733">
                  <c:v>31809</c:v>
                </c:pt>
                <c:pt idx="734">
                  <c:v>31837</c:v>
                </c:pt>
                <c:pt idx="735">
                  <c:v>31868</c:v>
                </c:pt>
                <c:pt idx="736">
                  <c:v>31898</c:v>
                </c:pt>
                <c:pt idx="737">
                  <c:v>31929</c:v>
                </c:pt>
                <c:pt idx="738">
                  <c:v>31959</c:v>
                </c:pt>
                <c:pt idx="739">
                  <c:v>31990</c:v>
                </c:pt>
                <c:pt idx="740">
                  <c:v>32021</c:v>
                </c:pt>
                <c:pt idx="741">
                  <c:v>32051</c:v>
                </c:pt>
                <c:pt idx="742">
                  <c:v>32082</c:v>
                </c:pt>
                <c:pt idx="743">
                  <c:v>32112</c:v>
                </c:pt>
                <c:pt idx="744">
                  <c:v>32143</c:v>
                </c:pt>
                <c:pt idx="745">
                  <c:v>32174</c:v>
                </c:pt>
                <c:pt idx="746">
                  <c:v>32203</c:v>
                </c:pt>
                <c:pt idx="747">
                  <c:v>32234</c:v>
                </c:pt>
                <c:pt idx="748">
                  <c:v>32264</c:v>
                </c:pt>
                <c:pt idx="749">
                  <c:v>32295</c:v>
                </c:pt>
                <c:pt idx="750">
                  <c:v>32325</c:v>
                </c:pt>
                <c:pt idx="751">
                  <c:v>32356</c:v>
                </c:pt>
                <c:pt idx="752">
                  <c:v>32387</c:v>
                </c:pt>
                <c:pt idx="753">
                  <c:v>32417</c:v>
                </c:pt>
                <c:pt idx="754">
                  <c:v>32448</c:v>
                </c:pt>
                <c:pt idx="755">
                  <c:v>32478</c:v>
                </c:pt>
                <c:pt idx="756">
                  <c:v>32509</c:v>
                </c:pt>
                <c:pt idx="757">
                  <c:v>32540</c:v>
                </c:pt>
                <c:pt idx="758">
                  <c:v>32568</c:v>
                </c:pt>
                <c:pt idx="759">
                  <c:v>32599</c:v>
                </c:pt>
                <c:pt idx="760">
                  <c:v>32629</c:v>
                </c:pt>
                <c:pt idx="761">
                  <c:v>32660</c:v>
                </c:pt>
                <c:pt idx="762">
                  <c:v>32690</c:v>
                </c:pt>
                <c:pt idx="763">
                  <c:v>32721</c:v>
                </c:pt>
                <c:pt idx="764">
                  <c:v>32752</c:v>
                </c:pt>
                <c:pt idx="765">
                  <c:v>32782</c:v>
                </c:pt>
                <c:pt idx="766">
                  <c:v>32813</c:v>
                </c:pt>
                <c:pt idx="767">
                  <c:v>32843</c:v>
                </c:pt>
                <c:pt idx="768">
                  <c:v>32874</c:v>
                </c:pt>
                <c:pt idx="769">
                  <c:v>32905</c:v>
                </c:pt>
                <c:pt idx="770">
                  <c:v>32933</c:v>
                </c:pt>
                <c:pt idx="771">
                  <c:v>32964</c:v>
                </c:pt>
                <c:pt idx="772">
                  <c:v>32994</c:v>
                </c:pt>
                <c:pt idx="773">
                  <c:v>33025</c:v>
                </c:pt>
                <c:pt idx="774">
                  <c:v>33055</c:v>
                </c:pt>
                <c:pt idx="775">
                  <c:v>33086</c:v>
                </c:pt>
                <c:pt idx="776">
                  <c:v>33117</c:v>
                </c:pt>
                <c:pt idx="777">
                  <c:v>33147</c:v>
                </c:pt>
                <c:pt idx="778">
                  <c:v>33178</c:v>
                </c:pt>
                <c:pt idx="779">
                  <c:v>33208</c:v>
                </c:pt>
                <c:pt idx="780">
                  <c:v>33239</c:v>
                </c:pt>
                <c:pt idx="781">
                  <c:v>33270</c:v>
                </c:pt>
                <c:pt idx="782">
                  <c:v>33298</c:v>
                </c:pt>
                <c:pt idx="783">
                  <c:v>33329</c:v>
                </c:pt>
                <c:pt idx="784">
                  <c:v>33359</c:v>
                </c:pt>
                <c:pt idx="785">
                  <c:v>33390</c:v>
                </c:pt>
                <c:pt idx="786">
                  <c:v>33420</c:v>
                </c:pt>
                <c:pt idx="787">
                  <c:v>33451</c:v>
                </c:pt>
                <c:pt idx="788">
                  <c:v>33482</c:v>
                </c:pt>
                <c:pt idx="789">
                  <c:v>33512</c:v>
                </c:pt>
                <c:pt idx="790">
                  <c:v>33543</c:v>
                </c:pt>
                <c:pt idx="791">
                  <c:v>33573</c:v>
                </c:pt>
                <c:pt idx="792">
                  <c:v>33604</c:v>
                </c:pt>
                <c:pt idx="793">
                  <c:v>33635</c:v>
                </c:pt>
                <c:pt idx="794">
                  <c:v>33664</c:v>
                </c:pt>
                <c:pt idx="795">
                  <c:v>33695</c:v>
                </c:pt>
                <c:pt idx="796">
                  <c:v>33725</c:v>
                </c:pt>
                <c:pt idx="797">
                  <c:v>33756</c:v>
                </c:pt>
                <c:pt idx="798">
                  <c:v>33786</c:v>
                </c:pt>
                <c:pt idx="799">
                  <c:v>33817</c:v>
                </c:pt>
                <c:pt idx="800">
                  <c:v>33848</c:v>
                </c:pt>
                <c:pt idx="801">
                  <c:v>33878</c:v>
                </c:pt>
                <c:pt idx="802">
                  <c:v>33909</c:v>
                </c:pt>
                <c:pt idx="803">
                  <c:v>33939</c:v>
                </c:pt>
                <c:pt idx="804">
                  <c:v>33970</c:v>
                </c:pt>
                <c:pt idx="805">
                  <c:v>34001</c:v>
                </c:pt>
                <c:pt idx="806">
                  <c:v>34029</c:v>
                </c:pt>
                <c:pt idx="807">
                  <c:v>34060</c:v>
                </c:pt>
                <c:pt idx="808">
                  <c:v>34090</c:v>
                </c:pt>
                <c:pt idx="809">
                  <c:v>34121</c:v>
                </c:pt>
                <c:pt idx="810">
                  <c:v>34151</c:v>
                </c:pt>
                <c:pt idx="811">
                  <c:v>34182</c:v>
                </c:pt>
                <c:pt idx="812">
                  <c:v>34213</c:v>
                </c:pt>
                <c:pt idx="813">
                  <c:v>34243</c:v>
                </c:pt>
                <c:pt idx="814">
                  <c:v>34274</c:v>
                </c:pt>
                <c:pt idx="815">
                  <c:v>34304</c:v>
                </c:pt>
                <c:pt idx="816">
                  <c:v>34335</c:v>
                </c:pt>
                <c:pt idx="817">
                  <c:v>34366</c:v>
                </c:pt>
                <c:pt idx="818">
                  <c:v>34394</c:v>
                </c:pt>
                <c:pt idx="819">
                  <c:v>34425</c:v>
                </c:pt>
                <c:pt idx="820">
                  <c:v>34455</c:v>
                </c:pt>
                <c:pt idx="821">
                  <c:v>34486</c:v>
                </c:pt>
                <c:pt idx="822">
                  <c:v>34516</c:v>
                </c:pt>
                <c:pt idx="823">
                  <c:v>34547</c:v>
                </c:pt>
                <c:pt idx="824">
                  <c:v>34578</c:v>
                </c:pt>
                <c:pt idx="825">
                  <c:v>34608</c:v>
                </c:pt>
                <c:pt idx="826">
                  <c:v>34639</c:v>
                </c:pt>
                <c:pt idx="827">
                  <c:v>34669</c:v>
                </c:pt>
                <c:pt idx="828">
                  <c:v>34700</c:v>
                </c:pt>
                <c:pt idx="829">
                  <c:v>34731</c:v>
                </c:pt>
                <c:pt idx="830">
                  <c:v>34759</c:v>
                </c:pt>
                <c:pt idx="831">
                  <c:v>34790</c:v>
                </c:pt>
                <c:pt idx="832">
                  <c:v>34820</c:v>
                </c:pt>
                <c:pt idx="833">
                  <c:v>34851</c:v>
                </c:pt>
                <c:pt idx="834">
                  <c:v>34881</c:v>
                </c:pt>
                <c:pt idx="835">
                  <c:v>34912</c:v>
                </c:pt>
                <c:pt idx="836">
                  <c:v>34943</c:v>
                </c:pt>
                <c:pt idx="837">
                  <c:v>34973</c:v>
                </c:pt>
                <c:pt idx="838">
                  <c:v>35004</c:v>
                </c:pt>
                <c:pt idx="839">
                  <c:v>35034</c:v>
                </c:pt>
                <c:pt idx="840">
                  <c:v>35065</c:v>
                </c:pt>
                <c:pt idx="841">
                  <c:v>35096</c:v>
                </c:pt>
                <c:pt idx="842">
                  <c:v>35125</c:v>
                </c:pt>
                <c:pt idx="843">
                  <c:v>35156</c:v>
                </c:pt>
                <c:pt idx="844">
                  <c:v>35186</c:v>
                </c:pt>
                <c:pt idx="845">
                  <c:v>35217</c:v>
                </c:pt>
                <c:pt idx="846">
                  <c:v>35247</c:v>
                </c:pt>
                <c:pt idx="847">
                  <c:v>35278</c:v>
                </c:pt>
                <c:pt idx="848">
                  <c:v>35309</c:v>
                </c:pt>
                <c:pt idx="849">
                  <c:v>35339</c:v>
                </c:pt>
                <c:pt idx="850">
                  <c:v>35370</c:v>
                </c:pt>
                <c:pt idx="851">
                  <c:v>35400</c:v>
                </c:pt>
                <c:pt idx="852">
                  <c:v>35431</c:v>
                </c:pt>
                <c:pt idx="853">
                  <c:v>35462</c:v>
                </c:pt>
                <c:pt idx="854">
                  <c:v>35490</c:v>
                </c:pt>
                <c:pt idx="855">
                  <c:v>35521</c:v>
                </c:pt>
                <c:pt idx="856">
                  <c:v>35551</c:v>
                </c:pt>
                <c:pt idx="857">
                  <c:v>35582</c:v>
                </c:pt>
                <c:pt idx="858">
                  <c:v>35612</c:v>
                </c:pt>
                <c:pt idx="859">
                  <c:v>35643</c:v>
                </c:pt>
                <c:pt idx="860">
                  <c:v>35674</c:v>
                </c:pt>
                <c:pt idx="861">
                  <c:v>35704</c:v>
                </c:pt>
                <c:pt idx="862">
                  <c:v>35735</c:v>
                </c:pt>
                <c:pt idx="863">
                  <c:v>35765</c:v>
                </c:pt>
                <c:pt idx="864">
                  <c:v>35796</c:v>
                </c:pt>
                <c:pt idx="865">
                  <c:v>35827</c:v>
                </c:pt>
                <c:pt idx="866">
                  <c:v>35855</c:v>
                </c:pt>
                <c:pt idx="867">
                  <c:v>35886</c:v>
                </c:pt>
                <c:pt idx="868">
                  <c:v>35916</c:v>
                </c:pt>
                <c:pt idx="869">
                  <c:v>35947</c:v>
                </c:pt>
                <c:pt idx="870">
                  <c:v>35977</c:v>
                </c:pt>
                <c:pt idx="871">
                  <c:v>36008</c:v>
                </c:pt>
                <c:pt idx="872">
                  <c:v>36039</c:v>
                </c:pt>
                <c:pt idx="873">
                  <c:v>36069</c:v>
                </c:pt>
                <c:pt idx="874">
                  <c:v>36100</c:v>
                </c:pt>
                <c:pt idx="875">
                  <c:v>36130</c:v>
                </c:pt>
                <c:pt idx="876">
                  <c:v>36161</c:v>
                </c:pt>
                <c:pt idx="877">
                  <c:v>36192</c:v>
                </c:pt>
                <c:pt idx="878">
                  <c:v>36220</c:v>
                </c:pt>
                <c:pt idx="879">
                  <c:v>36251</c:v>
                </c:pt>
                <c:pt idx="880">
                  <c:v>36281</c:v>
                </c:pt>
                <c:pt idx="881">
                  <c:v>36312</c:v>
                </c:pt>
                <c:pt idx="882">
                  <c:v>36342</c:v>
                </c:pt>
                <c:pt idx="883">
                  <c:v>36373</c:v>
                </c:pt>
                <c:pt idx="884">
                  <c:v>36404</c:v>
                </c:pt>
                <c:pt idx="885">
                  <c:v>36434</c:v>
                </c:pt>
                <c:pt idx="886">
                  <c:v>36465</c:v>
                </c:pt>
                <c:pt idx="887">
                  <c:v>36495</c:v>
                </c:pt>
                <c:pt idx="888">
                  <c:v>36526</c:v>
                </c:pt>
                <c:pt idx="889">
                  <c:v>36557</c:v>
                </c:pt>
                <c:pt idx="890">
                  <c:v>36586</c:v>
                </c:pt>
                <c:pt idx="891">
                  <c:v>36617</c:v>
                </c:pt>
                <c:pt idx="892">
                  <c:v>36647</c:v>
                </c:pt>
                <c:pt idx="893">
                  <c:v>36678</c:v>
                </c:pt>
                <c:pt idx="894">
                  <c:v>36708</c:v>
                </c:pt>
                <c:pt idx="895">
                  <c:v>36739</c:v>
                </c:pt>
                <c:pt idx="896">
                  <c:v>36770</c:v>
                </c:pt>
                <c:pt idx="897">
                  <c:v>36800</c:v>
                </c:pt>
                <c:pt idx="898">
                  <c:v>36831</c:v>
                </c:pt>
                <c:pt idx="899">
                  <c:v>36861</c:v>
                </c:pt>
                <c:pt idx="900">
                  <c:v>36892</c:v>
                </c:pt>
                <c:pt idx="901">
                  <c:v>36923</c:v>
                </c:pt>
                <c:pt idx="902">
                  <c:v>36951</c:v>
                </c:pt>
                <c:pt idx="903">
                  <c:v>36982</c:v>
                </c:pt>
                <c:pt idx="904">
                  <c:v>37012</c:v>
                </c:pt>
                <c:pt idx="905">
                  <c:v>37043</c:v>
                </c:pt>
                <c:pt idx="906">
                  <c:v>37073</c:v>
                </c:pt>
                <c:pt idx="907">
                  <c:v>37104</c:v>
                </c:pt>
                <c:pt idx="908">
                  <c:v>37135</c:v>
                </c:pt>
                <c:pt idx="909">
                  <c:v>37165</c:v>
                </c:pt>
                <c:pt idx="910">
                  <c:v>37196</c:v>
                </c:pt>
                <c:pt idx="911">
                  <c:v>37226</c:v>
                </c:pt>
                <c:pt idx="912">
                  <c:v>37257</c:v>
                </c:pt>
                <c:pt idx="913">
                  <c:v>37288</c:v>
                </c:pt>
                <c:pt idx="914">
                  <c:v>37316</c:v>
                </c:pt>
                <c:pt idx="915">
                  <c:v>37347</c:v>
                </c:pt>
                <c:pt idx="916">
                  <c:v>37377</c:v>
                </c:pt>
                <c:pt idx="917">
                  <c:v>37408</c:v>
                </c:pt>
                <c:pt idx="918">
                  <c:v>37438</c:v>
                </c:pt>
                <c:pt idx="919">
                  <c:v>37469</c:v>
                </c:pt>
                <c:pt idx="920">
                  <c:v>37500</c:v>
                </c:pt>
                <c:pt idx="921">
                  <c:v>37530</c:v>
                </c:pt>
                <c:pt idx="922">
                  <c:v>37561</c:v>
                </c:pt>
                <c:pt idx="923">
                  <c:v>37591</c:v>
                </c:pt>
                <c:pt idx="924">
                  <c:v>37622</c:v>
                </c:pt>
                <c:pt idx="925">
                  <c:v>37653</c:v>
                </c:pt>
                <c:pt idx="926">
                  <c:v>37681</c:v>
                </c:pt>
                <c:pt idx="927">
                  <c:v>37712</c:v>
                </c:pt>
                <c:pt idx="928">
                  <c:v>37742</c:v>
                </c:pt>
                <c:pt idx="929">
                  <c:v>37773</c:v>
                </c:pt>
                <c:pt idx="930">
                  <c:v>37803</c:v>
                </c:pt>
                <c:pt idx="931">
                  <c:v>37834</c:v>
                </c:pt>
                <c:pt idx="932">
                  <c:v>37865</c:v>
                </c:pt>
                <c:pt idx="933">
                  <c:v>37895</c:v>
                </c:pt>
                <c:pt idx="934">
                  <c:v>37926</c:v>
                </c:pt>
                <c:pt idx="935">
                  <c:v>37956</c:v>
                </c:pt>
                <c:pt idx="936">
                  <c:v>37987</c:v>
                </c:pt>
                <c:pt idx="937">
                  <c:v>38018</c:v>
                </c:pt>
                <c:pt idx="938">
                  <c:v>38047</c:v>
                </c:pt>
                <c:pt idx="939">
                  <c:v>38078</c:v>
                </c:pt>
                <c:pt idx="940">
                  <c:v>38108</c:v>
                </c:pt>
                <c:pt idx="941">
                  <c:v>38139</c:v>
                </c:pt>
                <c:pt idx="942">
                  <c:v>38169</c:v>
                </c:pt>
                <c:pt idx="943">
                  <c:v>38200</c:v>
                </c:pt>
                <c:pt idx="944">
                  <c:v>38231</c:v>
                </c:pt>
              </c:numCache>
            </c:numRef>
          </c:xVal>
          <c:yVal>
            <c:numRef>
              <c:f>Sheet1!$C$26:$AJK$26</c:f>
              <c:numCache>
                <c:formatCode>General</c:formatCode>
                <c:ptCount val="945"/>
                <c:pt idx="0">
                  <c:v>2.0815865674420251</c:v>
                </c:pt>
                <c:pt idx="1">
                  <c:v>2.075617669249612</c:v>
                </c:pt>
                <c:pt idx="2">
                  <c:v>2.078954991155908</c:v>
                </c:pt>
                <c:pt idx="3">
                  <c:v>2.0625979833177555</c:v>
                </c:pt>
                <c:pt idx="4">
                  <c:v>2.0402357904857533</c:v>
                </c:pt>
                <c:pt idx="5">
                  <c:v>2.0397200450883806</c:v>
                </c:pt>
                <c:pt idx="6">
                  <c:v>2.0409996202086234</c:v>
                </c:pt>
                <c:pt idx="7">
                  <c:v>2.036272871206271</c:v>
                </c:pt>
                <c:pt idx="8">
                  <c:v>2.0351519273320426</c:v>
                </c:pt>
                <c:pt idx="9">
                  <c:v>2.0229021624055301</c:v>
                </c:pt>
                <c:pt idx="10">
                  <c:v>2.017224103174124</c:v>
                </c:pt>
                <c:pt idx="11">
                  <c:v>2.0066143534525658</c:v>
                </c:pt>
                <c:pt idx="12">
                  <c:v>1.9952139265786069</c:v>
                </c:pt>
                <c:pt idx="13">
                  <c:v>1.9884625009213626</c:v>
                </c:pt>
                <c:pt idx="14">
                  <c:v>1.9820405145451681</c:v>
                </c:pt>
                <c:pt idx="15">
                  <c:v>1.9792406653201871</c:v>
                </c:pt>
                <c:pt idx="16">
                  <c:v>1.9735868833303916</c:v>
                </c:pt>
                <c:pt idx="17">
                  <c:v>1.9711071811584948</c:v>
                </c:pt>
                <c:pt idx="18">
                  <c:v>1.9668542301591605</c:v>
                </c:pt>
                <c:pt idx="19">
                  <c:v>1.9595844401165146</c:v>
                </c:pt>
                <c:pt idx="20">
                  <c:v>1.9537151046243275</c:v>
                </c:pt>
                <c:pt idx="21">
                  <c:v>1.9420862179600091</c:v>
                </c:pt>
                <c:pt idx="22">
                  <c:v>1.9443078609166855</c:v>
                </c:pt>
                <c:pt idx="23">
                  <c:v>1.9294081300368426</c:v>
                </c:pt>
                <c:pt idx="24">
                  <c:v>1.9262537340381289</c:v>
                </c:pt>
                <c:pt idx="25">
                  <c:v>1.9202138965462607</c:v>
                </c:pt>
                <c:pt idx="26">
                  <c:v>1.9243861031239258</c:v>
                </c:pt>
                <c:pt idx="27">
                  <c:v>1.9257663713459467</c:v>
                </c:pt>
                <c:pt idx="28">
                  <c:v>1.9299540762405236</c:v>
                </c:pt>
                <c:pt idx="29">
                  <c:v>1.9414948679068034</c:v>
                </c:pt>
                <c:pt idx="30">
                  <c:v>1.9366588418345254</c:v>
                </c:pt>
                <c:pt idx="31">
                  <c:v>1.9536990164985673</c:v>
                </c:pt>
                <c:pt idx="32">
                  <c:v>1.9431142081675112</c:v>
                </c:pt>
                <c:pt idx="33">
                  <c:v>1.9396921271079341</c:v>
                </c:pt>
                <c:pt idx="34">
                  <c:v>1.9359373204552857</c:v>
                </c:pt>
                <c:pt idx="35">
                  <c:v>1.9362600133889298</c:v>
                </c:pt>
                <c:pt idx="36">
                  <c:v>1.9439429697297104</c:v>
                </c:pt>
                <c:pt idx="37">
                  <c:v>1.9549966292978502</c:v>
                </c:pt>
                <c:pt idx="38">
                  <c:v>1.9607725420370858</c:v>
                </c:pt>
                <c:pt idx="39">
                  <c:v>1.9647589316075555</c:v>
                </c:pt>
                <c:pt idx="40">
                  <c:v>1.9503357595341568</c:v>
                </c:pt>
                <c:pt idx="41">
                  <c:v>1.9667960776350861</c:v>
                </c:pt>
                <c:pt idx="42">
                  <c:v>1.9557020131223912</c:v>
                </c:pt>
                <c:pt idx="43">
                  <c:v>1.9468231971687688</c:v>
                </c:pt>
                <c:pt idx="44">
                  <c:v>1.9425876888998925</c:v>
                </c:pt>
                <c:pt idx="45">
                  <c:v>1.946771969325702</c:v>
                </c:pt>
                <c:pt idx="46">
                  <c:v>1.9156504984963099</c:v>
                </c:pt>
                <c:pt idx="47">
                  <c:v>1.8820953496987523</c:v>
                </c:pt>
                <c:pt idx="48">
                  <c:v>1.876267437032501</c:v>
                </c:pt>
                <c:pt idx="49">
                  <c:v>1.8830876243262087</c:v>
                </c:pt>
                <c:pt idx="50">
                  <c:v>1.8670379195755764</c:v>
                </c:pt>
                <c:pt idx="51">
                  <c:v>1.8376043504331045</c:v>
                </c:pt>
                <c:pt idx="52">
                  <c:v>1.8521006491791954</c:v>
                </c:pt>
                <c:pt idx="53">
                  <c:v>1.8445474790218743</c:v>
                </c:pt>
                <c:pt idx="54">
                  <c:v>1.8192774879320566</c:v>
                </c:pt>
                <c:pt idx="55">
                  <c:v>1.8131722202385865</c:v>
                </c:pt>
                <c:pt idx="56">
                  <c:v>1.8078911308324235</c:v>
                </c:pt>
                <c:pt idx="57">
                  <c:v>1.7959255997807724</c:v>
                </c:pt>
                <c:pt idx="58">
                  <c:v>1.7825841713283661</c:v>
                </c:pt>
                <c:pt idx="59">
                  <c:v>1.7733211570325085</c:v>
                </c:pt>
                <c:pt idx="60">
                  <c:v>1.7705313529955937</c:v>
                </c:pt>
                <c:pt idx="61">
                  <c:v>1.787073858722942</c:v>
                </c:pt>
                <c:pt idx="62">
                  <c:v>1.7707932248693183</c:v>
                </c:pt>
                <c:pt idx="63">
                  <c:v>1.7393246471318897</c:v>
                </c:pt>
                <c:pt idx="64">
                  <c:v>1.7348501562511789</c:v>
                </c:pt>
                <c:pt idx="65">
                  <c:v>1.7074543566020932</c:v>
                </c:pt>
                <c:pt idx="66">
                  <c:v>1.7535549437402465</c:v>
                </c:pt>
                <c:pt idx="67">
                  <c:v>1.7607834811588965</c:v>
                </c:pt>
                <c:pt idx="68">
                  <c:v>1.7641111137633425</c:v>
                </c:pt>
                <c:pt idx="69">
                  <c:v>1.7741747211162759</c:v>
                </c:pt>
                <c:pt idx="70">
                  <c:v>1.7959314378422568</c:v>
                </c:pt>
                <c:pt idx="71">
                  <c:v>1.7930379105353218</c:v>
                </c:pt>
                <c:pt idx="72">
                  <c:v>1.8191475481273807</c:v>
                </c:pt>
                <c:pt idx="73">
                  <c:v>1.8318327817774223</c:v>
                </c:pt>
                <c:pt idx="74">
                  <c:v>1.8050209907921302</c:v>
                </c:pt>
                <c:pt idx="75">
                  <c:v>1.8030024444998474</c:v>
                </c:pt>
                <c:pt idx="76">
                  <c:v>1.7782753355182761</c:v>
                </c:pt>
                <c:pt idx="77">
                  <c:v>1.7978848136883492</c:v>
                </c:pt>
                <c:pt idx="78">
                  <c:v>1.7724510097104968</c:v>
                </c:pt>
                <c:pt idx="79">
                  <c:v>1.7453692042938647</c:v>
                </c:pt>
                <c:pt idx="80">
                  <c:v>1.7199927426651354</c:v>
                </c:pt>
                <c:pt idx="81">
                  <c:v>1.7184986972718812</c:v>
                </c:pt>
                <c:pt idx="82">
                  <c:v>1.7221254959922891</c:v>
                </c:pt>
                <c:pt idx="83">
                  <c:v>1.715771866282537</c:v>
                </c:pt>
                <c:pt idx="84">
                  <c:v>1.6991424528577566</c:v>
                </c:pt>
                <c:pt idx="85">
                  <c:v>1.7013888027378408</c:v>
                </c:pt>
                <c:pt idx="86">
                  <c:v>1.7020251921529033</c:v>
                </c:pt>
                <c:pt idx="87">
                  <c:v>1.6825426580195322</c:v>
                </c:pt>
                <c:pt idx="88">
                  <c:v>1.6569437561596623</c:v>
                </c:pt>
                <c:pt idx="89">
                  <c:v>1.6056788119981367</c:v>
                </c:pt>
                <c:pt idx="90">
                  <c:v>1.6293958600893992</c:v>
                </c:pt>
                <c:pt idx="91">
                  <c:v>1.6393914835692274</c:v>
                </c:pt>
                <c:pt idx="92">
                  <c:v>1.6262488783662057</c:v>
                </c:pt>
                <c:pt idx="93">
                  <c:v>1.6535319668489497</c:v>
                </c:pt>
                <c:pt idx="94">
                  <c:v>1.6639102610972438</c:v>
                </c:pt>
                <c:pt idx="95">
                  <c:v>1.6617844361180976</c:v>
                </c:pt>
                <c:pt idx="96">
                  <c:v>1.7225916158223611</c:v>
                </c:pt>
                <c:pt idx="97">
                  <c:v>1.7115635440322234</c:v>
                </c:pt>
                <c:pt idx="98">
                  <c:v>1.7197072144808128</c:v>
                </c:pt>
                <c:pt idx="99">
                  <c:v>1.692264539438656</c:v>
                </c:pt>
                <c:pt idx="100">
                  <c:v>1.669213928408867</c:v>
                </c:pt>
                <c:pt idx="101">
                  <c:v>1.6373772291366422</c:v>
                </c:pt>
                <c:pt idx="102">
                  <c:v>1.6429072588936753</c:v>
                </c:pt>
                <c:pt idx="103">
                  <c:v>1.6459209215579667</c:v>
                </c:pt>
                <c:pt idx="104">
                  <c:v>1.6629979263052097</c:v>
                </c:pt>
                <c:pt idx="105">
                  <c:v>1.6828623698423328</c:v>
                </c:pt>
                <c:pt idx="106">
                  <c:v>1.6500548318979098</c:v>
                </c:pt>
                <c:pt idx="107">
                  <c:v>1.6422927354623993</c:v>
                </c:pt>
                <c:pt idx="108">
                  <c:v>1.6228053550960051</c:v>
                </c:pt>
                <c:pt idx="109">
                  <c:v>1.5993690779755421</c:v>
                </c:pt>
                <c:pt idx="110">
                  <c:v>1.5744506040467841</c:v>
                </c:pt>
                <c:pt idx="111">
                  <c:v>1.558824155521696</c:v>
                </c:pt>
                <c:pt idx="112">
                  <c:v>1.5430289928628438</c:v>
                </c:pt>
                <c:pt idx="113">
                  <c:v>1.5486016355518597</c:v>
                </c:pt>
                <c:pt idx="114">
                  <c:v>1.5257165005596245</c:v>
                </c:pt>
                <c:pt idx="115">
                  <c:v>1.5092851228549689</c:v>
                </c:pt>
                <c:pt idx="116">
                  <c:v>1.5211634883344838</c:v>
                </c:pt>
                <c:pt idx="117">
                  <c:v>1.5423482542483506</c:v>
                </c:pt>
                <c:pt idx="118">
                  <c:v>1.5367397761700463</c:v>
                </c:pt>
                <c:pt idx="119">
                  <c:v>1.5264408353799932</c:v>
                </c:pt>
                <c:pt idx="120">
                  <c:v>1.5066817668495649</c:v>
                </c:pt>
                <c:pt idx="121">
                  <c:v>1.5230741750887029</c:v>
                </c:pt>
                <c:pt idx="122">
                  <c:v>1.513104414458327</c:v>
                </c:pt>
                <c:pt idx="123">
                  <c:v>1.4932823757104738</c:v>
                </c:pt>
                <c:pt idx="124">
                  <c:v>1.4894718874686224</c:v>
                </c:pt>
                <c:pt idx="125">
                  <c:v>1.5004672457283925</c:v>
                </c:pt>
                <c:pt idx="126">
                  <c:v>1.4991423907126682</c:v>
                </c:pt>
                <c:pt idx="127">
                  <c:v>1.4816294504331464</c:v>
                </c:pt>
                <c:pt idx="128">
                  <c:v>1.4590650387976962</c:v>
                </c:pt>
                <c:pt idx="129">
                  <c:v>1.4709766781252596</c:v>
                </c:pt>
                <c:pt idx="130">
                  <c:v>1.4645058480499153</c:v>
                </c:pt>
                <c:pt idx="131">
                  <c:v>1.4458716985866775</c:v>
                </c:pt>
                <c:pt idx="132">
                  <c:v>1.4558327975973495</c:v>
                </c:pt>
                <c:pt idx="133">
                  <c:v>1.495087386773982</c:v>
                </c:pt>
                <c:pt idx="134">
                  <c:v>1.4922157585507692</c:v>
                </c:pt>
                <c:pt idx="135">
                  <c:v>1.5198168497638</c:v>
                </c:pt>
                <c:pt idx="136">
                  <c:v>1.4974581482732379</c:v>
                </c:pt>
                <c:pt idx="137">
                  <c:v>1.4830657402877523</c:v>
                </c:pt>
                <c:pt idx="138">
                  <c:v>1.4691668713725168</c:v>
                </c:pt>
                <c:pt idx="139">
                  <c:v>1.4584182485472184</c:v>
                </c:pt>
                <c:pt idx="140">
                  <c:v>1.4807290347978308</c:v>
                </c:pt>
                <c:pt idx="141">
                  <c:v>1.4691753666732732</c:v>
                </c:pt>
                <c:pt idx="142">
                  <c:v>1.4707408866899538</c:v>
                </c:pt>
                <c:pt idx="143">
                  <c:v>1.5226140132286921</c:v>
                </c:pt>
                <c:pt idx="144">
                  <c:v>1.5458620964232015</c:v>
                </c:pt>
                <c:pt idx="145">
                  <c:v>1.5380719686805173</c:v>
                </c:pt>
                <c:pt idx="146">
                  <c:v>1.5513552041307108</c:v>
                </c:pt>
                <c:pt idx="147">
                  <c:v>1.5615044455863201</c:v>
                </c:pt>
                <c:pt idx="148">
                  <c:v>1.5342757626631758</c:v>
                </c:pt>
                <c:pt idx="149">
                  <c:v>1.5399809094136818</c:v>
                </c:pt>
                <c:pt idx="150">
                  <c:v>1.5181857634261124</c:v>
                </c:pt>
                <c:pt idx="151">
                  <c:v>1.5028726745768255</c:v>
                </c:pt>
                <c:pt idx="152">
                  <c:v>1.4472293986485272</c:v>
                </c:pt>
                <c:pt idx="153">
                  <c:v>1.4467077178800176</c:v>
                </c:pt>
                <c:pt idx="154">
                  <c:v>1.4336631325891322</c:v>
                </c:pt>
                <c:pt idx="155">
                  <c:v>1.4527876263908639</c:v>
                </c:pt>
                <c:pt idx="156">
                  <c:v>1.4364485802288647</c:v>
                </c:pt>
                <c:pt idx="157">
                  <c:v>1.4304070277056211</c:v>
                </c:pt>
                <c:pt idx="158">
                  <c:v>1.4339623531672023</c:v>
                </c:pt>
                <c:pt idx="159">
                  <c:v>1.4171940912849315</c:v>
                </c:pt>
                <c:pt idx="160">
                  <c:v>1.4044063544175387</c:v>
                </c:pt>
                <c:pt idx="161">
                  <c:v>1.3910936480289111</c:v>
                </c:pt>
                <c:pt idx="162">
                  <c:v>1.3801989873135967</c:v>
                </c:pt>
                <c:pt idx="163">
                  <c:v>1.3793823796151883</c:v>
                </c:pt>
                <c:pt idx="164">
                  <c:v>1.3889576325472104</c:v>
                </c:pt>
                <c:pt idx="165">
                  <c:v>1.4291906892698074</c:v>
                </c:pt>
                <c:pt idx="166">
                  <c:v>1.4095636917067622</c:v>
                </c:pt>
                <c:pt idx="167">
                  <c:v>1.3863700720279768</c:v>
                </c:pt>
                <c:pt idx="168">
                  <c:v>1.3689028583876754</c:v>
                </c:pt>
                <c:pt idx="169">
                  <c:v>1.3919881945536419</c:v>
                </c:pt>
                <c:pt idx="170">
                  <c:v>1.3970274135546592</c:v>
                </c:pt>
                <c:pt idx="171">
                  <c:v>1.4253016128888216</c:v>
                </c:pt>
                <c:pt idx="172">
                  <c:v>1.4158396918018785</c:v>
                </c:pt>
                <c:pt idx="173">
                  <c:v>1.4512758307800555</c:v>
                </c:pt>
                <c:pt idx="174">
                  <c:v>1.4555698202329117</c:v>
                </c:pt>
                <c:pt idx="175">
                  <c:v>1.4940076653728096</c:v>
                </c:pt>
                <c:pt idx="176">
                  <c:v>1.4870066615717421</c:v>
                </c:pt>
                <c:pt idx="177">
                  <c:v>1.4842050627541725</c:v>
                </c:pt>
                <c:pt idx="178">
                  <c:v>1.4812282145283271</c:v>
                </c:pt>
                <c:pt idx="179">
                  <c:v>1.4592475833815757</c:v>
                </c:pt>
                <c:pt idx="180">
                  <c:v>1.4858314808388309</c:v>
                </c:pt>
                <c:pt idx="181">
                  <c:v>1.4768978283011807</c:v>
                </c:pt>
                <c:pt idx="182">
                  <c:v>1.4971932103230903</c:v>
                </c:pt>
                <c:pt idx="183">
                  <c:v>1.4924140356004088</c:v>
                </c:pt>
                <c:pt idx="184">
                  <c:v>1.4954112183116057</c:v>
                </c:pt>
                <c:pt idx="185">
                  <c:v>1.4895157691765624</c:v>
                </c:pt>
                <c:pt idx="186">
                  <c:v>1.477449815457397</c:v>
                </c:pt>
                <c:pt idx="187">
                  <c:v>1.4783791081590061</c:v>
                </c:pt>
                <c:pt idx="188">
                  <c:v>1.4795826896712851</c:v>
                </c:pt>
                <c:pt idx="189">
                  <c:v>1.4911956554913339</c:v>
                </c:pt>
                <c:pt idx="190">
                  <c:v>1.4898328234394855</c:v>
                </c:pt>
                <c:pt idx="191">
                  <c:v>1.500794220735566</c:v>
                </c:pt>
                <c:pt idx="192">
                  <c:v>1.5058540403922105</c:v>
                </c:pt>
                <c:pt idx="193">
                  <c:v>1.4879781531307501</c:v>
                </c:pt>
                <c:pt idx="194">
                  <c:v>1.508712383318664</c:v>
                </c:pt>
                <c:pt idx="195">
                  <c:v>1.5186286755390916</c:v>
                </c:pt>
                <c:pt idx="196">
                  <c:v>1.5189696080752648</c:v>
                </c:pt>
                <c:pt idx="197">
                  <c:v>1.5239560218302632</c:v>
                </c:pt>
                <c:pt idx="198">
                  <c:v>1.5178495555664415</c:v>
                </c:pt>
                <c:pt idx="199">
                  <c:v>1.5159598801116503</c:v>
                </c:pt>
                <c:pt idx="200">
                  <c:v>1.5322147492797424</c:v>
                </c:pt>
                <c:pt idx="201">
                  <c:v>1.539007426199491</c:v>
                </c:pt>
                <c:pt idx="202">
                  <c:v>1.5441388490357588</c:v>
                </c:pt>
                <c:pt idx="203">
                  <c:v>1.5508339168544061</c:v>
                </c:pt>
                <c:pt idx="204">
                  <c:v>1.5594454823055637</c:v>
                </c:pt>
                <c:pt idx="205">
                  <c:v>1.5488873929791205</c:v>
                </c:pt>
                <c:pt idx="206">
                  <c:v>1.5494767317192861</c:v>
                </c:pt>
                <c:pt idx="207">
                  <c:v>1.5503966979670245</c:v>
                </c:pt>
                <c:pt idx="208">
                  <c:v>1.5514670539344289</c:v>
                </c:pt>
                <c:pt idx="209">
                  <c:v>1.544816534223111</c:v>
                </c:pt>
                <c:pt idx="210">
                  <c:v>1.5417849311794083</c:v>
                </c:pt>
                <c:pt idx="211">
                  <c:v>1.5391185639375358</c:v>
                </c:pt>
                <c:pt idx="212">
                  <c:v>1.5416775321056544</c:v>
                </c:pt>
                <c:pt idx="213">
                  <c:v>1.5416190309630475</c:v>
                </c:pt>
                <c:pt idx="214">
                  <c:v>1.5406125412660987</c:v>
                </c:pt>
                <c:pt idx="215">
                  <c:v>1.544456938408878</c:v>
                </c:pt>
                <c:pt idx="216">
                  <c:v>1.5417088464974928</c:v>
                </c:pt>
                <c:pt idx="217">
                  <c:v>1.5452094715486524</c:v>
                </c:pt>
                <c:pt idx="218">
                  <c:v>1.5446124015387477</c:v>
                </c:pt>
                <c:pt idx="219">
                  <c:v>1.5441406700203402</c:v>
                </c:pt>
                <c:pt idx="220">
                  <c:v>1.5449552656341212</c:v>
                </c:pt>
                <c:pt idx="221">
                  <c:v>1.5566496219584438</c:v>
                </c:pt>
                <c:pt idx="222">
                  <c:v>1.5611748521278965</c:v>
                </c:pt>
                <c:pt idx="223">
                  <c:v>1.5609833760086909</c:v>
                </c:pt>
                <c:pt idx="224">
                  <c:v>1.5614739089835277</c:v>
                </c:pt>
                <c:pt idx="225">
                  <c:v>1.5667269593784827</c:v>
                </c:pt>
                <c:pt idx="226">
                  <c:v>1.5701387905497315</c:v>
                </c:pt>
                <c:pt idx="227">
                  <c:v>1.5682138799021508</c:v>
                </c:pt>
                <c:pt idx="228">
                  <c:v>1.5757572185052287</c:v>
                </c:pt>
                <c:pt idx="229">
                  <c:v>1.5741583148043243</c:v>
                </c:pt>
                <c:pt idx="230">
                  <c:v>1.5710438030166576</c:v>
                </c:pt>
                <c:pt idx="231">
                  <c:v>1.5771116828116811</c:v>
                </c:pt>
                <c:pt idx="232">
                  <c:v>1.5789164557319508</c:v>
                </c:pt>
                <c:pt idx="233">
                  <c:v>1.5825893960501347</c:v>
                </c:pt>
                <c:pt idx="234">
                  <c:v>1.5873029248115298</c:v>
                </c:pt>
                <c:pt idx="235">
                  <c:v>1.5901077732251288</c:v>
                </c:pt>
                <c:pt idx="236">
                  <c:v>1.5905618003518358</c:v>
                </c:pt>
                <c:pt idx="237">
                  <c:v>1.5870954724348298</c:v>
                </c:pt>
                <c:pt idx="238">
                  <c:v>1.584639347761168</c:v>
                </c:pt>
                <c:pt idx="239">
                  <c:v>1.5841058620545652</c:v>
                </c:pt>
                <c:pt idx="240">
                  <c:v>1.55725066228443</c:v>
                </c:pt>
                <c:pt idx="241">
                  <c:v>1.5515547771141591</c:v>
                </c:pt>
                <c:pt idx="242">
                  <c:v>1.5312432023810165</c:v>
                </c:pt>
                <c:pt idx="243">
                  <c:v>1.5658913111815054</c:v>
                </c:pt>
                <c:pt idx="244">
                  <c:v>1.5660795890462402</c:v>
                </c:pt>
                <c:pt idx="245">
                  <c:v>1.5668339950630172</c:v>
                </c:pt>
                <c:pt idx="246">
                  <c:v>1.5579745200602111</c:v>
                </c:pt>
                <c:pt idx="247">
                  <c:v>1.5556040757542997</c:v>
                </c:pt>
                <c:pt idx="248">
                  <c:v>1.5356392416977953</c:v>
                </c:pt>
                <c:pt idx="249">
                  <c:v>1.5705451647166486</c:v>
                </c:pt>
                <c:pt idx="250">
                  <c:v>1.5782556337956029</c:v>
                </c:pt>
                <c:pt idx="251">
                  <c:v>1.5839104824890071</c:v>
                </c:pt>
                <c:pt idx="252">
                  <c:v>1.6140423122365268</c:v>
                </c:pt>
                <c:pt idx="253">
                  <c:v>1.6294473024775131</c:v>
                </c:pt>
                <c:pt idx="254">
                  <c:v>1.6263531781361678</c:v>
                </c:pt>
                <c:pt idx="255">
                  <c:v>1.6522119856688413</c:v>
                </c:pt>
                <c:pt idx="256">
                  <c:v>1.6396719167278482</c:v>
                </c:pt>
                <c:pt idx="257">
                  <c:v>1.6455439500515758</c:v>
                </c:pt>
                <c:pt idx="258">
                  <c:v>1.6069844138766647</c:v>
                </c:pt>
                <c:pt idx="259">
                  <c:v>1.6274343672454177</c:v>
                </c:pt>
                <c:pt idx="260">
                  <c:v>1.6174369821813341</c:v>
                </c:pt>
                <c:pt idx="261">
                  <c:v>1.6185012259167857</c:v>
                </c:pt>
                <c:pt idx="262">
                  <c:v>1.6143320469627969</c:v>
                </c:pt>
                <c:pt idx="263">
                  <c:v>1.6178685727230124</c:v>
                </c:pt>
                <c:pt idx="264">
                  <c:v>1.615606661722798</c:v>
                </c:pt>
                <c:pt idx="265">
                  <c:v>1.6366950197370609</c:v>
                </c:pt>
                <c:pt idx="266">
                  <c:v>1.6402696312441969</c:v>
                </c:pt>
                <c:pt idx="267">
                  <c:v>1.6331109859494053</c:v>
                </c:pt>
                <c:pt idx="268">
                  <c:v>1.6273994968447865</c:v>
                </c:pt>
                <c:pt idx="269">
                  <c:v>1.629061965196918</c:v>
                </c:pt>
                <c:pt idx="270">
                  <c:v>1.6576189734042368</c:v>
                </c:pt>
                <c:pt idx="271">
                  <c:v>1.6872441230054289</c:v>
                </c:pt>
                <c:pt idx="272">
                  <c:v>1.6915129990091959</c:v>
                </c:pt>
                <c:pt idx="273">
                  <c:v>1.6991696031168049</c:v>
                </c:pt>
                <c:pt idx="274">
                  <c:v>1.6985552863600244</c:v>
                </c:pt>
                <c:pt idx="275">
                  <c:v>1.6929056003958709</c:v>
                </c:pt>
                <c:pt idx="276">
                  <c:v>1.6582366621615459</c:v>
                </c:pt>
                <c:pt idx="277">
                  <c:v>1.6678538461298846</c:v>
                </c:pt>
                <c:pt idx="278">
                  <c:v>1.663807116960285</c:v>
                </c:pt>
                <c:pt idx="279">
                  <c:v>1.6758048921507922</c:v>
                </c:pt>
                <c:pt idx="280">
                  <c:v>1.6865077461826619</c:v>
                </c:pt>
                <c:pt idx="281">
                  <c:v>1.668977292247918</c:v>
                </c:pt>
                <c:pt idx="282">
                  <c:v>1.6467523383406195</c:v>
                </c:pt>
                <c:pt idx="283">
                  <c:v>1.6569446428879084</c:v>
                </c:pt>
                <c:pt idx="284">
                  <c:v>1.6488784084105443</c:v>
                </c:pt>
                <c:pt idx="285">
                  <c:v>1.5981798594865639</c:v>
                </c:pt>
                <c:pt idx="286">
                  <c:v>1.6504254669703191</c:v>
                </c:pt>
                <c:pt idx="287">
                  <c:v>1.6422904150780169</c:v>
                </c:pt>
                <c:pt idx="288">
                  <c:v>1.6086506969631056</c:v>
                </c:pt>
                <c:pt idx="289">
                  <c:v>1.6143578258990041</c:v>
                </c:pt>
                <c:pt idx="290">
                  <c:v>1.6839134849138664</c:v>
                </c:pt>
                <c:pt idx="291">
                  <c:v>1.6985781008693426</c:v>
                </c:pt>
                <c:pt idx="292">
                  <c:v>1.6620987602776331</c:v>
                </c:pt>
                <c:pt idx="293">
                  <c:v>1.6771159012952275</c:v>
                </c:pt>
                <c:pt idx="294">
                  <c:v>1.6868622567962708</c:v>
                </c:pt>
                <c:pt idx="295">
                  <c:v>1.7089844719826486</c:v>
                </c:pt>
                <c:pt idx="296">
                  <c:v>1.73012808184497</c:v>
                </c:pt>
                <c:pt idx="297">
                  <c:v>1.764773567398628</c:v>
                </c:pt>
                <c:pt idx="298">
                  <c:v>1.7813097557055815</c:v>
                </c:pt>
                <c:pt idx="299">
                  <c:v>1.8582583627661116</c:v>
                </c:pt>
                <c:pt idx="300">
                  <c:v>1.8667602457407004</c:v>
                </c:pt>
                <c:pt idx="301">
                  <c:v>1.894056054448138</c:v>
                </c:pt>
                <c:pt idx="302">
                  <c:v>1.9351604523459112</c:v>
                </c:pt>
                <c:pt idx="303">
                  <c:v>1.9965108324849552</c:v>
                </c:pt>
                <c:pt idx="304">
                  <c:v>1.9201319547258677</c:v>
                </c:pt>
                <c:pt idx="305">
                  <c:v>1.9299527830496712</c:v>
                </c:pt>
                <c:pt idx="306">
                  <c:v>1.8843997283788143</c:v>
                </c:pt>
                <c:pt idx="307">
                  <c:v>1.8785485328301799</c:v>
                </c:pt>
                <c:pt idx="308">
                  <c:v>1.9374252132344507</c:v>
                </c:pt>
                <c:pt idx="309">
                  <c:v>1.9534809541573521</c:v>
                </c:pt>
                <c:pt idx="310">
                  <c:v>1.9931994880750268</c:v>
                </c:pt>
                <c:pt idx="311">
                  <c:v>1.9970994676365228</c:v>
                </c:pt>
                <c:pt idx="312">
                  <c:v>2.0222347332665382</c:v>
                </c:pt>
                <c:pt idx="313">
                  <c:v>2.0358939757546644</c:v>
                </c:pt>
                <c:pt idx="314">
                  <c:v>2.0429014266121137</c:v>
                </c:pt>
                <c:pt idx="315">
                  <c:v>2.0323587363896731</c:v>
                </c:pt>
                <c:pt idx="316">
                  <c:v>2.0243233887946741</c:v>
                </c:pt>
                <c:pt idx="317">
                  <c:v>2.0236970561135572</c:v>
                </c:pt>
                <c:pt idx="318">
                  <c:v>2.039888988343395</c:v>
                </c:pt>
                <c:pt idx="319">
                  <c:v>2.0500212939670406</c:v>
                </c:pt>
                <c:pt idx="320">
                  <c:v>2.0579695341790059</c:v>
                </c:pt>
                <c:pt idx="321">
                  <c:v>2.057059538986461</c:v>
                </c:pt>
                <c:pt idx="322">
                  <c:v>2.0466643737747985</c:v>
                </c:pt>
                <c:pt idx="323">
                  <c:v>2.0569341466821083</c:v>
                </c:pt>
                <c:pt idx="324">
                  <c:v>2.0924006876449339</c:v>
                </c:pt>
                <c:pt idx="325">
                  <c:v>2.0915635348247292</c:v>
                </c:pt>
                <c:pt idx="326">
                  <c:v>2.0752452810179616</c:v>
                </c:pt>
                <c:pt idx="327">
                  <c:v>2.0883285931147682</c:v>
                </c:pt>
                <c:pt idx="328">
                  <c:v>2.1220238958924345</c:v>
                </c:pt>
                <c:pt idx="329">
                  <c:v>2.1592989802324274</c:v>
                </c:pt>
                <c:pt idx="330">
                  <c:v>2.1249494683686936</c:v>
                </c:pt>
                <c:pt idx="331">
                  <c:v>2.0548307490695836</c:v>
                </c:pt>
                <c:pt idx="332">
                  <c:v>2.1087623700769509</c:v>
                </c:pt>
                <c:pt idx="333">
                  <c:v>2.1203777213547883</c:v>
                </c:pt>
                <c:pt idx="334">
                  <c:v>2.1229864719795373</c:v>
                </c:pt>
                <c:pt idx="335">
                  <c:v>2.13361016024295</c:v>
                </c:pt>
                <c:pt idx="336">
                  <c:v>2.1202426943631418</c:v>
                </c:pt>
                <c:pt idx="337">
                  <c:v>2.1084752248052885</c:v>
                </c:pt>
                <c:pt idx="338">
                  <c:v>2.0949250340841976</c:v>
                </c:pt>
                <c:pt idx="339">
                  <c:v>2.0450528310248082</c:v>
                </c:pt>
                <c:pt idx="340">
                  <c:v>2.0052931299132273</c:v>
                </c:pt>
                <c:pt idx="341">
                  <c:v>2.0464611720369161</c:v>
                </c:pt>
                <c:pt idx="342">
                  <c:v>2.0036169025239623</c:v>
                </c:pt>
                <c:pt idx="343">
                  <c:v>2.0061849225068866</c:v>
                </c:pt>
                <c:pt idx="344">
                  <c:v>2.0016358412313835</c:v>
                </c:pt>
                <c:pt idx="345">
                  <c:v>2.0696553972137117</c:v>
                </c:pt>
                <c:pt idx="346">
                  <c:v>2.0941425872633181</c:v>
                </c:pt>
                <c:pt idx="347">
                  <c:v>2.1437819260137339</c:v>
                </c:pt>
                <c:pt idx="348">
                  <c:v>2.1823393244723359</c:v>
                </c:pt>
                <c:pt idx="349">
                  <c:v>2.2009087918340473</c:v>
                </c:pt>
                <c:pt idx="350">
                  <c:v>2.2451229934042729</c:v>
                </c:pt>
                <c:pt idx="351">
                  <c:v>2.2263927877029617</c:v>
                </c:pt>
                <c:pt idx="352">
                  <c:v>2.1840366175579775</c:v>
                </c:pt>
                <c:pt idx="353">
                  <c:v>2.2405494459006272</c:v>
                </c:pt>
                <c:pt idx="354">
                  <c:v>2.2548716381011809</c:v>
                </c:pt>
                <c:pt idx="355">
                  <c:v>2.2640688001999059</c:v>
                </c:pt>
                <c:pt idx="356">
                  <c:v>2.2606206833791407</c:v>
                </c:pt>
                <c:pt idx="357">
                  <c:v>2.2444855329051285</c:v>
                </c:pt>
                <c:pt idx="358">
                  <c:v>2.3099949579115524</c:v>
                </c:pt>
                <c:pt idx="359">
                  <c:v>2.3201206068936115</c:v>
                </c:pt>
                <c:pt idx="360">
                  <c:v>2.3686501040058943</c:v>
                </c:pt>
                <c:pt idx="361">
                  <c:v>2.3572466539650385</c:v>
                </c:pt>
                <c:pt idx="362">
                  <c:v>2.3762142144039462</c:v>
                </c:pt>
                <c:pt idx="363">
                  <c:v>2.4183776929843277</c:v>
                </c:pt>
                <c:pt idx="364">
                  <c:v>2.4467266163053618</c:v>
                </c:pt>
                <c:pt idx="365">
                  <c:v>2.384503247477848</c:v>
                </c:pt>
                <c:pt idx="366">
                  <c:v>2.4215976709401965</c:v>
                </c:pt>
                <c:pt idx="367">
                  <c:v>2.4739427298309855</c:v>
                </c:pt>
                <c:pt idx="368">
                  <c:v>2.546829703984423</c:v>
                </c:pt>
                <c:pt idx="369">
                  <c:v>2.5427615036260827</c:v>
                </c:pt>
                <c:pt idx="370">
                  <c:v>2.5851438342519009</c:v>
                </c:pt>
                <c:pt idx="371">
                  <c:v>2.6808373769147744</c:v>
                </c:pt>
                <c:pt idx="372">
                  <c:v>2.6847924649201573</c:v>
                </c:pt>
                <c:pt idx="373">
                  <c:v>2.5727603460803694</c:v>
                </c:pt>
                <c:pt idx="374">
                  <c:v>2.5883939706514445</c:v>
                </c:pt>
                <c:pt idx="375">
                  <c:v>2.5981013556056598</c:v>
                </c:pt>
                <c:pt idx="376">
                  <c:v>2.6381642107921088</c:v>
                </c:pt>
                <c:pt idx="377">
                  <c:v>2.6575798097670562</c:v>
                </c:pt>
                <c:pt idx="378">
                  <c:v>2.7136033617458657</c:v>
                </c:pt>
                <c:pt idx="379">
                  <c:v>2.7179679556356637</c:v>
                </c:pt>
                <c:pt idx="380">
                  <c:v>2.6906329285960422</c:v>
                </c:pt>
                <c:pt idx="381">
                  <c:v>2.6939254467561384</c:v>
                </c:pt>
                <c:pt idx="382">
                  <c:v>2.6664277347067262</c:v>
                </c:pt>
                <c:pt idx="383">
                  <c:v>2.5850793267066359</c:v>
                </c:pt>
                <c:pt idx="384">
                  <c:v>2.5246498868145548</c:v>
                </c:pt>
                <c:pt idx="385">
                  <c:v>2.5193408360720402</c:v>
                </c:pt>
                <c:pt idx="386">
                  <c:v>2.4890771778057665</c:v>
                </c:pt>
                <c:pt idx="387">
                  <c:v>2.4851353953173696</c:v>
                </c:pt>
                <c:pt idx="388">
                  <c:v>2.478259903832821</c:v>
                </c:pt>
                <c:pt idx="389">
                  <c:v>2.4629300243155998</c:v>
                </c:pt>
                <c:pt idx="390">
                  <c:v>2.4745349863729018</c:v>
                </c:pt>
                <c:pt idx="391">
                  <c:v>2.5217258256407518</c:v>
                </c:pt>
                <c:pt idx="392">
                  <c:v>2.6354007774943371</c:v>
                </c:pt>
                <c:pt idx="393">
                  <c:v>2.6549114122945672</c:v>
                </c:pt>
                <c:pt idx="394">
                  <c:v>2.6245360176885497</c:v>
                </c:pt>
                <c:pt idx="395">
                  <c:v>2.6140116390850676</c:v>
                </c:pt>
                <c:pt idx="396">
                  <c:v>2.6467801534040616</c:v>
                </c:pt>
                <c:pt idx="397">
                  <c:v>2.6648315619163023</c:v>
                </c:pt>
                <c:pt idx="398">
                  <c:v>2.6209863110360816</c:v>
                </c:pt>
                <c:pt idx="399">
                  <c:v>2.6603610873211414</c:v>
                </c:pt>
                <c:pt idx="400">
                  <c:v>2.6831273535043247</c:v>
                </c:pt>
                <c:pt idx="401">
                  <c:v>2.7352013303241089</c:v>
                </c:pt>
                <c:pt idx="402">
                  <c:v>2.8128033964250472</c:v>
                </c:pt>
                <c:pt idx="403">
                  <c:v>2.8002386542654114</c:v>
                </c:pt>
                <c:pt idx="404">
                  <c:v>2.7966543578192518</c:v>
                </c:pt>
                <c:pt idx="405">
                  <c:v>2.7927466851260894</c:v>
                </c:pt>
                <c:pt idx="406">
                  <c:v>2.6164912110414171</c:v>
                </c:pt>
                <c:pt idx="407">
                  <c:v>2.7367038783631306</c:v>
                </c:pt>
                <c:pt idx="408">
                  <c:v>2.765939917751441</c:v>
                </c:pt>
                <c:pt idx="409">
                  <c:v>2.6872718478834443</c:v>
                </c:pt>
                <c:pt idx="410">
                  <c:v>2.4970886260987255</c:v>
                </c:pt>
                <c:pt idx="411">
                  <c:v>2.46103118750991</c:v>
                </c:pt>
                <c:pt idx="412">
                  <c:v>2.7737415141991941</c:v>
                </c:pt>
                <c:pt idx="413">
                  <c:v>2.9005936305921702</c:v>
                </c:pt>
                <c:pt idx="414">
                  <c:v>2.8172365655319216</c:v>
                </c:pt>
                <c:pt idx="415">
                  <c:v>2.7148262233890366</c:v>
                </c:pt>
                <c:pt idx="416">
                  <c:v>2.6108558889071918</c:v>
                </c:pt>
                <c:pt idx="417">
                  <c:v>2.593605624542318</c:v>
                </c:pt>
                <c:pt idx="418">
                  <c:v>2.5499384115161199</c:v>
                </c:pt>
                <c:pt idx="419">
                  <c:v>2.5815758307763419</c:v>
                </c:pt>
                <c:pt idx="420">
                  <c:v>2.5717328330532263</c:v>
                </c:pt>
                <c:pt idx="421">
                  <c:v>2.5953556450551289</c:v>
                </c:pt>
                <c:pt idx="422">
                  <c:v>2.5116120927536016</c:v>
                </c:pt>
                <c:pt idx="423">
                  <c:v>2.5683808072697345</c:v>
                </c:pt>
                <c:pt idx="424">
                  <c:v>2.4995525486828165</c:v>
                </c:pt>
                <c:pt idx="425">
                  <c:v>2.5679773704656488</c:v>
                </c:pt>
                <c:pt idx="426">
                  <c:v>2.5898530383789935</c:v>
                </c:pt>
                <c:pt idx="427">
                  <c:v>2.5183576960007263</c:v>
                </c:pt>
                <c:pt idx="428">
                  <c:v>2.4689830619604218</c:v>
                </c:pt>
                <c:pt idx="429">
                  <c:v>2.4899573642549617</c:v>
                </c:pt>
                <c:pt idx="430">
                  <c:v>2.6385176763975475</c:v>
                </c:pt>
                <c:pt idx="431">
                  <c:v>2.8083934658022875</c:v>
                </c:pt>
                <c:pt idx="432">
                  <c:v>2.7637734281866337</c:v>
                </c:pt>
                <c:pt idx="433">
                  <c:v>2.7901906666183041</c:v>
                </c:pt>
                <c:pt idx="434">
                  <c:v>2.7883772469694739</c:v>
                </c:pt>
                <c:pt idx="435">
                  <c:v>2.7754070606708625</c:v>
                </c:pt>
                <c:pt idx="436">
                  <c:v>2.8512838924608901</c:v>
                </c:pt>
                <c:pt idx="437">
                  <c:v>2.8789090710655807</c:v>
                </c:pt>
                <c:pt idx="438">
                  <c:v>2.8479040136839675</c:v>
                </c:pt>
                <c:pt idx="439">
                  <c:v>2.9836070191699013</c:v>
                </c:pt>
                <c:pt idx="440">
                  <c:v>3.0850058143134684</c:v>
                </c:pt>
                <c:pt idx="441">
                  <c:v>3.1785429869298314</c:v>
                </c:pt>
                <c:pt idx="442">
                  <c:v>3.3304355882382555</c:v>
                </c:pt>
                <c:pt idx="443">
                  <c:v>3.3370633207521592</c:v>
                </c:pt>
                <c:pt idx="444">
                  <c:v>3.3798759657195552</c:v>
                </c:pt>
                <c:pt idx="445">
                  <c:v>3.392071761377756</c:v>
                </c:pt>
                <c:pt idx="446">
                  <c:v>3.471669131516173</c:v>
                </c:pt>
                <c:pt idx="447">
                  <c:v>3.4453946004177745</c:v>
                </c:pt>
                <c:pt idx="448">
                  <c:v>3.5238691305147727</c:v>
                </c:pt>
                <c:pt idx="449">
                  <c:v>3.4759718938631572</c:v>
                </c:pt>
                <c:pt idx="450">
                  <c:v>3.4768813470916973</c:v>
                </c:pt>
                <c:pt idx="451">
                  <c:v>3.4067526468104319</c:v>
                </c:pt>
                <c:pt idx="452">
                  <c:v>3.4277360168577711</c:v>
                </c:pt>
                <c:pt idx="453">
                  <c:v>3.5307282268364752</c:v>
                </c:pt>
                <c:pt idx="454">
                  <c:v>3.5335356993542781</c:v>
                </c:pt>
                <c:pt idx="455">
                  <c:v>3.5558747219427658</c:v>
                </c:pt>
                <c:pt idx="456">
                  <c:v>3.5715979218955312</c:v>
                </c:pt>
                <c:pt idx="457">
                  <c:v>3.6229154979148852</c:v>
                </c:pt>
                <c:pt idx="458">
                  <c:v>3.5954350648478095</c:v>
                </c:pt>
                <c:pt idx="459">
                  <c:v>3.5770781886306806</c:v>
                </c:pt>
                <c:pt idx="460">
                  <c:v>3.5641824141907352</c:v>
                </c:pt>
                <c:pt idx="461">
                  <c:v>3.4473941670453678</c:v>
                </c:pt>
                <c:pt idx="462">
                  <c:v>3.4689286583926018</c:v>
                </c:pt>
                <c:pt idx="463">
                  <c:v>3.595246881176493</c:v>
                </c:pt>
                <c:pt idx="464">
                  <c:v>3.6216326918848147</c:v>
                </c:pt>
                <c:pt idx="465">
                  <c:v>3.6780820647195376</c:v>
                </c:pt>
                <c:pt idx="466">
                  <c:v>3.8067028433693793</c:v>
                </c:pt>
                <c:pt idx="467">
                  <c:v>3.8811742786053447</c:v>
                </c:pt>
                <c:pt idx="468">
                  <c:v>3.9140195432435863</c:v>
                </c:pt>
                <c:pt idx="469">
                  <c:v>3.9779245121356901</c:v>
                </c:pt>
                <c:pt idx="470">
                  <c:v>3.8995725124456762</c:v>
                </c:pt>
                <c:pt idx="471">
                  <c:v>3.9474989481461527</c:v>
                </c:pt>
                <c:pt idx="472">
                  <c:v>4.0412268739186485</c:v>
                </c:pt>
                <c:pt idx="473">
                  <c:v>4.2222397205186208</c:v>
                </c:pt>
                <c:pt idx="474">
                  <c:v>4.2472863640587279</c:v>
                </c:pt>
                <c:pt idx="475">
                  <c:v>4.220757174481105</c:v>
                </c:pt>
                <c:pt idx="476">
                  <c:v>4.2750582591732176</c:v>
                </c:pt>
                <c:pt idx="477">
                  <c:v>4.3252848793545766</c:v>
                </c:pt>
                <c:pt idx="478">
                  <c:v>4.3952314978648035</c:v>
                </c:pt>
                <c:pt idx="479">
                  <c:v>4.4779953104608214</c:v>
                </c:pt>
                <c:pt idx="480">
                  <c:v>4.6623079501349407</c:v>
                </c:pt>
                <c:pt idx="481">
                  <c:v>4.6995178520253962</c:v>
                </c:pt>
                <c:pt idx="482">
                  <c:v>4.8694663315206581</c:v>
                </c:pt>
                <c:pt idx="483">
                  <c:v>4.9416918341551215</c:v>
                </c:pt>
                <c:pt idx="484">
                  <c:v>4.9911755889839355</c:v>
                </c:pt>
                <c:pt idx="485">
                  <c:v>4.8787898651428829</c:v>
                </c:pt>
                <c:pt idx="486">
                  <c:v>5.0254440525848949</c:v>
                </c:pt>
                <c:pt idx="487">
                  <c:v>5.1171867455147924</c:v>
                </c:pt>
                <c:pt idx="488">
                  <c:v>5.3193735021254014</c:v>
                </c:pt>
                <c:pt idx="489">
                  <c:v>5.1496014990535413</c:v>
                </c:pt>
                <c:pt idx="490">
                  <c:v>5.1941162302604509</c:v>
                </c:pt>
                <c:pt idx="491">
                  <c:v>5.2382331965363154</c:v>
                </c:pt>
                <c:pt idx="492">
                  <c:v>5.1277554603598556</c:v>
                </c:pt>
                <c:pt idx="493">
                  <c:v>5.1218362894506928</c:v>
                </c:pt>
                <c:pt idx="494">
                  <c:v>5.1589003542394343</c:v>
                </c:pt>
                <c:pt idx="495">
                  <c:v>5.050204043787315</c:v>
                </c:pt>
                <c:pt idx="496">
                  <c:v>4.9711226341098023</c:v>
                </c:pt>
                <c:pt idx="497">
                  <c:v>4.9308877620245362</c:v>
                </c:pt>
                <c:pt idx="498">
                  <c:v>5.1069826077347384</c:v>
                </c:pt>
                <c:pt idx="499">
                  <c:v>5.0526322561225321</c:v>
                </c:pt>
                <c:pt idx="500">
                  <c:v>5.0515674125054755</c:v>
                </c:pt>
                <c:pt idx="501">
                  <c:v>4.9771785458772904</c:v>
                </c:pt>
                <c:pt idx="502">
                  <c:v>5.1511387185239688</c:v>
                </c:pt>
                <c:pt idx="503">
                  <c:v>5.1793913543902361</c:v>
                </c:pt>
                <c:pt idx="504">
                  <c:v>5.2239656501930245</c:v>
                </c:pt>
                <c:pt idx="505">
                  <c:v>5.3116191734950746</c:v>
                </c:pt>
                <c:pt idx="506">
                  <c:v>5.3553342225295202</c:v>
                </c:pt>
                <c:pt idx="507">
                  <c:v>5.3229570527545595</c:v>
                </c:pt>
                <c:pt idx="508">
                  <c:v>5.3080290374625276</c:v>
                </c:pt>
                <c:pt idx="509">
                  <c:v>5.2485172195303402</c:v>
                </c:pt>
                <c:pt idx="510">
                  <c:v>5.2560905096781703</c:v>
                </c:pt>
                <c:pt idx="511">
                  <c:v>5.1408182537335314</c:v>
                </c:pt>
                <c:pt idx="512">
                  <c:v>5.1254845334519867</c:v>
                </c:pt>
                <c:pt idx="513">
                  <c:v>5.1969792850366829</c:v>
                </c:pt>
                <c:pt idx="514">
                  <c:v>5.2692605131836086</c:v>
                </c:pt>
                <c:pt idx="515">
                  <c:v>5.2154451723128199</c:v>
                </c:pt>
                <c:pt idx="516">
                  <c:v>5.3022737258796377</c:v>
                </c:pt>
                <c:pt idx="517">
                  <c:v>5.3207148446086681</c:v>
                </c:pt>
                <c:pt idx="518">
                  <c:v>5.3007890690661252</c:v>
                </c:pt>
                <c:pt idx="519">
                  <c:v>5.2756479617772154</c:v>
                </c:pt>
                <c:pt idx="520">
                  <c:v>5.3497847675243317</c:v>
                </c:pt>
                <c:pt idx="521">
                  <c:v>5.5082977078655269</c:v>
                </c:pt>
                <c:pt idx="522">
                  <c:v>5.7347544526104821</c:v>
                </c:pt>
                <c:pt idx="523">
                  <c:v>5.8212323892862692</c:v>
                </c:pt>
                <c:pt idx="524">
                  <c:v>5.6885565556544648</c:v>
                </c:pt>
                <c:pt idx="525">
                  <c:v>5.9049504199298104</c:v>
                </c:pt>
                <c:pt idx="526">
                  <c:v>5.8503395623381893</c:v>
                </c:pt>
                <c:pt idx="527">
                  <c:v>5.9275673833799107</c:v>
                </c:pt>
                <c:pt idx="528">
                  <c:v>6.051390285457237</c:v>
                </c:pt>
                <c:pt idx="529">
                  <c:v>5.9699687322158779</c:v>
                </c:pt>
                <c:pt idx="530">
                  <c:v>5.7228015621729371</c:v>
                </c:pt>
                <c:pt idx="531">
                  <c:v>5.6744491596283977</c:v>
                </c:pt>
                <c:pt idx="532">
                  <c:v>5.7498357534184992</c:v>
                </c:pt>
                <c:pt idx="533">
                  <c:v>5.8357614026493883</c:v>
                </c:pt>
                <c:pt idx="534">
                  <c:v>5.8881102401899996</c:v>
                </c:pt>
                <c:pt idx="535">
                  <c:v>5.9011141401932514</c:v>
                </c:pt>
                <c:pt idx="536">
                  <c:v>5.7797649182338704</c:v>
                </c:pt>
                <c:pt idx="537">
                  <c:v>5.7218270868217278</c:v>
                </c:pt>
                <c:pt idx="538">
                  <c:v>5.7648713568361689</c:v>
                </c:pt>
                <c:pt idx="539">
                  <c:v>5.6223998713001713</c:v>
                </c:pt>
                <c:pt idx="540">
                  <c:v>5.6822357183190055</c:v>
                </c:pt>
                <c:pt idx="541">
                  <c:v>5.6476619822194234</c:v>
                </c:pt>
                <c:pt idx="542">
                  <c:v>5.5505486078695876</c:v>
                </c:pt>
                <c:pt idx="543">
                  <c:v>5.4616468470209618</c:v>
                </c:pt>
                <c:pt idx="544">
                  <c:v>5.7123042920290228</c:v>
                </c:pt>
                <c:pt idx="545">
                  <c:v>5.7402080494567205</c:v>
                </c:pt>
                <c:pt idx="546">
                  <c:v>5.8365187339026399</c:v>
                </c:pt>
                <c:pt idx="547">
                  <c:v>5.8964276153117323</c:v>
                </c:pt>
                <c:pt idx="548">
                  <c:v>5.8375908377383752</c:v>
                </c:pt>
                <c:pt idx="549">
                  <c:v>5.9483277611358121</c:v>
                </c:pt>
                <c:pt idx="550">
                  <c:v>5.8984294619572388</c:v>
                </c:pt>
                <c:pt idx="551">
                  <c:v>5.9431195657614291</c:v>
                </c:pt>
                <c:pt idx="552">
                  <c:v>6.0345708049088049</c:v>
                </c:pt>
                <c:pt idx="553">
                  <c:v>5.8549837558478472</c:v>
                </c:pt>
                <c:pt idx="554">
                  <c:v>5.8595143719384906</c:v>
                </c:pt>
                <c:pt idx="555">
                  <c:v>5.8044808247534547</c:v>
                </c:pt>
                <c:pt idx="556">
                  <c:v>5.8529564596661787</c:v>
                </c:pt>
                <c:pt idx="557">
                  <c:v>5.9730912575305748</c:v>
                </c:pt>
                <c:pt idx="558">
                  <c:v>6.0517006976452903</c:v>
                </c:pt>
                <c:pt idx="559">
                  <c:v>6.1890091826358917</c:v>
                </c:pt>
                <c:pt idx="560">
                  <c:v>6.2724102817073435</c:v>
                </c:pt>
                <c:pt idx="561">
                  <c:v>6.3850984374740705</c:v>
                </c:pt>
                <c:pt idx="562">
                  <c:v>6.2592930768011277</c:v>
                </c:pt>
                <c:pt idx="563">
                  <c:v>6.1790689620907422</c:v>
                </c:pt>
                <c:pt idx="564">
                  <c:v>6.1510994846980491</c:v>
                </c:pt>
                <c:pt idx="565">
                  <c:v>6.3213726182467198</c:v>
                </c:pt>
                <c:pt idx="566">
                  <c:v>6.5239946296699927</c:v>
                </c:pt>
                <c:pt idx="567">
                  <c:v>6.522057498736709</c:v>
                </c:pt>
                <c:pt idx="568">
                  <c:v>6.5380948244582369</c:v>
                </c:pt>
                <c:pt idx="569">
                  <c:v>6.4948941636977473</c:v>
                </c:pt>
                <c:pt idx="570">
                  <c:v>6.6296700901372985</c:v>
                </c:pt>
                <c:pt idx="571">
                  <c:v>6.8215205532309158</c:v>
                </c:pt>
                <c:pt idx="572">
                  <c:v>6.800587293307041</c:v>
                </c:pt>
                <c:pt idx="573">
                  <c:v>6.67149359397136</c:v>
                </c:pt>
                <c:pt idx="574">
                  <c:v>6.6496855613195152</c:v>
                </c:pt>
                <c:pt idx="575">
                  <c:v>6.5461863938399221</c:v>
                </c:pt>
                <c:pt idx="576">
                  <c:v>6.5411796792671071</c:v>
                </c:pt>
                <c:pt idx="577">
                  <c:v>6.6254087473388497</c:v>
                </c:pt>
                <c:pt idx="578">
                  <c:v>6.4315900906245016</c:v>
                </c:pt>
                <c:pt idx="579">
                  <c:v>6.4016810053326543</c:v>
                </c:pt>
                <c:pt idx="580">
                  <c:v>6.4321780467994731</c:v>
                </c:pt>
                <c:pt idx="581">
                  <c:v>6.3481026206740241</c:v>
                </c:pt>
                <c:pt idx="582">
                  <c:v>6.3857648617385605</c:v>
                </c:pt>
                <c:pt idx="583">
                  <c:v>6.4889819559692601</c:v>
                </c:pt>
                <c:pt idx="584">
                  <c:v>6.5133404879827488</c:v>
                </c:pt>
                <c:pt idx="585">
                  <c:v>6.2122334981725329</c:v>
                </c:pt>
                <c:pt idx="586">
                  <c:v>6.1307241690823533</c:v>
                </c:pt>
                <c:pt idx="587">
                  <c:v>5.9473059000450625</c:v>
                </c:pt>
                <c:pt idx="588">
                  <c:v>5.87068715900695</c:v>
                </c:pt>
                <c:pt idx="589">
                  <c:v>5.9458617743170405</c:v>
                </c:pt>
                <c:pt idx="590">
                  <c:v>5.9966587748512481</c:v>
                </c:pt>
                <c:pt idx="591">
                  <c:v>6.0701849248021134</c:v>
                </c:pt>
                <c:pt idx="592">
                  <c:v>6.2739051577829219</c:v>
                </c:pt>
                <c:pt idx="593">
                  <c:v>6.3401988707276447</c:v>
                </c:pt>
                <c:pt idx="594">
                  <c:v>6.3731439358409832</c:v>
                </c:pt>
                <c:pt idx="595">
                  <c:v>6.3823163690986249</c:v>
                </c:pt>
                <c:pt idx="596">
                  <c:v>6.4426531010483883</c:v>
                </c:pt>
                <c:pt idx="597">
                  <c:v>6.4773088416189264</c:v>
                </c:pt>
                <c:pt idx="598">
                  <c:v>6.3237966351942276</c:v>
                </c:pt>
                <c:pt idx="599">
                  <c:v>6.4240752297523107</c:v>
                </c:pt>
                <c:pt idx="600">
                  <c:v>6.3590618024430343</c:v>
                </c:pt>
                <c:pt idx="601">
                  <c:v>6.3271375304249373</c:v>
                </c:pt>
                <c:pt idx="602">
                  <c:v>6.188324150932786</c:v>
                </c:pt>
                <c:pt idx="603">
                  <c:v>6.069343052369347</c:v>
                </c:pt>
                <c:pt idx="604">
                  <c:v>5.9697147535564419</c:v>
                </c:pt>
                <c:pt idx="605">
                  <c:v>6.0384366210658831</c:v>
                </c:pt>
                <c:pt idx="606">
                  <c:v>6.0139572035784337</c:v>
                </c:pt>
                <c:pt idx="607">
                  <c:v>5.9576420440767723</c:v>
                </c:pt>
                <c:pt idx="608">
                  <c:v>5.8444298940564217</c:v>
                </c:pt>
                <c:pt idx="609">
                  <c:v>5.8907831651727953</c:v>
                </c:pt>
                <c:pt idx="610">
                  <c:v>5.911281659698628</c:v>
                </c:pt>
                <c:pt idx="611">
                  <c:v>5.8128292173224141</c:v>
                </c:pt>
                <c:pt idx="612">
                  <c:v>5.7522564591338625</c:v>
                </c:pt>
                <c:pt idx="613">
                  <c:v>5.8780963775575916</c:v>
                </c:pt>
                <c:pt idx="614">
                  <c:v>5.8510399787874237</c:v>
                </c:pt>
                <c:pt idx="615">
                  <c:v>5.7525452710085077</c:v>
                </c:pt>
                <c:pt idx="616">
                  <c:v>5.8078218865979512</c:v>
                </c:pt>
                <c:pt idx="617">
                  <c:v>5.8199394307088141</c:v>
                </c:pt>
                <c:pt idx="618">
                  <c:v>5.8204072163907083</c:v>
                </c:pt>
                <c:pt idx="619">
                  <c:v>5.9734933088477344</c:v>
                </c:pt>
                <c:pt idx="620">
                  <c:v>5.9107520955957833</c:v>
                </c:pt>
                <c:pt idx="621">
                  <c:v>5.9912403164878896</c:v>
                </c:pt>
                <c:pt idx="622">
                  <c:v>6.1177547374442423</c:v>
                </c:pt>
                <c:pt idx="623">
                  <c:v>6.0691285581704051</c:v>
                </c:pt>
                <c:pt idx="624">
                  <c:v>6.1479091525221188</c:v>
                </c:pt>
                <c:pt idx="625">
                  <c:v>6.2508435104900517</c:v>
                </c:pt>
                <c:pt idx="626">
                  <c:v>6.2161907584469756</c:v>
                </c:pt>
                <c:pt idx="627">
                  <c:v>6.20919725585411</c:v>
                </c:pt>
                <c:pt idx="628">
                  <c:v>6.2321210754248675</c:v>
                </c:pt>
                <c:pt idx="629">
                  <c:v>6.2769408595503231</c:v>
                </c:pt>
                <c:pt idx="630">
                  <c:v>6.3394964073260951</c:v>
                </c:pt>
                <c:pt idx="631">
                  <c:v>6.2943241494237192</c:v>
                </c:pt>
                <c:pt idx="632">
                  <c:v>6.4142997833836342</c:v>
                </c:pt>
                <c:pt idx="633">
                  <c:v>6.5878982819124072</c:v>
                </c:pt>
                <c:pt idx="634">
                  <c:v>6.689816159742171</c:v>
                </c:pt>
                <c:pt idx="635">
                  <c:v>6.5644003782769369</c:v>
                </c:pt>
                <c:pt idx="636">
                  <c:v>6.54705036786679</c:v>
                </c:pt>
                <c:pt idx="637">
                  <c:v>6.5472658960791144</c:v>
                </c:pt>
                <c:pt idx="638">
                  <c:v>6.4132284240315265</c:v>
                </c:pt>
                <c:pt idx="639">
                  <c:v>6.3966551339841589</c:v>
                </c:pt>
                <c:pt idx="640">
                  <c:v>6.3886773500353877</c:v>
                </c:pt>
                <c:pt idx="641">
                  <c:v>6.1752323509009646</c:v>
                </c:pt>
                <c:pt idx="642">
                  <c:v>6.0706795803407196</c:v>
                </c:pt>
                <c:pt idx="643">
                  <c:v>6.0743965710015937</c:v>
                </c:pt>
                <c:pt idx="644">
                  <c:v>6.1394475151062107</c:v>
                </c:pt>
                <c:pt idx="645">
                  <c:v>6.1958554793397296</c:v>
                </c:pt>
                <c:pt idx="646">
                  <c:v>6.4951495687367728</c:v>
                </c:pt>
                <c:pt idx="647">
                  <c:v>6.2622408100295974</c:v>
                </c:pt>
                <c:pt idx="648">
                  <c:v>6.1781989361227989</c:v>
                </c:pt>
                <c:pt idx="649">
                  <c:v>6.2291535931771929</c:v>
                </c:pt>
                <c:pt idx="650">
                  <c:v>6.7078153597111152</c:v>
                </c:pt>
                <c:pt idx="651">
                  <c:v>6.7477259448442863</c:v>
                </c:pt>
                <c:pt idx="652">
                  <c:v>5.9996841515568917</c:v>
                </c:pt>
                <c:pt idx="653">
                  <c:v>5.7491505928177213</c:v>
                </c:pt>
                <c:pt idx="654">
                  <c:v>5.9044741809626986</c:v>
                </c:pt>
                <c:pt idx="655">
                  <c:v>6.0105999101189873</c:v>
                </c:pt>
                <c:pt idx="656">
                  <c:v>6.3364323634112809</c:v>
                </c:pt>
                <c:pt idx="657">
                  <c:v>6.421375653829517</c:v>
                </c:pt>
                <c:pt idx="658">
                  <c:v>6.5721319509383305</c:v>
                </c:pt>
                <c:pt idx="659">
                  <c:v>6.6668885617490075</c:v>
                </c:pt>
                <c:pt idx="660">
                  <c:v>6.69445945876579</c:v>
                </c:pt>
                <c:pt idx="661">
                  <c:v>6.7386898662740791</c:v>
                </c:pt>
                <c:pt idx="662">
                  <c:v>6.9737997309684809</c:v>
                </c:pt>
                <c:pt idx="663">
                  <c:v>6.8462826849638478</c:v>
                </c:pt>
                <c:pt idx="664">
                  <c:v>6.9177228561875284</c:v>
                </c:pt>
                <c:pt idx="665">
                  <c:v>6.7474085463415658</c:v>
                </c:pt>
                <c:pt idx="666">
                  <c:v>6.7514638719738755</c:v>
                </c:pt>
                <c:pt idx="667">
                  <c:v>7.1099909372383827</c:v>
                </c:pt>
                <c:pt idx="668">
                  <c:v>7.3073341736049064</c:v>
                </c:pt>
                <c:pt idx="669">
                  <c:v>7.3713818593095688</c:v>
                </c:pt>
                <c:pt idx="670">
                  <c:v>7.0718592504616709</c:v>
                </c:pt>
                <c:pt idx="671">
                  <c:v>6.542850054098011</c:v>
                </c:pt>
                <c:pt idx="672">
                  <c:v>6.5821971498039238</c:v>
                </c:pt>
                <c:pt idx="673">
                  <c:v>6.5729183133133384</c:v>
                </c:pt>
                <c:pt idx="674">
                  <c:v>6.5466114584199158</c:v>
                </c:pt>
                <c:pt idx="675">
                  <c:v>6.3614927327568349</c:v>
                </c:pt>
                <c:pt idx="676">
                  <c:v>6.3246471629334193</c:v>
                </c:pt>
                <c:pt idx="677">
                  <c:v>6.3068723000437723</c:v>
                </c:pt>
                <c:pt idx="678">
                  <c:v>6.5010478880403326</c:v>
                </c:pt>
                <c:pt idx="679">
                  <c:v>6.3817339406614675</c:v>
                </c:pt>
                <c:pt idx="680">
                  <c:v>6.1976969491790284</c:v>
                </c:pt>
                <c:pt idx="681">
                  <c:v>6.1756654981311598</c:v>
                </c:pt>
                <c:pt idx="682">
                  <c:v>5.8501619456162173</c:v>
                </c:pt>
                <c:pt idx="683">
                  <c:v>5.7053453263387777</c:v>
                </c:pt>
                <c:pt idx="684">
                  <c:v>5.7580994317663254</c:v>
                </c:pt>
                <c:pt idx="685">
                  <c:v>5.7027019314374083</c:v>
                </c:pt>
                <c:pt idx="686">
                  <c:v>5.6619184037938588</c:v>
                </c:pt>
                <c:pt idx="687">
                  <c:v>5.6855298808332346</c:v>
                </c:pt>
                <c:pt idx="688">
                  <c:v>5.5494240067809173</c:v>
                </c:pt>
                <c:pt idx="689">
                  <c:v>5.7713470329678485</c:v>
                </c:pt>
                <c:pt idx="690">
                  <c:v>5.7419549588354082</c:v>
                </c:pt>
                <c:pt idx="691">
                  <c:v>5.6712497754782643</c:v>
                </c:pt>
                <c:pt idx="692">
                  <c:v>5.6104474257506594</c:v>
                </c:pt>
                <c:pt idx="693">
                  <c:v>5.6065545075213858</c:v>
                </c:pt>
                <c:pt idx="694">
                  <c:v>5.5202764911675404</c:v>
                </c:pt>
                <c:pt idx="695">
                  <c:v>5.456104638174696</c:v>
                </c:pt>
                <c:pt idx="696">
                  <c:v>5.4894878820545063</c:v>
                </c:pt>
                <c:pt idx="697">
                  <c:v>5.4216619027088289</c:v>
                </c:pt>
                <c:pt idx="698">
                  <c:v>5.5242351382293995</c:v>
                </c:pt>
                <c:pt idx="699">
                  <c:v>5.5989029206286993</c:v>
                </c:pt>
                <c:pt idx="700">
                  <c:v>5.413620163836006</c:v>
                </c:pt>
                <c:pt idx="701">
                  <c:v>5.5249707716816889</c:v>
                </c:pt>
                <c:pt idx="702">
                  <c:v>5.497639029516626</c:v>
                </c:pt>
                <c:pt idx="703">
                  <c:v>5.3331904533897108</c:v>
                </c:pt>
                <c:pt idx="704">
                  <c:v>5.383080692288317</c:v>
                </c:pt>
                <c:pt idx="705">
                  <c:v>5.2831030727785064</c:v>
                </c:pt>
                <c:pt idx="706">
                  <c:v>5.1206679344048567</c:v>
                </c:pt>
                <c:pt idx="707">
                  <c:v>4.9605644749796474</c:v>
                </c:pt>
                <c:pt idx="708">
                  <c:v>4.9230576200672624</c:v>
                </c:pt>
                <c:pt idx="709">
                  <c:v>4.8363979910423893</c:v>
                </c:pt>
                <c:pt idx="710">
                  <c:v>4.8702063858538089</c:v>
                </c:pt>
                <c:pt idx="711">
                  <c:v>4.7722059382057935</c:v>
                </c:pt>
                <c:pt idx="712">
                  <c:v>4.7271666434905235</c:v>
                </c:pt>
                <c:pt idx="713">
                  <c:v>4.555181140968803</c:v>
                </c:pt>
                <c:pt idx="714">
                  <c:v>4.5256974718401342</c:v>
                </c:pt>
                <c:pt idx="715">
                  <c:v>4.4808983041448993</c:v>
                </c:pt>
                <c:pt idx="716">
                  <c:v>4.4866415284443288</c:v>
                </c:pt>
                <c:pt idx="717">
                  <c:v>4.3818858028323797</c:v>
                </c:pt>
                <c:pt idx="718">
                  <c:v>4.2850573288258875</c:v>
                </c:pt>
                <c:pt idx="719">
                  <c:v>4.2276543206588206</c:v>
                </c:pt>
                <c:pt idx="720">
                  <c:v>4.1469726518670145</c:v>
                </c:pt>
                <c:pt idx="721">
                  <c:v>4.0983310198424876</c:v>
                </c:pt>
                <c:pt idx="722">
                  <c:v>3.9817793231725562</c:v>
                </c:pt>
                <c:pt idx="723">
                  <c:v>3.8299027605772573</c:v>
                </c:pt>
                <c:pt idx="724">
                  <c:v>3.7958906696424743</c:v>
                </c:pt>
                <c:pt idx="725">
                  <c:v>3.8774860458939835</c:v>
                </c:pt>
                <c:pt idx="726">
                  <c:v>3.7817567320574503</c:v>
                </c:pt>
                <c:pt idx="727">
                  <c:v>3.7698761681599566</c:v>
                </c:pt>
                <c:pt idx="728">
                  <c:v>3.7220821004267486</c:v>
                </c:pt>
                <c:pt idx="729">
                  <c:v>3.7929996906680494</c:v>
                </c:pt>
                <c:pt idx="730">
                  <c:v>3.7517929927425069</c:v>
                </c:pt>
                <c:pt idx="731">
                  <c:v>3.7426545391988633</c:v>
                </c:pt>
                <c:pt idx="732">
                  <c:v>3.7148954477529372</c:v>
                </c:pt>
                <c:pt idx="733">
                  <c:v>3.6684156058309578</c:v>
                </c:pt>
                <c:pt idx="734">
                  <c:v>3.7089972462845173</c:v>
                </c:pt>
                <c:pt idx="735">
                  <c:v>3.7296506996729364</c:v>
                </c:pt>
                <c:pt idx="736">
                  <c:v>3.8408918517018051</c:v>
                </c:pt>
                <c:pt idx="737">
                  <c:v>3.8159368305836816</c:v>
                </c:pt>
                <c:pt idx="738">
                  <c:v>3.7738761880179994</c:v>
                </c:pt>
                <c:pt idx="739">
                  <c:v>3.8300635682528781</c:v>
                </c:pt>
                <c:pt idx="740">
                  <c:v>3.9156734068696109</c:v>
                </c:pt>
                <c:pt idx="741">
                  <c:v>3.9942211918902144</c:v>
                </c:pt>
                <c:pt idx="742">
                  <c:v>3.8595157379014173</c:v>
                </c:pt>
                <c:pt idx="743">
                  <c:v>3.9905952631227013</c:v>
                </c:pt>
                <c:pt idx="744">
                  <c:v>3.972970281324022</c:v>
                </c:pt>
                <c:pt idx="745">
                  <c:v>3.9526270441759901</c:v>
                </c:pt>
                <c:pt idx="746">
                  <c:v>3.9961625877712232</c:v>
                </c:pt>
                <c:pt idx="747">
                  <c:v>4.0605016277563699</c:v>
                </c:pt>
                <c:pt idx="748">
                  <c:v>3.958740508227157</c:v>
                </c:pt>
                <c:pt idx="749">
                  <c:v>3.9447993031351238</c:v>
                </c:pt>
                <c:pt idx="750">
                  <c:v>3.903562139809055</c:v>
                </c:pt>
                <c:pt idx="751">
                  <c:v>3.9468985350713446</c:v>
                </c:pt>
                <c:pt idx="752">
                  <c:v>3.9915117500588044</c:v>
                </c:pt>
                <c:pt idx="753">
                  <c:v>3.9481160419854771</c:v>
                </c:pt>
                <c:pt idx="754">
                  <c:v>3.9471508313646018</c:v>
                </c:pt>
                <c:pt idx="755">
                  <c:v>4.1646945364023473</c:v>
                </c:pt>
                <c:pt idx="756">
                  <c:v>4.2352568111954696</c:v>
                </c:pt>
                <c:pt idx="757">
                  <c:v>4.1161249401710904</c:v>
                </c:pt>
                <c:pt idx="758">
                  <c:v>4.1031527796765923</c:v>
                </c:pt>
                <c:pt idx="759">
                  <c:v>4.1590582980553474</c:v>
                </c:pt>
                <c:pt idx="760">
                  <c:v>4.0021022902146139</c:v>
                </c:pt>
                <c:pt idx="761">
                  <c:v>3.8673226894053019</c:v>
                </c:pt>
                <c:pt idx="762">
                  <c:v>3.7174178917106011</c:v>
                </c:pt>
                <c:pt idx="763">
                  <c:v>3.6525988469615358</c:v>
                </c:pt>
                <c:pt idx="764">
                  <c:v>3.7808236324256677</c:v>
                </c:pt>
                <c:pt idx="765">
                  <c:v>3.7829864654528893</c:v>
                </c:pt>
                <c:pt idx="766">
                  <c:v>3.7064855247506059</c:v>
                </c:pt>
                <c:pt idx="767">
                  <c:v>3.7433188895961602</c:v>
                </c:pt>
                <c:pt idx="768">
                  <c:v>3.6486411233146958</c:v>
                </c:pt>
                <c:pt idx="769">
                  <c:v>3.7587220142253881</c:v>
                </c:pt>
                <c:pt idx="770">
                  <c:v>3.7827289535577964</c:v>
                </c:pt>
                <c:pt idx="771">
                  <c:v>3.7486228770092169</c:v>
                </c:pt>
                <c:pt idx="772">
                  <c:v>3.813393144724202</c:v>
                </c:pt>
                <c:pt idx="773">
                  <c:v>3.7722479248587146</c:v>
                </c:pt>
                <c:pt idx="774">
                  <c:v>3.7640547291731585</c:v>
                </c:pt>
                <c:pt idx="775">
                  <c:v>3.7581693356118939</c:v>
                </c:pt>
                <c:pt idx="776">
                  <c:v>3.8415372539691752</c:v>
                </c:pt>
                <c:pt idx="777">
                  <c:v>3.8244213168279262</c:v>
                </c:pt>
                <c:pt idx="778">
                  <c:v>3.7842182203328805</c:v>
                </c:pt>
                <c:pt idx="779">
                  <c:v>3.6821813015799116</c:v>
                </c:pt>
                <c:pt idx="780">
                  <c:v>3.5617593415846867</c:v>
                </c:pt>
                <c:pt idx="781">
                  <c:v>3.5461643493692989</c:v>
                </c:pt>
                <c:pt idx="782">
                  <c:v>3.5105209845003689</c:v>
                </c:pt>
                <c:pt idx="783">
                  <c:v>3.5007852399466959</c:v>
                </c:pt>
                <c:pt idx="784">
                  <c:v>3.5137635815691199</c:v>
                </c:pt>
                <c:pt idx="785">
                  <c:v>3.5555961130313323</c:v>
                </c:pt>
                <c:pt idx="786">
                  <c:v>3.563281526756199</c:v>
                </c:pt>
                <c:pt idx="787">
                  <c:v>3.5889368461565772</c:v>
                </c:pt>
                <c:pt idx="788">
                  <c:v>3.5761657014179318</c:v>
                </c:pt>
                <c:pt idx="789">
                  <c:v>3.503585747150924</c:v>
                </c:pt>
                <c:pt idx="790">
                  <c:v>3.4603937811902803</c:v>
                </c:pt>
                <c:pt idx="791">
                  <c:v>3.428730416591141</c:v>
                </c:pt>
                <c:pt idx="792">
                  <c:v>3.3565821145596026</c:v>
                </c:pt>
                <c:pt idx="793">
                  <c:v>3.4262914319580968</c:v>
                </c:pt>
                <c:pt idx="794">
                  <c:v>3.4009003121353887</c:v>
                </c:pt>
                <c:pt idx="795">
                  <c:v>3.403988717207644</c:v>
                </c:pt>
                <c:pt idx="796">
                  <c:v>3.4145249011739489</c:v>
                </c:pt>
                <c:pt idx="797">
                  <c:v>3.368005197996677</c:v>
                </c:pt>
                <c:pt idx="798">
                  <c:v>3.3030380216910307</c:v>
                </c:pt>
                <c:pt idx="799">
                  <c:v>3.2498167324211744</c:v>
                </c:pt>
                <c:pt idx="800">
                  <c:v>3.2065885770154474</c:v>
                </c:pt>
                <c:pt idx="801">
                  <c:v>3.1468782111096814</c:v>
                </c:pt>
                <c:pt idx="802">
                  <c:v>3.197511529068088</c:v>
                </c:pt>
                <c:pt idx="803">
                  <c:v>3.240096706421737</c:v>
                </c:pt>
                <c:pt idx="804">
                  <c:v>3.1834469593871364</c:v>
                </c:pt>
                <c:pt idx="805">
                  <c:v>3.0806526435560615</c:v>
                </c:pt>
                <c:pt idx="806">
                  <c:v>3.0269131291283498</c:v>
                </c:pt>
                <c:pt idx="807">
                  <c:v>2.9708525797374286</c:v>
                </c:pt>
                <c:pt idx="808">
                  <c:v>2.9625803225615033</c:v>
                </c:pt>
                <c:pt idx="809">
                  <c:v>2.91657808244446</c:v>
                </c:pt>
                <c:pt idx="810">
                  <c:v>2.8192289558699923</c:v>
                </c:pt>
                <c:pt idx="811">
                  <c:v>2.825219589793758</c:v>
                </c:pt>
                <c:pt idx="812">
                  <c:v>2.7433567075452512</c:v>
                </c:pt>
                <c:pt idx="813">
                  <c:v>2.7611813520897623</c:v>
                </c:pt>
                <c:pt idx="814">
                  <c:v>2.7704548355432497</c:v>
                </c:pt>
                <c:pt idx="815">
                  <c:v>2.7996048135251317</c:v>
                </c:pt>
                <c:pt idx="816">
                  <c:v>2.7565151920280098</c:v>
                </c:pt>
                <c:pt idx="817">
                  <c:v>2.7546542731431636</c:v>
                </c:pt>
                <c:pt idx="818">
                  <c:v>2.8343732766041367</c:v>
                </c:pt>
                <c:pt idx="819">
                  <c:v>2.8894345688854441</c:v>
                </c:pt>
                <c:pt idx="820">
                  <c:v>2.9341115388984083</c:v>
                </c:pt>
                <c:pt idx="821">
                  <c:v>2.962409146266574</c:v>
                </c:pt>
                <c:pt idx="822">
                  <c:v>2.9657017316440011</c:v>
                </c:pt>
                <c:pt idx="823">
                  <c:v>2.9026516329268612</c:v>
                </c:pt>
                <c:pt idx="824">
                  <c:v>2.9168540986966338</c:v>
                </c:pt>
                <c:pt idx="825">
                  <c:v>2.9493236604207036</c:v>
                </c:pt>
                <c:pt idx="826">
                  <c:v>2.9825982940528535</c:v>
                </c:pt>
                <c:pt idx="827">
                  <c:v>3.0272049254550599</c:v>
                </c:pt>
                <c:pt idx="828">
                  <c:v>2.9930607102750941</c:v>
                </c:pt>
                <c:pt idx="829">
                  <c:v>3.010479332133476</c:v>
                </c:pt>
                <c:pt idx="830">
                  <c:v>2.9054585306609133</c:v>
                </c:pt>
                <c:pt idx="831">
                  <c:v>2.9088537759127306</c:v>
                </c:pt>
                <c:pt idx="832">
                  <c:v>2.863722313535749</c:v>
                </c:pt>
                <c:pt idx="833">
                  <c:v>2.7631994969695239</c:v>
                </c:pt>
                <c:pt idx="834">
                  <c:v>2.7269900863681782</c:v>
                </c:pt>
                <c:pt idx="835">
                  <c:v>2.7451135753938405</c:v>
                </c:pt>
                <c:pt idx="836">
                  <c:v>2.7247665522338886</c:v>
                </c:pt>
                <c:pt idx="837">
                  <c:v>2.7343304378475253</c:v>
                </c:pt>
                <c:pt idx="838">
                  <c:v>2.6877595587008987</c:v>
                </c:pt>
                <c:pt idx="839">
                  <c:v>2.6377063957936873</c:v>
                </c:pt>
                <c:pt idx="840">
                  <c:v>2.6084295914301912</c:v>
                </c:pt>
                <c:pt idx="841">
                  <c:v>2.6676417272650856</c:v>
                </c:pt>
                <c:pt idx="842">
                  <c:v>2.720348196320066</c:v>
                </c:pt>
                <c:pt idx="843">
                  <c:v>2.7652724479034028</c:v>
                </c:pt>
                <c:pt idx="844">
                  <c:v>2.7763734974714751</c:v>
                </c:pt>
                <c:pt idx="845">
                  <c:v>2.7792940767282972</c:v>
                </c:pt>
                <c:pt idx="846">
                  <c:v>2.7950476296769677</c:v>
                </c:pt>
                <c:pt idx="847">
                  <c:v>2.7892922230341815</c:v>
                </c:pt>
                <c:pt idx="848">
                  <c:v>2.772647735869608</c:v>
                </c:pt>
                <c:pt idx="849">
                  <c:v>2.7375170779829903</c:v>
                </c:pt>
                <c:pt idx="850">
                  <c:v>2.6744394186161693</c:v>
                </c:pt>
                <c:pt idx="851">
                  <c:v>2.5854101928184159</c:v>
                </c:pt>
                <c:pt idx="852">
                  <c:v>2.6039216477887606</c:v>
                </c:pt>
                <c:pt idx="853">
                  <c:v>2.6089898434871164</c:v>
                </c:pt>
                <c:pt idx="854">
                  <c:v>2.6173688159796007</c:v>
                </c:pt>
                <c:pt idx="855">
                  <c:v>2.6514636013042958</c:v>
                </c:pt>
                <c:pt idx="856">
                  <c:v>2.6323293723371473</c:v>
                </c:pt>
                <c:pt idx="857">
                  <c:v>2.6268348238791521</c:v>
                </c:pt>
                <c:pt idx="858">
                  <c:v>2.5897676648771593</c:v>
                </c:pt>
                <c:pt idx="859">
                  <c:v>2.5330797288847973</c:v>
                </c:pt>
                <c:pt idx="860">
                  <c:v>2.5767474574137208</c:v>
                </c:pt>
                <c:pt idx="861">
                  <c:v>2.5196889271675298</c:v>
                </c:pt>
                <c:pt idx="862">
                  <c:v>2.4781571003758769</c:v>
                </c:pt>
                <c:pt idx="863">
                  <c:v>2.4692057000856549</c:v>
                </c:pt>
                <c:pt idx="864">
                  <c:v>2.4418475677523399</c:v>
                </c:pt>
                <c:pt idx="865">
                  <c:v>2.3628135186937134</c:v>
                </c:pt>
                <c:pt idx="866">
                  <c:v>2.3610705711413611</c:v>
                </c:pt>
                <c:pt idx="867">
                  <c:v>2.373352079121211</c:v>
                </c:pt>
                <c:pt idx="868">
                  <c:v>2.3383243537744196</c:v>
                </c:pt>
                <c:pt idx="869">
                  <c:v>2.3428782088514599</c:v>
                </c:pt>
                <c:pt idx="870">
                  <c:v>2.3227318755076478</c:v>
                </c:pt>
                <c:pt idx="871">
                  <c:v>2.3104511813742574</c:v>
                </c:pt>
                <c:pt idx="872">
                  <c:v>2.2667091823751733</c:v>
                </c:pt>
                <c:pt idx="873">
                  <c:v>2.1780153737711228</c:v>
                </c:pt>
                <c:pt idx="874">
                  <c:v>2.1716613470549979</c:v>
                </c:pt>
                <c:pt idx="875">
                  <c:v>2.2099796185462939</c:v>
                </c:pt>
                <c:pt idx="876">
                  <c:v>2.2414253055011955</c:v>
                </c:pt>
                <c:pt idx="877">
                  <c:v>2.2430956119488887</c:v>
                </c:pt>
                <c:pt idx="878">
                  <c:v>2.2973346412535811</c:v>
                </c:pt>
                <c:pt idx="879">
                  <c:v>2.3175132023974863</c:v>
                </c:pt>
                <c:pt idx="880">
                  <c:v>2.313317841071171</c:v>
                </c:pt>
                <c:pt idx="881">
                  <c:v>2.3944537491131332</c:v>
                </c:pt>
                <c:pt idx="882">
                  <c:v>2.4008444092917145</c:v>
                </c:pt>
                <c:pt idx="883">
                  <c:v>2.4030973066362029</c:v>
                </c:pt>
                <c:pt idx="884">
                  <c:v>2.4525928209583894</c:v>
                </c:pt>
                <c:pt idx="885">
                  <c:v>2.4469247082157146</c:v>
                </c:pt>
                <c:pt idx="886">
                  <c:v>2.4539681674028047</c:v>
                </c:pt>
                <c:pt idx="887">
                  <c:v>2.4560628948481451</c:v>
                </c:pt>
                <c:pt idx="888">
                  <c:v>2.4703365505806967</c:v>
                </c:pt>
                <c:pt idx="889">
                  <c:v>2.5191791903552283</c:v>
                </c:pt>
                <c:pt idx="890">
                  <c:v>2.5514040557585353</c:v>
                </c:pt>
                <c:pt idx="891">
                  <c:v>2.5740828917433682</c:v>
                </c:pt>
                <c:pt idx="892">
                  <c:v>2.5897432054656053</c:v>
                </c:pt>
                <c:pt idx="893">
                  <c:v>2.5819764197318302</c:v>
                </c:pt>
                <c:pt idx="894">
                  <c:v>2.5377146964736284</c:v>
                </c:pt>
                <c:pt idx="895">
                  <c:v>2.5414145748749322</c:v>
                </c:pt>
                <c:pt idx="896">
                  <c:v>2.4935676313725619</c:v>
                </c:pt>
                <c:pt idx="897">
                  <c:v>2.4728706631325315</c:v>
                </c:pt>
                <c:pt idx="898">
                  <c:v>2.4530232136126635</c:v>
                </c:pt>
                <c:pt idx="899">
                  <c:v>2.4150834842560478</c:v>
                </c:pt>
                <c:pt idx="900">
                  <c:v>2.3531991681595894</c:v>
                </c:pt>
                <c:pt idx="901">
                  <c:v>2.3150926504701035</c:v>
                </c:pt>
                <c:pt idx="902">
                  <c:v>2.2528764252354856</c:v>
                </c:pt>
                <c:pt idx="903">
                  <c:v>2.2200235523176044</c:v>
                </c:pt>
                <c:pt idx="904">
                  <c:v>2.266433585080649</c:v>
                </c:pt>
                <c:pt idx="905">
                  <c:v>2.2742863416061443</c:v>
                </c:pt>
                <c:pt idx="906">
                  <c:v>2.2600815643005023</c:v>
                </c:pt>
                <c:pt idx="907">
                  <c:v>2.2145127623458776</c:v>
                </c:pt>
                <c:pt idx="908">
                  <c:v>2.1945863546753666</c:v>
                </c:pt>
                <c:pt idx="909">
                  <c:v>2.1237335516382627</c:v>
                </c:pt>
                <c:pt idx="910">
                  <c:v>2.0697540929207818</c:v>
                </c:pt>
                <c:pt idx="911">
                  <c:v>2.109926131674948</c:v>
                </c:pt>
                <c:pt idx="912">
                  <c:v>2.113263656290441</c:v>
                </c:pt>
                <c:pt idx="913">
                  <c:v>2.0880255733874611</c:v>
                </c:pt>
                <c:pt idx="914">
                  <c:v>2.052215378483766</c:v>
                </c:pt>
                <c:pt idx="915">
                  <c:v>2.0418830976019429</c:v>
                </c:pt>
                <c:pt idx="916">
                  <c:v>1.9015498647853284</c:v>
                </c:pt>
                <c:pt idx="917">
                  <c:v>1.9219907526805267</c:v>
                </c:pt>
                <c:pt idx="918">
                  <c:v>1.8918273962534458</c:v>
                </c:pt>
                <c:pt idx="919">
                  <c:v>1.8676039921748435</c:v>
                </c:pt>
                <c:pt idx="920">
                  <c:v>1.799200476420463</c:v>
                </c:pt>
                <c:pt idx="921">
                  <c:v>1.6839535542745052</c:v>
                </c:pt>
                <c:pt idx="922">
                  <c:v>1.6874602505261227</c:v>
                </c:pt>
                <c:pt idx="923">
                  <c:v>1.7561304105531055</c:v>
                </c:pt>
                <c:pt idx="924">
                  <c:v>1.6961675412720816</c:v>
                </c:pt>
                <c:pt idx="925">
                  <c:v>1.7512968258862893</c:v>
                </c:pt>
                <c:pt idx="926">
                  <c:v>1.6755647411004717</c:v>
                </c:pt>
                <c:pt idx="927">
                  <c:v>1.7321422561940936</c:v>
                </c:pt>
                <c:pt idx="928">
                  <c:v>1.7368749193389741</c:v>
                </c:pt>
                <c:pt idx="929">
                  <c:v>1.6787891706180755</c:v>
                </c:pt>
                <c:pt idx="930">
                  <c:v>1.6671384851039961</c:v>
                </c:pt>
                <c:pt idx="931">
                  <c:v>1.7258769795991005</c:v>
                </c:pt>
                <c:pt idx="932">
                  <c:v>1.6952351927007909</c:v>
                </c:pt>
                <c:pt idx="933">
                  <c:v>1.6110339605032009</c:v>
                </c:pt>
                <c:pt idx="934">
                  <c:v>1.5997768078995385</c:v>
                </c:pt>
                <c:pt idx="935">
                  <c:v>1.5693263748447186</c:v>
                </c:pt>
                <c:pt idx="936">
                  <c:v>1.5207299193105346</c:v>
                </c:pt>
                <c:pt idx="937">
                  <c:v>1.4819759859520107</c:v>
                </c:pt>
                <c:pt idx="938">
                  <c:v>1.4339350884378417</c:v>
                </c:pt>
                <c:pt idx="939">
                  <c:v>1.3907044796480277</c:v>
                </c:pt>
                <c:pt idx="940">
                  <c:v>1.4093391832305135</c:v>
                </c:pt>
                <c:pt idx="941">
                  <c:v>1.3873508956971006</c:v>
                </c:pt>
                <c:pt idx="942">
                  <c:v>1.3524075384582863</c:v>
                </c:pt>
                <c:pt idx="943">
                  <c:v>1.3140173770758747</c:v>
                </c:pt>
                <c:pt idx="944">
                  <c:v>1.2624990781573175</c:v>
                </c:pt>
              </c:numCache>
            </c:numRef>
          </c:yVal>
          <c:smooth val="1"/>
          <c:extLst xmlns:c16r2="http://schemas.microsoft.com/office/drawing/2015/06/chart">
            <c:ext xmlns:c16="http://schemas.microsoft.com/office/drawing/2014/chart" uri="{C3380CC4-5D6E-409C-BE32-E72D297353CC}">
              <c16:uniqueId val="{00000001-D067-419E-AE91-1072C4E9D30F}"/>
            </c:ext>
          </c:extLst>
        </c:ser>
        <c:ser>
          <c:idx val="2"/>
          <c:order val="2"/>
          <c:tx>
            <c:strRef>
              <c:f>Sheet1!$B$27</c:f>
              <c:strCache>
                <c:ptCount val="1"/>
                <c:pt idx="0">
                  <c:v>LT Govt Bond</c:v>
                </c:pt>
              </c:strCache>
            </c:strRef>
          </c:tx>
          <c:spPr>
            <a:ln w="19050" cap="rnd">
              <a:solidFill>
                <a:schemeClr val="accent3"/>
              </a:solidFill>
              <a:round/>
            </a:ln>
            <a:effectLst/>
          </c:spPr>
          <c:marker>
            <c:symbol val="none"/>
          </c:marker>
          <c:xVal>
            <c:numRef>
              <c:f>Sheet1!$C$24:$AJK$24</c:f>
              <c:numCache>
                <c:formatCode>[$-409]mmm\-yy;@</c:formatCode>
                <c:ptCount val="945"/>
                <c:pt idx="0">
                  <c:v>9498</c:v>
                </c:pt>
                <c:pt idx="1">
                  <c:v>9529</c:v>
                </c:pt>
                <c:pt idx="2">
                  <c:v>9557</c:v>
                </c:pt>
                <c:pt idx="3">
                  <c:v>9588</c:v>
                </c:pt>
                <c:pt idx="4">
                  <c:v>9618</c:v>
                </c:pt>
                <c:pt idx="5">
                  <c:v>9649</c:v>
                </c:pt>
                <c:pt idx="6">
                  <c:v>9679</c:v>
                </c:pt>
                <c:pt idx="7">
                  <c:v>9710</c:v>
                </c:pt>
                <c:pt idx="8">
                  <c:v>9741</c:v>
                </c:pt>
                <c:pt idx="9">
                  <c:v>9771</c:v>
                </c:pt>
                <c:pt idx="10">
                  <c:v>9802</c:v>
                </c:pt>
                <c:pt idx="11">
                  <c:v>9832</c:v>
                </c:pt>
                <c:pt idx="12">
                  <c:v>9863</c:v>
                </c:pt>
                <c:pt idx="13">
                  <c:v>9894</c:v>
                </c:pt>
                <c:pt idx="14">
                  <c:v>9922</c:v>
                </c:pt>
                <c:pt idx="15">
                  <c:v>9953</c:v>
                </c:pt>
                <c:pt idx="16">
                  <c:v>9983</c:v>
                </c:pt>
                <c:pt idx="17">
                  <c:v>10014</c:v>
                </c:pt>
                <c:pt idx="18">
                  <c:v>10044</c:v>
                </c:pt>
                <c:pt idx="19">
                  <c:v>10075</c:v>
                </c:pt>
                <c:pt idx="20">
                  <c:v>10106</c:v>
                </c:pt>
                <c:pt idx="21">
                  <c:v>10136</c:v>
                </c:pt>
                <c:pt idx="22">
                  <c:v>10167</c:v>
                </c:pt>
                <c:pt idx="23">
                  <c:v>10197</c:v>
                </c:pt>
                <c:pt idx="24">
                  <c:v>10228</c:v>
                </c:pt>
                <c:pt idx="25">
                  <c:v>10259</c:v>
                </c:pt>
                <c:pt idx="26">
                  <c:v>10288</c:v>
                </c:pt>
                <c:pt idx="27">
                  <c:v>10319</c:v>
                </c:pt>
                <c:pt idx="28">
                  <c:v>10349</c:v>
                </c:pt>
                <c:pt idx="29">
                  <c:v>10380</c:v>
                </c:pt>
                <c:pt idx="30">
                  <c:v>10410</c:v>
                </c:pt>
                <c:pt idx="31">
                  <c:v>10441</c:v>
                </c:pt>
                <c:pt idx="32">
                  <c:v>10472</c:v>
                </c:pt>
                <c:pt idx="33">
                  <c:v>10502</c:v>
                </c:pt>
                <c:pt idx="34">
                  <c:v>10533</c:v>
                </c:pt>
                <c:pt idx="35">
                  <c:v>10563</c:v>
                </c:pt>
                <c:pt idx="36">
                  <c:v>10594</c:v>
                </c:pt>
                <c:pt idx="37">
                  <c:v>10625</c:v>
                </c:pt>
                <c:pt idx="38">
                  <c:v>10653</c:v>
                </c:pt>
                <c:pt idx="39">
                  <c:v>10684</c:v>
                </c:pt>
                <c:pt idx="40">
                  <c:v>10714</c:v>
                </c:pt>
                <c:pt idx="41">
                  <c:v>10745</c:v>
                </c:pt>
                <c:pt idx="42">
                  <c:v>10775</c:v>
                </c:pt>
                <c:pt idx="43">
                  <c:v>10806</c:v>
                </c:pt>
                <c:pt idx="44">
                  <c:v>10837</c:v>
                </c:pt>
                <c:pt idx="45">
                  <c:v>10867</c:v>
                </c:pt>
                <c:pt idx="46">
                  <c:v>10898</c:v>
                </c:pt>
                <c:pt idx="47">
                  <c:v>10928</c:v>
                </c:pt>
                <c:pt idx="48">
                  <c:v>10959</c:v>
                </c:pt>
                <c:pt idx="49">
                  <c:v>10990</c:v>
                </c:pt>
                <c:pt idx="50">
                  <c:v>11018</c:v>
                </c:pt>
                <c:pt idx="51">
                  <c:v>11049</c:v>
                </c:pt>
                <c:pt idx="52">
                  <c:v>11079</c:v>
                </c:pt>
                <c:pt idx="53">
                  <c:v>11110</c:v>
                </c:pt>
                <c:pt idx="54">
                  <c:v>11140</c:v>
                </c:pt>
                <c:pt idx="55">
                  <c:v>11171</c:v>
                </c:pt>
                <c:pt idx="56">
                  <c:v>11202</c:v>
                </c:pt>
                <c:pt idx="57">
                  <c:v>11232</c:v>
                </c:pt>
                <c:pt idx="58">
                  <c:v>11263</c:v>
                </c:pt>
                <c:pt idx="59">
                  <c:v>11293</c:v>
                </c:pt>
                <c:pt idx="60">
                  <c:v>11324</c:v>
                </c:pt>
                <c:pt idx="61">
                  <c:v>11355</c:v>
                </c:pt>
                <c:pt idx="62">
                  <c:v>11383</c:v>
                </c:pt>
                <c:pt idx="63">
                  <c:v>11414</c:v>
                </c:pt>
                <c:pt idx="64">
                  <c:v>11444</c:v>
                </c:pt>
                <c:pt idx="65">
                  <c:v>11475</c:v>
                </c:pt>
                <c:pt idx="66">
                  <c:v>11505</c:v>
                </c:pt>
                <c:pt idx="67">
                  <c:v>11536</c:v>
                </c:pt>
                <c:pt idx="68">
                  <c:v>11567</c:v>
                </c:pt>
                <c:pt idx="69">
                  <c:v>11597</c:v>
                </c:pt>
                <c:pt idx="70">
                  <c:v>11628</c:v>
                </c:pt>
                <c:pt idx="71">
                  <c:v>11658</c:v>
                </c:pt>
                <c:pt idx="72">
                  <c:v>11689</c:v>
                </c:pt>
                <c:pt idx="73">
                  <c:v>11720</c:v>
                </c:pt>
                <c:pt idx="74">
                  <c:v>11749</c:v>
                </c:pt>
                <c:pt idx="75">
                  <c:v>11780</c:v>
                </c:pt>
                <c:pt idx="76">
                  <c:v>11810</c:v>
                </c:pt>
                <c:pt idx="77">
                  <c:v>11841</c:v>
                </c:pt>
                <c:pt idx="78">
                  <c:v>11871</c:v>
                </c:pt>
                <c:pt idx="79">
                  <c:v>11902</c:v>
                </c:pt>
                <c:pt idx="80">
                  <c:v>11933</c:v>
                </c:pt>
                <c:pt idx="81">
                  <c:v>11963</c:v>
                </c:pt>
                <c:pt idx="82">
                  <c:v>11994</c:v>
                </c:pt>
                <c:pt idx="83">
                  <c:v>12024</c:v>
                </c:pt>
                <c:pt idx="84">
                  <c:v>12055</c:v>
                </c:pt>
                <c:pt idx="85">
                  <c:v>12086</c:v>
                </c:pt>
                <c:pt idx="86">
                  <c:v>12114</c:v>
                </c:pt>
                <c:pt idx="87">
                  <c:v>12145</c:v>
                </c:pt>
                <c:pt idx="88">
                  <c:v>12175</c:v>
                </c:pt>
                <c:pt idx="89">
                  <c:v>12206</c:v>
                </c:pt>
                <c:pt idx="90">
                  <c:v>12236</c:v>
                </c:pt>
                <c:pt idx="91">
                  <c:v>12267</c:v>
                </c:pt>
                <c:pt idx="92">
                  <c:v>12298</c:v>
                </c:pt>
                <c:pt idx="93">
                  <c:v>12328</c:v>
                </c:pt>
                <c:pt idx="94">
                  <c:v>12359</c:v>
                </c:pt>
                <c:pt idx="95">
                  <c:v>12389</c:v>
                </c:pt>
                <c:pt idx="96">
                  <c:v>12420</c:v>
                </c:pt>
                <c:pt idx="97">
                  <c:v>12451</c:v>
                </c:pt>
                <c:pt idx="98">
                  <c:v>12479</c:v>
                </c:pt>
                <c:pt idx="99">
                  <c:v>12510</c:v>
                </c:pt>
                <c:pt idx="100">
                  <c:v>12540</c:v>
                </c:pt>
                <c:pt idx="101">
                  <c:v>12571</c:v>
                </c:pt>
                <c:pt idx="102">
                  <c:v>12601</c:v>
                </c:pt>
                <c:pt idx="103">
                  <c:v>12632</c:v>
                </c:pt>
                <c:pt idx="104">
                  <c:v>12663</c:v>
                </c:pt>
                <c:pt idx="105">
                  <c:v>12693</c:v>
                </c:pt>
                <c:pt idx="106">
                  <c:v>12724</c:v>
                </c:pt>
                <c:pt idx="107">
                  <c:v>12754</c:v>
                </c:pt>
                <c:pt idx="108">
                  <c:v>12785</c:v>
                </c:pt>
                <c:pt idx="109">
                  <c:v>12816</c:v>
                </c:pt>
                <c:pt idx="110">
                  <c:v>12844</c:v>
                </c:pt>
                <c:pt idx="111">
                  <c:v>12875</c:v>
                </c:pt>
                <c:pt idx="112">
                  <c:v>12905</c:v>
                </c:pt>
                <c:pt idx="113">
                  <c:v>12936</c:v>
                </c:pt>
                <c:pt idx="114">
                  <c:v>12966</c:v>
                </c:pt>
                <c:pt idx="115">
                  <c:v>12997</c:v>
                </c:pt>
                <c:pt idx="116">
                  <c:v>13028</c:v>
                </c:pt>
                <c:pt idx="117">
                  <c:v>13058</c:v>
                </c:pt>
                <c:pt idx="118">
                  <c:v>13089</c:v>
                </c:pt>
                <c:pt idx="119">
                  <c:v>13119</c:v>
                </c:pt>
                <c:pt idx="120">
                  <c:v>13150</c:v>
                </c:pt>
                <c:pt idx="121">
                  <c:v>13181</c:v>
                </c:pt>
                <c:pt idx="122">
                  <c:v>13210</c:v>
                </c:pt>
                <c:pt idx="123">
                  <c:v>13241</c:v>
                </c:pt>
                <c:pt idx="124">
                  <c:v>13271</c:v>
                </c:pt>
                <c:pt idx="125">
                  <c:v>13302</c:v>
                </c:pt>
                <c:pt idx="126">
                  <c:v>13332</c:v>
                </c:pt>
                <c:pt idx="127">
                  <c:v>13363</c:v>
                </c:pt>
                <c:pt idx="128">
                  <c:v>13394</c:v>
                </c:pt>
                <c:pt idx="129">
                  <c:v>13424</c:v>
                </c:pt>
                <c:pt idx="130">
                  <c:v>13455</c:v>
                </c:pt>
                <c:pt idx="131">
                  <c:v>13485</c:v>
                </c:pt>
                <c:pt idx="132">
                  <c:v>13516</c:v>
                </c:pt>
                <c:pt idx="133">
                  <c:v>13547</c:v>
                </c:pt>
                <c:pt idx="134">
                  <c:v>13575</c:v>
                </c:pt>
                <c:pt idx="135">
                  <c:v>13606</c:v>
                </c:pt>
                <c:pt idx="136">
                  <c:v>13636</c:v>
                </c:pt>
                <c:pt idx="137">
                  <c:v>13667</c:v>
                </c:pt>
                <c:pt idx="138">
                  <c:v>13697</c:v>
                </c:pt>
                <c:pt idx="139">
                  <c:v>13728</c:v>
                </c:pt>
                <c:pt idx="140">
                  <c:v>13759</c:v>
                </c:pt>
                <c:pt idx="141">
                  <c:v>13789</c:v>
                </c:pt>
                <c:pt idx="142">
                  <c:v>13820</c:v>
                </c:pt>
                <c:pt idx="143">
                  <c:v>13850</c:v>
                </c:pt>
                <c:pt idx="144">
                  <c:v>13881</c:v>
                </c:pt>
                <c:pt idx="145">
                  <c:v>13912</c:v>
                </c:pt>
                <c:pt idx="146">
                  <c:v>13940</c:v>
                </c:pt>
                <c:pt idx="147">
                  <c:v>13971</c:v>
                </c:pt>
                <c:pt idx="148">
                  <c:v>14001</c:v>
                </c:pt>
                <c:pt idx="149">
                  <c:v>14032</c:v>
                </c:pt>
                <c:pt idx="150">
                  <c:v>14062</c:v>
                </c:pt>
                <c:pt idx="151">
                  <c:v>14093</c:v>
                </c:pt>
                <c:pt idx="152">
                  <c:v>14124</c:v>
                </c:pt>
                <c:pt idx="153">
                  <c:v>14154</c:v>
                </c:pt>
                <c:pt idx="154">
                  <c:v>14185</c:v>
                </c:pt>
                <c:pt idx="155">
                  <c:v>14215</c:v>
                </c:pt>
                <c:pt idx="156">
                  <c:v>14246</c:v>
                </c:pt>
                <c:pt idx="157">
                  <c:v>14277</c:v>
                </c:pt>
                <c:pt idx="158">
                  <c:v>14305</c:v>
                </c:pt>
                <c:pt idx="159">
                  <c:v>14336</c:v>
                </c:pt>
                <c:pt idx="160">
                  <c:v>14366</c:v>
                </c:pt>
                <c:pt idx="161">
                  <c:v>14397</c:v>
                </c:pt>
                <c:pt idx="162">
                  <c:v>14427</c:v>
                </c:pt>
                <c:pt idx="163">
                  <c:v>14458</c:v>
                </c:pt>
                <c:pt idx="164">
                  <c:v>14489</c:v>
                </c:pt>
                <c:pt idx="165">
                  <c:v>14519</c:v>
                </c:pt>
                <c:pt idx="166">
                  <c:v>14550</c:v>
                </c:pt>
                <c:pt idx="167">
                  <c:v>14580</c:v>
                </c:pt>
                <c:pt idx="168">
                  <c:v>14611</c:v>
                </c:pt>
                <c:pt idx="169">
                  <c:v>14642</c:v>
                </c:pt>
                <c:pt idx="170">
                  <c:v>14671</c:v>
                </c:pt>
                <c:pt idx="171">
                  <c:v>14702</c:v>
                </c:pt>
                <c:pt idx="172">
                  <c:v>14732</c:v>
                </c:pt>
                <c:pt idx="173">
                  <c:v>14763</c:v>
                </c:pt>
                <c:pt idx="174">
                  <c:v>14793</c:v>
                </c:pt>
                <c:pt idx="175">
                  <c:v>14824</c:v>
                </c:pt>
                <c:pt idx="176">
                  <c:v>14855</c:v>
                </c:pt>
                <c:pt idx="177">
                  <c:v>14885</c:v>
                </c:pt>
                <c:pt idx="178">
                  <c:v>14916</c:v>
                </c:pt>
                <c:pt idx="179">
                  <c:v>14946</c:v>
                </c:pt>
                <c:pt idx="180">
                  <c:v>14977</c:v>
                </c:pt>
                <c:pt idx="181">
                  <c:v>15008</c:v>
                </c:pt>
                <c:pt idx="182">
                  <c:v>15036</c:v>
                </c:pt>
                <c:pt idx="183">
                  <c:v>15067</c:v>
                </c:pt>
                <c:pt idx="184">
                  <c:v>15097</c:v>
                </c:pt>
                <c:pt idx="185">
                  <c:v>15128</c:v>
                </c:pt>
                <c:pt idx="186">
                  <c:v>15158</c:v>
                </c:pt>
                <c:pt idx="187">
                  <c:v>15189</c:v>
                </c:pt>
                <c:pt idx="188">
                  <c:v>15220</c:v>
                </c:pt>
                <c:pt idx="189">
                  <c:v>15250</c:v>
                </c:pt>
                <c:pt idx="190">
                  <c:v>15281</c:v>
                </c:pt>
                <c:pt idx="191">
                  <c:v>15311</c:v>
                </c:pt>
                <c:pt idx="192">
                  <c:v>15342</c:v>
                </c:pt>
                <c:pt idx="193">
                  <c:v>15373</c:v>
                </c:pt>
                <c:pt idx="194">
                  <c:v>15401</c:v>
                </c:pt>
                <c:pt idx="195">
                  <c:v>15432</c:v>
                </c:pt>
                <c:pt idx="196">
                  <c:v>15462</c:v>
                </c:pt>
                <c:pt idx="197">
                  <c:v>15493</c:v>
                </c:pt>
                <c:pt idx="198">
                  <c:v>15523</c:v>
                </c:pt>
                <c:pt idx="199">
                  <c:v>15554</c:v>
                </c:pt>
                <c:pt idx="200">
                  <c:v>15585</c:v>
                </c:pt>
                <c:pt idx="201">
                  <c:v>15615</c:v>
                </c:pt>
                <c:pt idx="202">
                  <c:v>15646</c:v>
                </c:pt>
                <c:pt idx="203">
                  <c:v>15676</c:v>
                </c:pt>
                <c:pt idx="204">
                  <c:v>15707</c:v>
                </c:pt>
                <c:pt idx="205">
                  <c:v>15738</c:v>
                </c:pt>
                <c:pt idx="206">
                  <c:v>15766</c:v>
                </c:pt>
                <c:pt idx="207">
                  <c:v>15797</c:v>
                </c:pt>
                <c:pt idx="208">
                  <c:v>15827</c:v>
                </c:pt>
                <c:pt idx="209">
                  <c:v>15858</c:v>
                </c:pt>
                <c:pt idx="210">
                  <c:v>15888</c:v>
                </c:pt>
                <c:pt idx="211">
                  <c:v>15919</c:v>
                </c:pt>
                <c:pt idx="212">
                  <c:v>15950</c:v>
                </c:pt>
                <c:pt idx="213">
                  <c:v>15980</c:v>
                </c:pt>
                <c:pt idx="214">
                  <c:v>16011</c:v>
                </c:pt>
                <c:pt idx="215">
                  <c:v>16041</c:v>
                </c:pt>
                <c:pt idx="216">
                  <c:v>16072</c:v>
                </c:pt>
                <c:pt idx="217">
                  <c:v>16103</c:v>
                </c:pt>
                <c:pt idx="218">
                  <c:v>16132</c:v>
                </c:pt>
                <c:pt idx="219">
                  <c:v>16163</c:v>
                </c:pt>
                <c:pt idx="220">
                  <c:v>16193</c:v>
                </c:pt>
                <c:pt idx="221">
                  <c:v>16224</c:v>
                </c:pt>
                <c:pt idx="222">
                  <c:v>16254</c:v>
                </c:pt>
                <c:pt idx="223">
                  <c:v>16285</c:v>
                </c:pt>
                <c:pt idx="224">
                  <c:v>16316</c:v>
                </c:pt>
                <c:pt idx="225">
                  <c:v>16346</c:v>
                </c:pt>
                <c:pt idx="226">
                  <c:v>16377</c:v>
                </c:pt>
                <c:pt idx="227">
                  <c:v>16407</c:v>
                </c:pt>
                <c:pt idx="228">
                  <c:v>16438</c:v>
                </c:pt>
                <c:pt idx="229">
                  <c:v>16469</c:v>
                </c:pt>
                <c:pt idx="230">
                  <c:v>16497</c:v>
                </c:pt>
                <c:pt idx="231">
                  <c:v>16528</c:v>
                </c:pt>
                <c:pt idx="232">
                  <c:v>16558</c:v>
                </c:pt>
                <c:pt idx="233">
                  <c:v>16589</c:v>
                </c:pt>
                <c:pt idx="234">
                  <c:v>16619</c:v>
                </c:pt>
                <c:pt idx="235">
                  <c:v>16650</c:v>
                </c:pt>
                <c:pt idx="236">
                  <c:v>16681</c:v>
                </c:pt>
                <c:pt idx="237">
                  <c:v>16711</c:v>
                </c:pt>
                <c:pt idx="238">
                  <c:v>16742</c:v>
                </c:pt>
                <c:pt idx="239">
                  <c:v>16772</c:v>
                </c:pt>
                <c:pt idx="240">
                  <c:v>16803</c:v>
                </c:pt>
                <c:pt idx="241">
                  <c:v>16834</c:v>
                </c:pt>
                <c:pt idx="242">
                  <c:v>16862</c:v>
                </c:pt>
                <c:pt idx="243">
                  <c:v>16893</c:v>
                </c:pt>
                <c:pt idx="244">
                  <c:v>16923</c:v>
                </c:pt>
                <c:pt idx="245">
                  <c:v>16954</c:v>
                </c:pt>
                <c:pt idx="246">
                  <c:v>16984</c:v>
                </c:pt>
                <c:pt idx="247">
                  <c:v>17015</c:v>
                </c:pt>
                <c:pt idx="248">
                  <c:v>17046</c:v>
                </c:pt>
                <c:pt idx="249">
                  <c:v>17076</c:v>
                </c:pt>
                <c:pt idx="250">
                  <c:v>17107</c:v>
                </c:pt>
                <c:pt idx="251">
                  <c:v>17137</c:v>
                </c:pt>
                <c:pt idx="252">
                  <c:v>17168</c:v>
                </c:pt>
                <c:pt idx="253">
                  <c:v>17199</c:v>
                </c:pt>
                <c:pt idx="254">
                  <c:v>17227</c:v>
                </c:pt>
                <c:pt idx="255">
                  <c:v>17258</c:v>
                </c:pt>
                <c:pt idx="256">
                  <c:v>17288</c:v>
                </c:pt>
                <c:pt idx="257">
                  <c:v>17319</c:v>
                </c:pt>
                <c:pt idx="258">
                  <c:v>17349</c:v>
                </c:pt>
                <c:pt idx="259">
                  <c:v>17380</c:v>
                </c:pt>
                <c:pt idx="260">
                  <c:v>17411</c:v>
                </c:pt>
                <c:pt idx="261">
                  <c:v>17441</c:v>
                </c:pt>
                <c:pt idx="262">
                  <c:v>17472</c:v>
                </c:pt>
                <c:pt idx="263">
                  <c:v>17502</c:v>
                </c:pt>
                <c:pt idx="264">
                  <c:v>17533</c:v>
                </c:pt>
                <c:pt idx="265">
                  <c:v>17564</c:v>
                </c:pt>
                <c:pt idx="266">
                  <c:v>17593</c:v>
                </c:pt>
                <c:pt idx="267">
                  <c:v>17624</c:v>
                </c:pt>
                <c:pt idx="268">
                  <c:v>17654</c:v>
                </c:pt>
                <c:pt idx="269">
                  <c:v>17685</c:v>
                </c:pt>
                <c:pt idx="270">
                  <c:v>17715</c:v>
                </c:pt>
                <c:pt idx="271">
                  <c:v>17746</c:v>
                </c:pt>
                <c:pt idx="272">
                  <c:v>17777</c:v>
                </c:pt>
                <c:pt idx="273">
                  <c:v>17807</c:v>
                </c:pt>
                <c:pt idx="274">
                  <c:v>17838</c:v>
                </c:pt>
                <c:pt idx="275">
                  <c:v>17868</c:v>
                </c:pt>
                <c:pt idx="276">
                  <c:v>17899</c:v>
                </c:pt>
                <c:pt idx="277">
                  <c:v>17930</c:v>
                </c:pt>
                <c:pt idx="278">
                  <c:v>17958</c:v>
                </c:pt>
                <c:pt idx="279">
                  <c:v>17989</c:v>
                </c:pt>
                <c:pt idx="280">
                  <c:v>18019</c:v>
                </c:pt>
                <c:pt idx="281">
                  <c:v>18050</c:v>
                </c:pt>
                <c:pt idx="282">
                  <c:v>18080</c:v>
                </c:pt>
                <c:pt idx="283">
                  <c:v>18111</c:v>
                </c:pt>
                <c:pt idx="284">
                  <c:v>18142</c:v>
                </c:pt>
                <c:pt idx="285">
                  <c:v>18172</c:v>
                </c:pt>
                <c:pt idx="286">
                  <c:v>18203</c:v>
                </c:pt>
                <c:pt idx="287">
                  <c:v>18233</c:v>
                </c:pt>
                <c:pt idx="288">
                  <c:v>18264</c:v>
                </c:pt>
                <c:pt idx="289">
                  <c:v>18295</c:v>
                </c:pt>
                <c:pt idx="290">
                  <c:v>18323</c:v>
                </c:pt>
                <c:pt idx="291">
                  <c:v>18354</c:v>
                </c:pt>
                <c:pt idx="292">
                  <c:v>18384</c:v>
                </c:pt>
                <c:pt idx="293">
                  <c:v>18415</c:v>
                </c:pt>
                <c:pt idx="294">
                  <c:v>18445</c:v>
                </c:pt>
                <c:pt idx="295">
                  <c:v>18476</c:v>
                </c:pt>
                <c:pt idx="296">
                  <c:v>18507</c:v>
                </c:pt>
                <c:pt idx="297">
                  <c:v>18537</c:v>
                </c:pt>
                <c:pt idx="298">
                  <c:v>18568</c:v>
                </c:pt>
                <c:pt idx="299">
                  <c:v>18598</c:v>
                </c:pt>
                <c:pt idx="300">
                  <c:v>18629</c:v>
                </c:pt>
                <c:pt idx="301">
                  <c:v>18660</c:v>
                </c:pt>
                <c:pt idx="302">
                  <c:v>18688</c:v>
                </c:pt>
                <c:pt idx="303">
                  <c:v>18719</c:v>
                </c:pt>
                <c:pt idx="304">
                  <c:v>18749</c:v>
                </c:pt>
                <c:pt idx="305">
                  <c:v>18780</c:v>
                </c:pt>
                <c:pt idx="306">
                  <c:v>18810</c:v>
                </c:pt>
                <c:pt idx="307">
                  <c:v>18841</c:v>
                </c:pt>
                <c:pt idx="308">
                  <c:v>18872</c:v>
                </c:pt>
                <c:pt idx="309">
                  <c:v>18902</c:v>
                </c:pt>
                <c:pt idx="310">
                  <c:v>18933</c:v>
                </c:pt>
                <c:pt idx="311">
                  <c:v>18963</c:v>
                </c:pt>
                <c:pt idx="312">
                  <c:v>18994</c:v>
                </c:pt>
                <c:pt idx="313">
                  <c:v>19025</c:v>
                </c:pt>
                <c:pt idx="314">
                  <c:v>19054</c:v>
                </c:pt>
                <c:pt idx="315">
                  <c:v>19085</c:v>
                </c:pt>
                <c:pt idx="316">
                  <c:v>19115</c:v>
                </c:pt>
                <c:pt idx="317">
                  <c:v>19146</c:v>
                </c:pt>
                <c:pt idx="318">
                  <c:v>19176</c:v>
                </c:pt>
                <c:pt idx="319">
                  <c:v>19207</c:v>
                </c:pt>
                <c:pt idx="320">
                  <c:v>19238</c:v>
                </c:pt>
                <c:pt idx="321">
                  <c:v>19268</c:v>
                </c:pt>
                <c:pt idx="322">
                  <c:v>19299</c:v>
                </c:pt>
                <c:pt idx="323">
                  <c:v>19329</c:v>
                </c:pt>
                <c:pt idx="324">
                  <c:v>19360</c:v>
                </c:pt>
                <c:pt idx="325">
                  <c:v>19391</c:v>
                </c:pt>
                <c:pt idx="326">
                  <c:v>19419</c:v>
                </c:pt>
                <c:pt idx="327">
                  <c:v>19450</c:v>
                </c:pt>
                <c:pt idx="328">
                  <c:v>19480</c:v>
                </c:pt>
                <c:pt idx="329">
                  <c:v>19511</c:v>
                </c:pt>
                <c:pt idx="330">
                  <c:v>19541</c:v>
                </c:pt>
                <c:pt idx="331">
                  <c:v>19572</c:v>
                </c:pt>
                <c:pt idx="332">
                  <c:v>19603</c:v>
                </c:pt>
                <c:pt idx="333">
                  <c:v>19633</c:v>
                </c:pt>
                <c:pt idx="334">
                  <c:v>19664</c:v>
                </c:pt>
                <c:pt idx="335">
                  <c:v>19694</c:v>
                </c:pt>
                <c:pt idx="336">
                  <c:v>19725</c:v>
                </c:pt>
                <c:pt idx="337">
                  <c:v>19756</c:v>
                </c:pt>
                <c:pt idx="338">
                  <c:v>19784</c:v>
                </c:pt>
                <c:pt idx="339">
                  <c:v>19815</c:v>
                </c:pt>
                <c:pt idx="340">
                  <c:v>19845</c:v>
                </c:pt>
                <c:pt idx="341">
                  <c:v>19876</c:v>
                </c:pt>
                <c:pt idx="342">
                  <c:v>19906</c:v>
                </c:pt>
                <c:pt idx="343">
                  <c:v>19937</c:v>
                </c:pt>
                <c:pt idx="344">
                  <c:v>19968</c:v>
                </c:pt>
                <c:pt idx="345">
                  <c:v>19998</c:v>
                </c:pt>
                <c:pt idx="346">
                  <c:v>20029</c:v>
                </c:pt>
                <c:pt idx="347">
                  <c:v>20059</c:v>
                </c:pt>
                <c:pt idx="348">
                  <c:v>20090</c:v>
                </c:pt>
                <c:pt idx="349">
                  <c:v>20121</c:v>
                </c:pt>
                <c:pt idx="350">
                  <c:v>20149</c:v>
                </c:pt>
                <c:pt idx="351">
                  <c:v>20180</c:v>
                </c:pt>
                <c:pt idx="352">
                  <c:v>20210</c:v>
                </c:pt>
                <c:pt idx="353">
                  <c:v>20241</c:v>
                </c:pt>
                <c:pt idx="354">
                  <c:v>20271</c:v>
                </c:pt>
                <c:pt idx="355">
                  <c:v>20302</c:v>
                </c:pt>
                <c:pt idx="356">
                  <c:v>20333</c:v>
                </c:pt>
                <c:pt idx="357">
                  <c:v>20363</c:v>
                </c:pt>
                <c:pt idx="358">
                  <c:v>20394</c:v>
                </c:pt>
                <c:pt idx="359">
                  <c:v>20424</c:v>
                </c:pt>
                <c:pt idx="360">
                  <c:v>20455</c:v>
                </c:pt>
                <c:pt idx="361">
                  <c:v>20486</c:v>
                </c:pt>
                <c:pt idx="362">
                  <c:v>20515</c:v>
                </c:pt>
                <c:pt idx="363">
                  <c:v>20546</c:v>
                </c:pt>
                <c:pt idx="364">
                  <c:v>20576</c:v>
                </c:pt>
                <c:pt idx="365">
                  <c:v>20607</c:v>
                </c:pt>
                <c:pt idx="366">
                  <c:v>20637</c:v>
                </c:pt>
                <c:pt idx="367">
                  <c:v>20668</c:v>
                </c:pt>
                <c:pt idx="368">
                  <c:v>20699</c:v>
                </c:pt>
                <c:pt idx="369">
                  <c:v>20729</c:v>
                </c:pt>
                <c:pt idx="370">
                  <c:v>20760</c:v>
                </c:pt>
                <c:pt idx="371">
                  <c:v>20790</c:v>
                </c:pt>
                <c:pt idx="372">
                  <c:v>20821</c:v>
                </c:pt>
                <c:pt idx="373">
                  <c:v>20852</c:v>
                </c:pt>
                <c:pt idx="374">
                  <c:v>20880</c:v>
                </c:pt>
                <c:pt idx="375">
                  <c:v>20911</c:v>
                </c:pt>
                <c:pt idx="376">
                  <c:v>20941</c:v>
                </c:pt>
                <c:pt idx="377">
                  <c:v>20972</c:v>
                </c:pt>
                <c:pt idx="378">
                  <c:v>21002</c:v>
                </c:pt>
                <c:pt idx="379">
                  <c:v>21033</c:v>
                </c:pt>
                <c:pt idx="380">
                  <c:v>21064</c:v>
                </c:pt>
                <c:pt idx="381">
                  <c:v>21094</c:v>
                </c:pt>
                <c:pt idx="382">
                  <c:v>21125</c:v>
                </c:pt>
                <c:pt idx="383">
                  <c:v>21155</c:v>
                </c:pt>
                <c:pt idx="384">
                  <c:v>21186</c:v>
                </c:pt>
                <c:pt idx="385">
                  <c:v>21217</c:v>
                </c:pt>
                <c:pt idx="386">
                  <c:v>21245</c:v>
                </c:pt>
                <c:pt idx="387">
                  <c:v>21276</c:v>
                </c:pt>
                <c:pt idx="388">
                  <c:v>21306</c:v>
                </c:pt>
                <c:pt idx="389">
                  <c:v>21337</c:v>
                </c:pt>
                <c:pt idx="390">
                  <c:v>21367</c:v>
                </c:pt>
                <c:pt idx="391">
                  <c:v>21398</c:v>
                </c:pt>
                <c:pt idx="392">
                  <c:v>21429</c:v>
                </c:pt>
                <c:pt idx="393">
                  <c:v>21459</c:v>
                </c:pt>
                <c:pt idx="394">
                  <c:v>21490</c:v>
                </c:pt>
                <c:pt idx="395">
                  <c:v>21520</c:v>
                </c:pt>
                <c:pt idx="396">
                  <c:v>21551</c:v>
                </c:pt>
                <c:pt idx="397">
                  <c:v>21582</c:v>
                </c:pt>
                <c:pt idx="398">
                  <c:v>21610</c:v>
                </c:pt>
                <c:pt idx="399">
                  <c:v>21641</c:v>
                </c:pt>
                <c:pt idx="400">
                  <c:v>21671</c:v>
                </c:pt>
                <c:pt idx="401">
                  <c:v>21702</c:v>
                </c:pt>
                <c:pt idx="402">
                  <c:v>21732</c:v>
                </c:pt>
                <c:pt idx="403">
                  <c:v>21763</c:v>
                </c:pt>
                <c:pt idx="404">
                  <c:v>21794</c:v>
                </c:pt>
                <c:pt idx="405">
                  <c:v>21824</c:v>
                </c:pt>
                <c:pt idx="406">
                  <c:v>21855</c:v>
                </c:pt>
                <c:pt idx="407">
                  <c:v>21885</c:v>
                </c:pt>
                <c:pt idx="408">
                  <c:v>21916</c:v>
                </c:pt>
                <c:pt idx="409">
                  <c:v>21947</c:v>
                </c:pt>
                <c:pt idx="410">
                  <c:v>21976</c:v>
                </c:pt>
                <c:pt idx="411">
                  <c:v>22007</c:v>
                </c:pt>
                <c:pt idx="412">
                  <c:v>22037</c:v>
                </c:pt>
                <c:pt idx="413">
                  <c:v>22068</c:v>
                </c:pt>
                <c:pt idx="414">
                  <c:v>22098</c:v>
                </c:pt>
                <c:pt idx="415">
                  <c:v>22129</c:v>
                </c:pt>
                <c:pt idx="416">
                  <c:v>22160</c:v>
                </c:pt>
                <c:pt idx="417">
                  <c:v>22190</c:v>
                </c:pt>
                <c:pt idx="418">
                  <c:v>22221</c:v>
                </c:pt>
                <c:pt idx="419">
                  <c:v>22251</c:v>
                </c:pt>
                <c:pt idx="420">
                  <c:v>22282</c:v>
                </c:pt>
                <c:pt idx="421">
                  <c:v>22313</c:v>
                </c:pt>
                <c:pt idx="422">
                  <c:v>22341</c:v>
                </c:pt>
                <c:pt idx="423">
                  <c:v>22372</c:v>
                </c:pt>
                <c:pt idx="424">
                  <c:v>22402</c:v>
                </c:pt>
                <c:pt idx="425">
                  <c:v>22433</c:v>
                </c:pt>
                <c:pt idx="426">
                  <c:v>22463</c:v>
                </c:pt>
                <c:pt idx="427">
                  <c:v>22494</c:v>
                </c:pt>
                <c:pt idx="428">
                  <c:v>22525</c:v>
                </c:pt>
                <c:pt idx="429">
                  <c:v>22555</c:v>
                </c:pt>
                <c:pt idx="430">
                  <c:v>22586</c:v>
                </c:pt>
                <c:pt idx="431">
                  <c:v>22616</c:v>
                </c:pt>
                <c:pt idx="432">
                  <c:v>22647</c:v>
                </c:pt>
                <c:pt idx="433">
                  <c:v>22678</c:v>
                </c:pt>
                <c:pt idx="434">
                  <c:v>22706</c:v>
                </c:pt>
                <c:pt idx="435">
                  <c:v>22737</c:v>
                </c:pt>
                <c:pt idx="436">
                  <c:v>22767</c:v>
                </c:pt>
                <c:pt idx="437">
                  <c:v>22798</c:v>
                </c:pt>
                <c:pt idx="438">
                  <c:v>22828</c:v>
                </c:pt>
                <c:pt idx="439">
                  <c:v>22859</c:v>
                </c:pt>
                <c:pt idx="440">
                  <c:v>22890</c:v>
                </c:pt>
                <c:pt idx="441">
                  <c:v>22920</c:v>
                </c:pt>
                <c:pt idx="442">
                  <c:v>22951</c:v>
                </c:pt>
                <c:pt idx="443">
                  <c:v>22981</c:v>
                </c:pt>
                <c:pt idx="444">
                  <c:v>23012</c:v>
                </c:pt>
                <c:pt idx="445">
                  <c:v>23043</c:v>
                </c:pt>
                <c:pt idx="446">
                  <c:v>23071</c:v>
                </c:pt>
                <c:pt idx="447">
                  <c:v>23102</c:v>
                </c:pt>
                <c:pt idx="448">
                  <c:v>23132</c:v>
                </c:pt>
                <c:pt idx="449">
                  <c:v>23163</c:v>
                </c:pt>
                <c:pt idx="450">
                  <c:v>23193</c:v>
                </c:pt>
                <c:pt idx="451">
                  <c:v>23224</c:v>
                </c:pt>
                <c:pt idx="452">
                  <c:v>23255</c:v>
                </c:pt>
                <c:pt idx="453">
                  <c:v>23285</c:v>
                </c:pt>
                <c:pt idx="454">
                  <c:v>23316</c:v>
                </c:pt>
                <c:pt idx="455">
                  <c:v>23346</c:v>
                </c:pt>
                <c:pt idx="456">
                  <c:v>23377</c:v>
                </c:pt>
                <c:pt idx="457">
                  <c:v>23408</c:v>
                </c:pt>
                <c:pt idx="458">
                  <c:v>23437</c:v>
                </c:pt>
                <c:pt idx="459">
                  <c:v>23468</c:v>
                </c:pt>
                <c:pt idx="460">
                  <c:v>23498</c:v>
                </c:pt>
                <c:pt idx="461">
                  <c:v>23529</c:v>
                </c:pt>
                <c:pt idx="462">
                  <c:v>23559</c:v>
                </c:pt>
                <c:pt idx="463">
                  <c:v>23590</c:v>
                </c:pt>
                <c:pt idx="464">
                  <c:v>23621</c:v>
                </c:pt>
                <c:pt idx="465">
                  <c:v>23651</c:v>
                </c:pt>
                <c:pt idx="466">
                  <c:v>23682</c:v>
                </c:pt>
                <c:pt idx="467">
                  <c:v>23712</c:v>
                </c:pt>
                <c:pt idx="468">
                  <c:v>23743</c:v>
                </c:pt>
                <c:pt idx="469">
                  <c:v>23774</c:v>
                </c:pt>
                <c:pt idx="470">
                  <c:v>23802</c:v>
                </c:pt>
                <c:pt idx="471">
                  <c:v>23833</c:v>
                </c:pt>
                <c:pt idx="472">
                  <c:v>23863</c:v>
                </c:pt>
                <c:pt idx="473">
                  <c:v>23894</c:v>
                </c:pt>
                <c:pt idx="474">
                  <c:v>23924</c:v>
                </c:pt>
                <c:pt idx="475">
                  <c:v>23955</c:v>
                </c:pt>
                <c:pt idx="476">
                  <c:v>23986</c:v>
                </c:pt>
                <c:pt idx="477">
                  <c:v>24016</c:v>
                </c:pt>
                <c:pt idx="478">
                  <c:v>24047</c:v>
                </c:pt>
                <c:pt idx="479">
                  <c:v>24077</c:v>
                </c:pt>
                <c:pt idx="480">
                  <c:v>24108</c:v>
                </c:pt>
                <c:pt idx="481">
                  <c:v>24139</c:v>
                </c:pt>
                <c:pt idx="482">
                  <c:v>24167</c:v>
                </c:pt>
                <c:pt idx="483">
                  <c:v>24198</c:v>
                </c:pt>
                <c:pt idx="484">
                  <c:v>24228</c:v>
                </c:pt>
                <c:pt idx="485">
                  <c:v>24259</c:v>
                </c:pt>
                <c:pt idx="486">
                  <c:v>24289</c:v>
                </c:pt>
                <c:pt idx="487">
                  <c:v>24320</c:v>
                </c:pt>
                <c:pt idx="488">
                  <c:v>24351</c:v>
                </c:pt>
                <c:pt idx="489">
                  <c:v>24381</c:v>
                </c:pt>
                <c:pt idx="490">
                  <c:v>24412</c:v>
                </c:pt>
                <c:pt idx="491">
                  <c:v>24442</c:v>
                </c:pt>
                <c:pt idx="492">
                  <c:v>24473</c:v>
                </c:pt>
                <c:pt idx="493">
                  <c:v>24504</c:v>
                </c:pt>
                <c:pt idx="494">
                  <c:v>24532</c:v>
                </c:pt>
                <c:pt idx="495">
                  <c:v>24563</c:v>
                </c:pt>
                <c:pt idx="496">
                  <c:v>24593</c:v>
                </c:pt>
                <c:pt idx="497">
                  <c:v>24624</c:v>
                </c:pt>
                <c:pt idx="498">
                  <c:v>24654</c:v>
                </c:pt>
                <c:pt idx="499">
                  <c:v>24685</c:v>
                </c:pt>
                <c:pt idx="500">
                  <c:v>24716</c:v>
                </c:pt>
                <c:pt idx="501">
                  <c:v>24746</c:v>
                </c:pt>
                <c:pt idx="502">
                  <c:v>24777</c:v>
                </c:pt>
                <c:pt idx="503">
                  <c:v>24807</c:v>
                </c:pt>
                <c:pt idx="504">
                  <c:v>24838</c:v>
                </c:pt>
                <c:pt idx="505">
                  <c:v>24869</c:v>
                </c:pt>
                <c:pt idx="506">
                  <c:v>24898</c:v>
                </c:pt>
                <c:pt idx="507">
                  <c:v>24929</c:v>
                </c:pt>
                <c:pt idx="508">
                  <c:v>24959</c:v>
                </c:pt>
                <c:pt idx="509">
                  <c:v>24990</c:v>
                </c:pt>
                <c:pt idx="510">
                  <c:v>25020</c:v>
                </c:pt>
                <c:pt idx="511">
                  <c:v>25051</c:v>
                </c:pt>
                <c:pt idx="512">
                  <c:v>25082</c:v>
                </c:pt>
                <c:pt idx="513">
                  <c:v>25112</c:v>
                </c:pt>
                <c:pt idx="514">
                  <c:v>25143</c:v>
                </c:pt>
                <c:pt idx="515">
                  <c:v>25173</c:v>
                </c:pt>
                <c:pt idx="516">
                  <c:v>25204</c:v>
                </c:pt>
                <c:pt idx="517">
                  <c:v>25235</c:v>
                </c:pt>
                <c:pt idx="518">
                  <c:v>25263</c:v>
                </c:pt>
                <c:pt idx="519">
                  <c:v>25294</c:v>
                </c:pt>
                <c:pt idx="520">
                  <c:v>25324</c:v>
                </c:pt>
                <c:pt idx="521">
                  <c:v>25355</c:v>
                </c:pt>
                <c:pt idx="522">
                  <c:v>25385</c:v>
                </c:pt>
                <c:pt idx="523">
                  <c:v>25416</c:v>
                </c:pt>
                <c:pt idx="524">
                  <c:v>25447</c:v>
                </c:pt>
                <c:pt idx="525">
                  <c:v>25477</c:v>
                </c:pt>
                <c:pt idx="526">
                  <c:v>25508</c:v>
                </c:pt>
                <c:pt idx="527">
                  <c:v>25538</c:v>
                </c:pt>
                <c:pt idx="528">
                  <c:v>25569</c:v>
                </c:pt>
                <c:pt idx="529">
                  <c:v>25600</c:v>
                </c:pt>
                <c:pt idx="530">
                  <c:v>25628</c:v>
                </c:pt>
                <c:pt idx="531">
                  <c:v>25659</c:v>
                </c:pt>
                <c:pt idx="532">
                  <c:v>25689</c:v>
                </c:pt>
                <c:pt idx="533">
                  <c:v>25720</c:v>
                </c:pt>
                <c:pt idx="534">
                  <c:v>25750</c:v>
                </c:pt>
                <c:pt idx="535">
                  <c:v>25781</c:v>
                </c:pt>
                <c:pt idx="536">
                  <c:v>25812</c:v>
                </c:pt>
                <c:pt idx="537">
                  <c:v>25842</c:v>
                </c:pt>
                <c:pt idx="538">
                  <c:v>25873</c:v>
                </c:pt>
                <c:pt idx="539">
                  <c:v>25903</c:v>
                </c:pt>
                <c:pt idx="540">
                  <c:v>25934</c:v>
                </c:pt>
                <c:pt idx="541">
                  <c:v>25965</c:v>
                </c:pt>
                <c:pt idx="542">
                  <c:v>25993</c:v>
                </c:pt>
                <c:pt idx="543">
                  <c:v>26024</c:v>
                </c:pt>
                <c:pt idx="544">
                  <c:v>26054</c:v>
                </c:pt>
                <c:pt idx="545">
                  <c:v>26085</c:v>
                </c:pt>
                <c:pt idx="546">
                  <c:v>26115</c:v>
                </c:pt>
                <c:pt idx="547">
                  <c:v>26146</c:v>
                </c:pt>
                <c:pt idx="548">
                  <c:v>26177</c:v>
                </c:pt>
                <c:pt idx="549">
                  <c:v>26207</c:v>
                </c:pt>
                <c:pt idx="550">
                  <c:v>26238</c:v>
                </c:pt>
                <c:pt idx="551">
                  <c:v>26268</c:v>
                </c:pt>
                <c:pt idx="552">
                  <c:v>26299</c:v>
                </c:pt>
                <c:pt idx="553">
                  <c:v>26330</c:v>
                </c:pt>
                <c:pt idx="554">
                  <c:v>26359</c:v>
                </c:pt>
                <c:pt idx="555">
                  <c:v>26390</c:v>
                </c:pt>
                <c:pt idx="556">
                  <c:v>26420</c:v>
                </c:pt>
                <c:pt idx="557">
                  <c:v>26451</c:v>
                </c:pt>
                <c:pt idx="558">
                  <c:v>26481</c:v>
                </c:pt>
                <c:pt idx="559">
                  <c:v>26512</c:v>
                </c:pt>
                <c:pt idx="560">
                  <c:v>26543</c:v>
                </c:pt>
                <c:pt idx="561">
                  <c:v>26573</c:v>
                </c:pt>
                <c:pt idx="562">
                  <c:v>26604</c:v>
                </c:pt>
                <c:pt idx="563">
                  <c:v>26634</c:v>
                </c:pt>
                <c:pt idx="564">
                  <c:v>26665</c:v>
                </c:pt>
                <c:pt idx="565">
                  <c:v>26696</c:v>
                </c:pt>
                <c:pt idx="566">
                  <c:v>26724</c:v>
                </c:pt>
                <c:pt idx="567">
                  <c:v>26755</c:v>
                </c:pt>
                <c:pt idx="568">
                  <c:v>26785</c:v>
                </c:pt>
                <c:pt idx="569">
                  <c:v>26816</c:v>
                </c:pt>
                <c:pt idx="570">
                  <c:v>26846</c:v>
                </c:pt>
                <c:pt idx="571">
                  <c:v>26877</c:v>
                </c:pt>
                <c:pt idx="572">
                  <c:v>26908</c:v>
                </c:pt>
                <c:pt idx="573">
                  <c:v>26938</c:v>
                </c:pt>
                <c:pt idx="574">
                  <c:v>26969</c:v>
                </c:pt>
                <c:pt idx="575">
                  <c:v>26999</c:v>
                </c:pt>
                <c:pt idx="576">
                  <c:v>27030</c:v>
                </c:pt>
                <c:pt idx="577">
                  <c:v>27061</c:v>
                </c:pt>
                <c:pt idx="578">
                  <c:v>27089</c:v>
                </c:pt>
                <c:pt idx="579">
                  <c:v>27120</c:v>
                </c:pt>
                <c:pt idx="580">
                  <c:v>27150</c:v>
                </c:pt>
                <c:pt idx="581">
                  <c:v>27181</c:v>
                </c:pt>
                <c:pt idx="582">
                  <c:v>27211</c:v>
                </c:pt>
                <c:pt idx="583">
                  <c:v>27242</c:v>
                </c:pt>
                <c:pt idx="584">
                  <c:v>27273</c:v>
                </c:pt>
                <c:pt idx="585">
                  <c:v>27303</c:v>
                </c:pt>
                <c:pt idx="586">
                  <c:v>27334</c:v>
                </c:pt>
                <c:pt idx="587">
                  <c:v>27364</c:v>
                </c:pt>
                <c:pt idx="588">
                  <c:v>27395</c:v>
                </c:pt>
                <c:pt idx="589">
                  <c:v>27426</c:v>
                </c:pt>
                <c:pt idx="590">
                  <c:v>27454</c:v>
                </c:pt>
                <c:pt idx="591">
                  <c:v>27485</c:v>
                </c:pt>
                <c:pt idx="592">
                  <c:v>27515</c:v>
                </c:pt>
                <c:pt idx="593">
                  <c:v>27546</c:v>
                </c:pt>
                <c:pt idx="594">
                  <c:v>27576</c:v>
                </c:pt>
                <c:pt idx="595">
                  <c:v>27607</c:v>
                </c:pt>
                <c:pt idx="596">
                  <c:v>27638</c:v>
                </c:pt>
                <c:pt idx="597">
                  <c:v>27668</c:v>
                </c:pt>
                <c:pt idx="598">
                  <c:v>27699</c:v>
                </c:pt>
                <c:pt idx="599">
                  <c:v>27729</c:v>
                </c:pt>
                <c:pt idx="600">
                  <c:v>27760</c:v>
                </c:pt>
                <c:pt idx="601">
                  <c:v>27791</c:v>
                </c:pt>
                <c:pt idx="602">
                  <c:v>27820</c:v>
                </c:pt>
                <c:pt idx="603">
                  <c:v>27851</c:v>
                </c:pt>
                <c:pt idx="604">
                  <c:v>27881</c:v>
                </c:pt>
                <c:pt idx="605">
                  <c:v>27912</c:v>
                </c:pt>
                <c:pt idx="606">
                  <c:v>27942</c:v>
                </c:pt>
                <c:pt idx="607">
                  <c:v>27973</c:v>
                </c:pt>
                <c:pt idx="608">
                  <c:v>28004</c:v>
                </c:pt>
                <c:pt idx="609">
                  <c:v>28034</c:v>
                </c:pt>
                <c:pt idx="610">
                  <c:v>28065</c:v>
                </c:pt>
                <c:pt idx="611">
                  <c:v>28095</c:v>
                </c:pt>
                <c:pt idx="612">
                  <c:v>28126</c:v>
                </c:pt>
                <c:pt idx="613">
                  <c:v>28157</c:v>
                </c:pt>
                <c:pt idx="614">
                  <c:v>28185</c:v>
                </c:pt>
                <c:pt idx="615">
                  <c:v>28216</c:v>
                </c:pt>
                <c:pt idx="616">
                  <c:v>28246</c:v>
                </c:pt>
                <c:pt idx="617">
                  <c:v>28277</c:v>
                </c:pt>
                <c:pt idx="618">
                  <c:v>28307</c:v>
                </c:pt>
                <c:pt idx="619">
                  <c:v>28338</c:v>
                </c:pt>
                <c:pt idx="620">
                  <c:v>28369</c:v>
                </c:pt>
                <c:pt idx="621">
                  <c:v>28399</c:v>
                </c:pt>
                <c:pt idx="622">
                  <c:v>28430</c:v>
                </c:pt>
                <c:pt idx="623">
                  <c:v>28460</c:v>
                </c:pt>
                <c:pt idx="624">
                  <c:v>28491</c:v>
                </c:pt>
                <c:pt idx="625">
                  <c:v>28522</c:v>
                </c:pt>
                <c:pt idx="626">
                  <c:v>28550</c:v>
                </c:pt>
                <c:pt idx="627">
                  <c:v>28581</c:v>
                </c:pt>
                <c:pt idx="628">
                  <c:v>28611</c:v>
                </c:pt>
                <c:pt idx="629">
                  <c:v>28642</c:v>
                </c:pt>
                <c:pt idx="630">
                  <c:v>28672</c:v>
                </c:pt>
                <c:pt idx="631">
                  <c:v>28703</c:v>
                </c:pt>
                <c:pt idx="632">
                  <c:v>28734</c:v>
                </c:pt>
                <c:pt idx="633">
                  <c:v>28764</c:v>
                </c:pt>
                <c:pt idx="634">
                  <c:v>28795</c:v>
                </c:pt>
                <c:pt idx="635">
                  <c:v>28825</c:v>
                </c:pt>
                <c:pt idx="636">
                  <c:v>28856</c:v>
                </c:pt>
                <c:pt idx="637">
                  <c:v>28887</c:v>
                </c:pt>
                <c:pt idx="638">
                  <c:v>28915</c:v>
                </c:pt>
                <c:pt idx="639">
                  <c:v>28946</c:v>
                </c:pt>
                <c:pt idx="640">
                  <c:v>28976</c:v>
                </c:pt>
                <c:pt idx="641">
                  <c:v>29007</c:v>
                </c:pt>
                <c:pt idx="642">
                  <c:v>29037</c:v>
                </c:pt>
                <c:pt idx="643">
                  <c:v>29068</c:v>
                </c:pt>
                <c:pt idx="644">
                  <c:v>29099</c:v>
                </c:pt>
                <c:pt idx="645">
                  <c:v>29129</c:v>
                </c:pt>
                <c:pt idx="646">
                  <c:v>29160</c:v>
                </c:pt>
                <c:pt idx="647">
                  <c:v>29190</c:v>
                </c:pt>
                <c:pt idx="648">
                  <c:v>29221</c:v>
                </c:pt>
                <c:pt idx="649">
                  <c:v>29252</c:v>
                </c:pt>
                <c:pt idx="650">
                  <c:v>29281</c:v>
                </c:pt>
                <c:pt idx="651">
                  <c:v>29312</c:v>
                </c:pt>
                <c:pt idx="652">
                  <c:v>29342</c:v>
                </c:pt>
                <c:pt idx="653">
                  <c:v>29373</c:v>
                </c:pt>
                <c:pt idx="654">
                  <c:v>29403</c:v>
                </c:pt>
                <c:pt idx="655">
                  <c:v>29434</c:v>
                </c:pt>
                <c:pt idx="656">
                  <c:v>29465</c:v>
                </c:pt>
                <c:pt idx="657">
                  <c:v>29495</c:v>
                </c:pt>
                <c:pt idx="658">
                  <c:v>29526</c:v>
                </c:pt>
                <c:pt idx="659">
                  <c:v>29556</c:v>
                </c:pt>
                <c:pt idx="660">
                  <c:v>29587</c:v>
                </c:pt>
                <c:pt idx="661">
                  <c:v>29618</c:v>
                </c:pt>
                <c:pt idx="662">
                  <c:v>29646</c:v>
                </c:pt>
                <c:pt idx="663">
                  <c:v>29677</c:v>
                </c:pt>
                <c:pt idx="664">
                  <c:v>29707</c:v>
                </c:pt>
                <c:pt idx="665">
                  <c:v>29738</c:v>
                </c:pt>
                <c:pt idx="666">
                  <c:v>29768</c:v>
                </c:pt>
                <c:pt idx="667">
                  <c:v>29799</c:v>
                </c:pt>
                <c:pt idx="668">
                  <c:v>29830</c:v>
                </c:pt>
                <c:pt idx="669">
                  <c:v>29860</c:v>
                </c:pt>
                <c:pt idx="670">
                  <c:v>29891</c:v>
                </c:pt>
                <c:pt idx="671">
                  <c:v>29921</c:v>
                </c:pt>
                <c:pt idx="672">
                  <c:v>29952</c:v>
                </c:pt>
                <c:pt idx="673">
                  <c:v>29983</c:v>
                </c:pt>
                <c:pt idx="674">
                  <c:v>30011</c:v>
                </c:pt>
                <c:pt idx="675">
                  <c:v>30042</c:v>
                </c:pt>
                <c:pt idx="676">
                  <c:v>30072</c:v>
                </c:pt>
                <c:pt idx="677">
                  <c:v>30103</c:v>
                </c:pt>
                <c:pt idx="678">
                  <c:v>30133</c:v>
                </c:pt>
                <c:pt idx="679">
                  <c:v>30164</c:v>
                </c:pt>
                <c:pt idx="680">
                  <c:v>30195</c:v>
                </c:pt>
                <c:pt idx="681">
                  <c:v>30225</c:v>
                </c:pt>
                <c:pt idx="682">
                  <c:v>30256</c:v>
                </c:pt>
                <c:pt idx="683">
                  <c:v>30286</c:v>
                </c:pt>
                <c:pt idx="684">
                  <c:v>30317</c:v>
                </c:pt>
                <c:pt idx="685">
                  <c:v>30348</c:v>
                </c:pt>
                <c:pt idx="686">
                  <c:v>30376</c:v>
                </c:pt>
                <c:pt idx="687">
                  <c:v>30407</c:v>
                </c:pt>
                <c:pt idx="688">
                  <c:v>30437</c:v>
                </c:pt>
                <c:pt idx="689">
                  <c:v>30468</c:v>
                </c:pt>
                <c:pt idx="690">
                  <c:v>30498</c:v>
                </c:pt>
                <c:pt idx="691">
                  <c:v>30529</c:v>
                </c:pt>
                <c:pt idx="692">
                  <c:v>30560</c:v>
                </c:pt>
                <c:pt idx="693">
                  <c:v>30590</c:v>
                </c:pt>
                <c:pt idx="694">
                  <c:v>30621</c:v>
                </c:pt>
                <c:pt idx="695">
                  <c:v>30651</c:v>
                </c:pt>
                <c:pt idx="696">
                  <c:v>30682</c:v>
                </c:pt>
                <c:pt idx="697">
                  <c:v>30713</c:v>
                </c:pt>
                <c:pt idx="698">
                  <c:v>30742</c:v>
                </c:pt>
                <c:pt idx="699">
                  <c:v>30773</c:v>
                </c:pt>
                <c:pt idx="700">
                  <c:v>30803</c:v>
                </c:pt>
                <c:pt idx="701">
                  <c:v>30834</c:v>
                </c:pt>
                <c:pt idx="702">
                  <c:v>30864</c:v>
                </c:pt>
                <c:pt idx="703">
                  <c:v>30895</c:v>
                </c:pt>
                <c:pt idx="704">
                  <c:v>30926</c:v>
                </c:pt>
                <c:pt idx="705">
                  <c:v>30956</c:v>
                </c:pt>
                <c:pt idx="706">
                  <c:v>30987</c:v>
                </c:pt>
                <c:pt idx="707">
                  <c:v>31017</c:v>
                </c:pt>
                <c:pt idx="708">
                  <c:v>31048</c:v>
                </c:pt>
                <c:pt idx="709">
                  <c:v>31079</c:v>
                </c:pt>
                <c:pt idx="710">
                  <c:v>31107</c:v>
                </c:pt>
                <c:pt idx="711">
                  <c:v>31138</c:v>
                </c:pt>
                <c:pt idx="712">
                  <c:v>31168</c:v>
                </c:pt>
                <c:pt idx="713">
                  <c:v>31199</c:v>
                </c:pt>
                <c:pt idx="714">
                  <c:v>31229</c:v>
                </c:pt>
                <c:pt idx="715">
                  <c:v>31260</c:v>
                </c:pt>
                <c:pt idx="716">
                  <c:v>31291</c:v>
                </c:pt>
                <c:pt idx="717">
                  <c:v>31321</c:v>
                </c:pt>
                <c:pt idx="718">
                  <c:v>31352</c:v>
                </c:pt>
                <c:pt idx="719">
                  <c:v>31382</c:v>
                </c:pt>
                <c:pt idx="720">
                  <c:v>31413</c:v>
                </c:pt>
                <c:pt idx="721">
                  <c:v>31444</c:v>
                </c:pt>
                <c:pt idx="722">
                  <c:v>31472</c:v>
                </c:pt>
                <c:pt idx="723">
                  <c:v>31503</c:v>
                </c:pt>
                <c:pt idx="724">
                  <c:v>31533</c:v>
                </c:pt>
                <c:pt idx="725">
                  <c:v>31564</c:v>
                </c:pt>
                <c:pt idx="726">
                  <c:v>31594</c:v>
                </c:pt>
                <c:pt idx="727">
                  <c:v>31625</c:v>
                </c:pt>
                <c:pt idx="728">
                  <c:v>31656</c:v>
                </c:pt>
                <c:pt idx="729">
                  <c:v>31686</c:v>
                </c:pt>
                <c:pt idx="730">
                  <c:v>31717</c:v>
                </c:pt>
                <c:pt idx="731">
                  <c:v>31747</c:v>
                </c:pt>
                <c:pt idx="732">
                  <c:v>31778</c:v>
                </c:pt>
                <c:pt idx="733">
                  <c:v>31809</c:v>
                </c:pt>
                <c:pt idx="734">
                  <c:v>31837</c:v>
                </c:pt>
                <c:pt idx="735">
                  <c:v>31868</c:v>
                </c:pt>
                <c:pt idx="736">
                  <c:v>31898</c:v>
                </c:pt>
                <c:pt idx="737">
                  <c:v>31929</c:v>
                </c:pt>
                <c:pt idx="738">
                  <c:v>31959</c:v>
                </c:pt>
                <c:pt idx="739">
                  <c:v>31990</c:v>
                </c:pt>
                <c:pt idx="740">
                  <c:v>32021</c:v>
                </c:pt>
                <c:pt idx="741">
                  <c:v>32051</c:v>
                </c:pt>
                <c:pt idx="742">
                  <c:v>32082</c:v>
                </c:pt>
                <c:pt idx="743">
                  <c:v>32112</c:v>
                </c:pt>
                <c:pt idx="744">
                  <c:v>32143</c:v>
                </c:pt>
                <c:pt idx="745">
                  <c:v>32174</c:v>
                </c:pt>
                <c:pt idx="746">
                  <c:v>32203</c:v>
                </c:pt>
                <c:pt idx="747">
                  <c:v>32234</c:v>
                </c:pt>
                <c:pt idx="748">
                  <c:v>32264</c:v>
                </c:pt>
                <c:pt idx="749">
                  <c:v>32295</c:v>
                </c:pt>
                <c:pt idx="750">
                  <c:v>32325</c:v>
                </c:pt>
                <c:pt idx="751">
                  <c:v>32356</c:v>
                </c:pt>
                <c:pt idx="752">
                  <c:v>32387</c:v>
                </c:pt>
                <c:pt idx="753">
                  <c:v>32417</c:v>
                </c:pt>
                <c:pt idx="754">
                  <c:v>32448</c:v>
                </c:pt>
                <c:pt idx="755">
                  <c:v>32478</c:v>
                </c:pt>
                <c:pt idx="756">
                  <c:v>32509</c:v>
                </c:pt>
                <c:pt idx="757">
                  <c:v>32540</c:v>
                </c:pt>
                <c:pt idx="758">
                  <c:v>32568</c:v>
                </c:pt>
                <c:pt idx="759">
                  <c:v>32599</c:v>
                </c:pt>
                <c:pt idx="760">
                  <c:v>32629</c:v>
                </c:pt>
                <c:pt idx="761">
                  <c:v>32660</c:v>
                </c:pt>
                <c:pt idx="762">
                  <c:v>32690</c:v>
                </c:pt>
                <c:pt idx="763">
                  <c:v>32721</c:v>
                </c:pt>
                <c:pt idx="764">
                  <c:v>32752</c:v>
                </c:pt>
                <c:pt idx="765">
                  <c:v>32782</c:v>
                </c:pt>
                <c:pt idx="766">
                  <c:v>32813</c:v>
                </c:pt>
                <c:pt idx="767">
                  <c:v>32843</c:v>
                </c:pt>
                <c:pt idx="768">
                  <c:v>32874</c:v>
                </c:pt>
                <c:pt idx="769">
                  <c:v>32905</c:v>
                </c:pt>
                <c:pt idx="770">
                  <c:v>32933</c:v>
                </c:pt>
                <c:pt idx="771">
                  <c:v>32964</c:v>
                </c:pt>
                <c:pt idx="772">
                  <c:v>32994</c:v>
                </c:pt>
                <c:pt idx="773">
                  <c:v>33025</c:v>
                </c:pt>
                <c:pt idx="774">
                  <c:v>33055</c:v>
                </c:pt>
                <c:pt idx="775">
                  <c:v>33086</c:v>
                </c:pt>
                <c:pt idx="776">
                  <c:v>33117</c:v>
                </c:pt>
                <c:pt idx="777">
                  <c:v>33147</c:v>
                </c:pt>
                <c:pt idx="778">
                  <c:v>33178</c:v>
                </c:pt>
                <c:pt idx="779">
                  <c:v>33208</c:v>
                </c:pt>
                <c:pt idx="780">
                  <c:v>33239</c:v>
                </c:pt>
                <c:pt idx="781">
                  <c:v>33270</c:v>
                </c:pt>
                <c:pt idx="782">
                  <c:v>33298</c:v>
                </c:pt>
                <c:pt idx="783">
                  <c:v>33329</c:v>
                </c:pt>
                <c:pt idx="784">
                  <c:v>33359</c:v>
                </c:pt>
                <c:pt idx="785">
                  <c:v>33390</c:v>
                </c:pt>
                <c:pt idx="786">
                  <c:v>33420</c:v>
                </c:pt>
                <c:pt idx="787">
                  <c:v>33451</c:v>
                </c:pt>
                <c:pt idx="788">
                  <c:v>33482</c:v>
                </c:pt>
                <c:pt idx="789">
                  <c:v>33512</c:v>
                </c:pt>
                <c:pt idx="790">
                  <c:v>33543</c:v>
                </c:pt>
                <c:pt idx="791">
                  <c:v>33573</c:v>
                </c:pt>
                <c:pt idx="792">
                  <c:v>33604</c:v>
                </c:pt>
                <c:pt idx="793">
                  <c:v>33635</c:v>
                </c:pt>
                <c:pt idx="794">
                  <c:v>33664</c:v>
                </c:pt>
                <c:pt idx="795">
                  <c:v>33695</c:v>
                </c:pt>
                <c:pt idx="796">
                  <c:v>33725</c:v>
                </c:pt>
                <c:pt idx="797">
                  <c:v>33756</c:v>
                </c:pt>
                <c:pt idx="798">
                  <c:v>33786</c:v>
                </c:pt>
                <c:pt idx="799">
                  <c:v>33817</c:v>
                </c:pt>
                <c:pt idx="800">
                  <c:v>33848</c:v>
                </c:pt>
                <c:pt idx="801">
                  <c:v>33878</c:v>
                </c:pt>
                <c:pt idx="802">
                  <c:v>33909</c:v>
                </c:pt>
                <c:pt idx="803">
                  <c:v>33939</c:v>
                </c:pt>
                <c:pt idx="804">
                  <c:v>33970</c:v>
                </c:pt>
                <c:pt idx="805">
                  <c:v>34001</c:v>
                </c:pt>
                <c:pt idx="806">
                  <c:v>34029</c:v>
                </c:pt>
                <c:pt idx="807">
                  <c:v>34060</c:v>
                </c:pt>
                <c:pt idx="808">
                  <c:v>34090</c:v>
                </c:pt>
                <c:pt idx="809">
                  <c:v>34121</c:v>
                </c:pt>
                <c:pt idx="810">
                  <c:v>34151</c:v>
                </c:pt>
                <c:pt idx="811">
                  <c:v>34182</c:v>
                </c:pt>
                <c:pt idx="812">
                  <c:v>34213</c:v>
                </c:pt>
                <c:pt idx="813">
                  <c:v>34243</c:v>
                </c:pt>
                <c:pt idx="814">
                  <c:v>34274</c:v>
                </c:pt>
                <c:pt idx="815">
                  <c:v>34304</c:v>
                </c:pt>
                <c:pt idx="816">
                  <c:v>34335</c:v>
                </c:pt>
                <c:pt idx="817">
                  <c:v>34366</c:v>
                </c:pt>
                <c:pt idx="818">
                  <c:v>34394</c:v>
                </c:pt>
                <c:pt idx="819">
                  <c:v>34425</c:v>
                </c:pt>
                <c:pt idx="820">
                  <c:v>34455</c:v>
                </c:pt>
                <c:pt idx="821">
                  <c:v>34486</c:v>
                </c:pt>
                <c:pt idx="822">
                  <c:v>34516</c:v>
                </c:pt>
                <c:pt idx="823">
                  <c:v>34547</c:v>
                </c:pt>
                <c:pt idx="824">
                  <c:v>34578</c:v>
                </c:pt>
                <c:pt idx="825">
                  <c:v>34608</c:v>
                </c:pt>
                <c:pt idx="826">
                  <c:v>34639</c:v>
                </c:pt>
                <c:pt idx="827">
                  <c:v>34669</c:v>
                </c:pt>
                <c:pt idx="828">
                  <c:v>34700</c:v>
                </c:pt>
                <c:pt idx="829">
                  <c:v>34731</c:v>
                </c:pt>
                <c:pt idx="830">
                  <c:v>34759</c:v>
                </c:pt>
                <c:pt idx="831">
                  <c:v>34790</c:v>
                </c:pt>
                <c:pt idx="832">
                  <c:v>34820</c:v>
                </c:pt>
                <c:pt idx="833">
                  <c:v>34851</c:v>
                </c:pt>
                <c:pt idx="834">
                  <c:v>34881</c:v>
                </c:pt>
                <c:pt idx="835">
                  <c:v>34912</c:v>
                </c:pt>
                <c:pt idx="836">
                  <c:v>34943</c:v>
                </c:pt>
                <c:pt idx="837">
                  <c:v>34973</c:v>
                </c:pt>
                <c:pt idx="838">
                  <c:v>35004</c:v>
                </c:pt>
                <c:pt idx="839">
                  <c:v>35034</c:v>
                </c:pt>
                <c:pt idx="840">
                  <c:v>35065</c:v>
                </c:pt>
                <c:pt idx="841">
                  <c:v>35096</c:v>
                </c:pt>
                <c:pt idx="842">
                  <c:v>35125</c:v>
                </c:pt>
                <c:pt idx="843">
                  <c:v>35156</c:v>
                </c:pt>
                <c:pt idx="844">
                  <c:v>35186</c:v>
                </c:pt>
                <c:pt idx="845">
                  <c:v>35217</c:v>
                </c:pt>
                <c:pt idx="846">
                  <c:v>35247</c:v>
                </c:pt>
                <c:pt idx="847">
                  <c:v>35278</c:v>
                </c:pt>
                <c:pt idx="848">
                  <c:v>35309</c:v>
                </c:pt>
                <c:pt idx="849">
                  <c:v>35339</c:v>
                </c:pt>
                <c:pt idx="850">
                  <c:v>35370</c:v>
                </c:pt>
                <c:pt idx="851">
                  <c:v>35400</c:v>
                </c:pt>
                <c:pt idx="852">
                  <c:v>35431</c:v>
                </c:pt>
                <c:pt idx="853">
                  <c:v>35462</c:v>
                </c:pt>
                <c:pt idx="854">
                  <c:v>35490</c:v>
                </c:pt>
                <c:pt idx="855">
                  <c:v>35521</c:v>
                </c:pt>
                <c:pt idx="856">
                  <c:v>35551</c:v>
                </c:pt>
                <c:pt idx="857">
                  <c:v>35582</c:v>
                </c:pt>
                <c:pt idx="858">
                  <c:v>35612</c:v>
                </c:pt>
                <c:pt idx="859">
                  <c:v>35643</c:v>
                </c:pt>
                <c:pt idx="860">
                  <c:v>35674</c:v>
                </c:pt>
                <c:pt idx="861">
                  <c:v>35704</c:v>
                </c:pt>
                <c:pt idx="862">
                  <c:v>35735</c:v>
                </c:pt>
                <c:pt idx="863">
                  <c:v>35765</c:v>
                </c:pt>
                <c:pt idx="864">
                  <c:v>35796</c:v>
                </c:pt>
                <c:pt idx="865">
                  <c:v>35827</c:v>
                </c:pt>
                <c:pt idx="866">
                  <c:v>35855</c:v>
                </c:pt>
                <c:pt idx="867">
                  <c:v>35886</c:v>
                </c:pt>
                <c:pt idx="868">
                  <c:v>35916</c:v>
                </c:pt>
                <c:pt idx="869">
                  <c:v>35947</c:v>
                </c:pt>
                <c:pt idx="870">
                  <c:v>35977</c:v>
                </c:pt>
                <c:pt idx="871">
                  <c:v>36008</c:v>
                </c:pt>
                <c:pt idx="872">
                  <c:v>36039</c:v>
                </c:pt>
                <c:pt idx="873">
                  <c:v>36069</c:v>
                </c:pt>
                <c:pt idx="874">
                  <c:v>36100</c:v>
                </c:pt>
                <c:pt idx="875">
                  <c:v>36130</c:v>
                </c:pt>
                <c:pt idx="876">
                  <c:v>36161</c:v>
                </c:pt>
                <c:pt idx="877">
                  <c:v>36192</c:v>
                </c:pt>
                <c:pt idx="878">
                  <c:v>36220</c:v>
                </c:pt>
                <c:pt idx="879">
                  <c:v>36251</c:v>
                </c:pt>
                <c:pt idx="880">
                  <c:v>36281</c:v>
                </c:pt>
                <c:pt idx="881">
                  <c:v>36312</c:v>
                </c:pt>
                <c:pt idx="882">
                  <c:v>36342</c:v>
                </c:pt>
                <c:pt idx="883">
                  <c:v>36373</c:v>
                </c:pt>
                <c:pt idx="884">
                  <c:v>36404</c:v>
                </c:pt>
                <c:pt idx="885">
                  <c:v>36434</c:v>
                </c:pt>
                <c:pt idx="886">
                  <c:v>36465</c:v>
                </c:pt>
                <c:pt idx="887">
                  <c:v>36495</c:v>
                </c:pt>
                <c:pt idx="888">
                  <c:v>36526</c:v>
                </c:pt>
                <c:pt idx="889">
                  <c:v>36557</c:v>
                </c:pt>
                <c:pt idx="890">
                  <c:v>36586</c:v>
                </c:pt>
                <c:pt idx="891">
                  <c:v>36617</c:v>
                </c:pt>
                <c:pt idx="892">
                  <c:v>36647</c:v>
                </c:pt>
                <c:pt idx="893">
                  <c:v>36678</c:v>
                </c:pt>
                <c:pt idx="894">
                  <c:v>36708</c:v>
                </c:pt>
                <c:pt idx="895">
                  <c:v>36739</c:v>
                </c:pt>
                <c:pt idx="896">
                  <c:v>36770</c:v>
                </c:pt>
                <c:pt idx="897">
                  <c:v>36800</c:v>
                </c:pt>
                <c:pt idx="898">
                  <c:v>36831</c:v>
                </c:pt>
                <c:pt idx="899">
                  <c:v>36861</c:v>
                </c:pt>
                <c:pt idx="900">
                  <c:v>36892</c:v>
                </c:pt>
                <c:pt idx="901">
                  <c:v>36923</c:v>
                </c:pt>
                <c:pt idx="902">
                  <c:v>36951</c:v>
                </c:pt>
                <c:pt idx="903">
                  <c:v>36982</c:v>
                </c:pt>
                <c:pt idx="904">
                  <c:v>37012</c:v>
                </c:pt>
                <c:pt idx="905">
                  <c:v>37043</c:v>
                </c:pt>
                <c:pt idx="906">
                  <c:v>37073</c:v>
                </c:pt>
                <c:pt idx="907">
                  <c:v>37104</c:v>
                </c:pt>
                <c:pt idx="908">
                  <c:v>37135</c:v>
                </c:pt>
                <c:pt idx="909">
                  <c:v>37165</c:v>
                </c:pt>
                <c:pt idx="910">
                  <c:v>37196</c:v>
                </c:pt>
                <c:pt idx="911">
                  <c:v>37226</c:v>
                </c:pt>
                <c:pt idx="912">
                  <c:v>37257</c:v>
                </c:pt>
                <c:pt idx="913">
                  <c:v>37288</c:v>
                </c:pt>
                <c:pt idx="914">
                  <c:v>37316</c:v>
                </c:pt>
                <c:pt idx="915">
                  <c:v>37347</c:v>
                </c:pt>
                <c:pt idx="916">
                  <c:v>37377</c:v>
                </c:pt>
                <c:pt idx="917">
                  <c:v>37408</c:v>
                </c:pt>
                <c:pt idx="918">
                  <c:v>37438</c:v>
                </c:pt>
                <c:pt idx="919">
                  <c:v>37469</c:v>
                </c:pt>
                <c:pt idx="920">
                  <c:v>37500</c:v>
                </c:pt>
                <c:pt idx="921">
                  <c:v>37530</c:v>
                </c:pt>
                <c:pt idx="922">
                  <c:v>37561</c:v>
                </c:pt>
                <c:pt idx="923">
                  <c:v>37591</c:v>
                </c:pt>
                <c:pt idx="924">
                  <c:v>37622</c:v>
                </c:pt>
                <c:pt idx="925">
                  <c:v>37653</c:v>
                </c:pt>
                <c:pt idx="926">
                  <c:v>37681</c:v>
                </c:pt>
                <c:pt idx="927">
                  <c:v>37712</c:v>
                </c:pt>
                <c:pt idx="928">
                  <c:v>37742</c:v>
                </c:pt>
                <c:pt idx="929">
                  <c:v>37773</c:v>
                </c:pt>
                <c:pt idx="930">
                  <c:v>37803</c:v>
                </c:pt>
                <c:pt idx="931">
                  <c:v>37834</c:v>
                </c:pt>
                <c:pt idx="932">
                  <c:v>37865</c:v>
                </c:pt>
                <c:pt idx="933">
                  <c:v>37895</c:v>
                </c:pt>
                <c:pt idx="934">
                  <c:v>37926</c:v>
                </c:pt>
                <c:pt idx="935">
                  <c:v>37956</c:v>
                </c:pt>
                <c:pt idx="936">
                  <c:v>37987</c:v>
                </c:pt>
                <c:pt idx="937">
                  <c:v>38018</c:v>
                </c:pt>
                <c:pt idx="938">
                  <c:v>38047</c:v>
                </c:pt>
                <c:pt idx="939">
                  <c:v>38078</c:v>
                </c:pt>
                <c:pt idx="940">
                  <c:v>38108</c:v>
                </c:pt>
                <c:pt idx="941">
                  <c:v>38139</c:v>
                </c:pt>
                <c:pt idx="942">
                  <c:v>38169</c:v>
                </c:pt>
                <c:pt idx="943">
                  <c:v>38200</c:v>
                </c:pt>
                <c:pt idx="944">
                  <c:v>38231</c:v>
                </c:pt>
              </c:numCache>
            </c:numRef>
          </c:xVal>
          <c:yVal>
            <c:numRef>
              <c:f>Sheet1!$C$27:$AJK$27</c:f>
              <c:numCache>
                <c:formatCode>General</c:formatCode>
                <c:ptCount val="945"/>
                <c:pt idx="0">
                  <c:v>2.513860610931125</c:v>
                </c:pt>
                <c:pt idx="1">
                  <c:v>2.4860055883787626</c:v>
                </c:pt>
                <c:pt idx="2">
                  <c:v>2.4782707350108613</c:v>
                </c:pt>
                <c:pt idx="3">
                  <c:v>2.4705826657094492</c:v>
                </c:pt>
                <c:pt idx="4">
                  <c:v>2.4187994134933994</c:v>
                </c:pt>
                <c:pt idx="5">
                  <c:v>2.4124179560608416</c:v>
                </c:pt>
                <c:pt idx="6">
                  <c:v>2.420086748322531</c:v>
                </c:pt>
                <c:pt idx="7">
                  <c:v>2.4093825208001785</c:v>
                </c:pt>
                <c:pt idx="8">
                  <c:v>2.3825059931632895</c:v>
                </c:pt>
                <c:pt idx="9">
                  <c:v>2.3713430735439647</c:v>
                </c:pt>
                <c:pt idx="10">
                  <c:v>2.3647795753410543</c:v>
                </c:pt>
                <c:pt idx="11">
                  <c:v>2.3149538018699456</c:v>
                </c:pt>
                <c:pt idx="12">
                  <c:v>2.3302564643956925</c:v>
                </c:pt>
                <c:pt idx="13">
                  <c:v>2.3115398794088264</c:v>
                </c:pt>
                <c:pt idx="14">
                  <c:v>2.2962423059759112</c:v>
                </c:pt>
                <c:pt idx="15">
                  <c:v>2.2439562383783986</c:v>
                </c:pt>
                <c:pt idx="16">
                  <c:v>2.2368169592936065</c:v>
                </c:pt>
                <c:pt idx="17">
                  <c:v>2.2201724480954526</c:v>
                </c:pt>
                <c:pt idx="18">
                  <c:v>2.2378513796534309</c:v>
                </c:pt>
                <c:pt idx="19">
                  <c:v>2.2407038902928869</c:v>
                </c:pt>
                <c:pt idx="20">
                  <c:v>2.2418869534822874</c:v>
                </c:pt>
                <c:pt idx="21">
                  <c:v>2.2281285700656568</c:v>
                </c:pt>
                <c:pt idx="22">
                  <c:v>2.1981262407324729</c:v>
                </c:pt>
                <c:pt idx="23">
                  <c:v>2.139096927202814</c:v>
                </c:pt>
                <c:pt idx="24">
                  <c:v>2.0831510440537637</c:v>
                </c:pt>
                <c:pt idx="25">
                  <c:v>2.0949111048956</c:v>
                </c:pt>
                <c:pt idx="26">
                  <c:v>2.0918378245803022</c:v>
                </c:pt>
                <c:pt idx="27">
                  <c:v>2.089497236836769</c:v>
                </c:pt>
                <c:pt idx="28">
                  <c:v>2.0995910527671864</c:v>
                </c:pt>
                <c:pt idx="29">
                  <c:v>2.1457812518842894</c:v>
                </c:pt>
                <c:pt idx="30">
                  <c:v>2.1189946465051608</c:v>
                </c:pt>
                <c:pt idx="31">
                  <c:v>2.161493240911998</c:v>
                </c:pt>
                <c:pt idx="32">
                  <c:v>2.1453879071465343</c:v>
                </c:pt>
                <c:pt idx="33">
                  <c:v>2.1571430146924735</c:v>
                </c:pt>
                <c:pt idx="34">
                  <c:v>2.1252497112533213</c:v>
                </c:pt>
                <c:pt idx="35">
                  <c:v>2.1406356000035984</c:v>
                </c:pt>
                <c:pt idx="36">
                  <c:v>2.1517149473069543</c:v>
                </c:pt>
                <c:pt idx="37">
                  <c:v>2.1889776711197109</c:v>
                </c:pt>
                <c:pt idx="38">
                  <c:v>2.2347382481113391</c:v>
                </c:pt>
                <c:pt idx="39">
                  <c:v>2.2842066278251223</c:v>
                </c:pt>
                <c:pt idx="40">
                  <c:v>2.2256047363418348</c:v>
                </c:pt>
                <c:pt idx="41">
                  <c:v>2.2665864663191377</c:v>
                </c:pt>
                <c:pt idx="42">
                  <c:v>2.2793991960741424</c:v>
                </c:pt>
                <c:pt idx="43">
                  <c:v>2.2870923991569905</c:v>
                </c:pt>
                <c:pt idx="44">
                  <c:v>2.3204169044481882</c:v>
                </c:pt>
                <c:pt idx="45">
                  <c:v>2.3114152372746113</c:v>
                </c:pt>
                <c:pt idx="46">
                  <c:v>2.2305576155490829</c:v>
                </c:pt>
                <c:pt idx="47">
                  <c:v>2.1836147244404569</c:v>
                </c:pt>
                <c:pt idx="48">
                  <c:v>2.2147006308729695</c:v>
                </c:pt>
                <c:pt idx="49">
                  <c:v>2.2137428598847704</c:v>
                </c:pt>
                <c:pt idx="50">
                  <c:v>2.1901998674278693</c:v>
                </c:pt>
                <c:pt idx="51">
                  <c:v>2.1738916777351682</c:v>
                </c:pt>
                <c:pt idx="52">
                  <c:v>2.1838813763734533</c:v>
                </c:pt>
                <c:pt idx="53">
                  <c:v>2.1609667218409472</c:v>
                </c:pt>
                <c:pt idx="54">
                  <c:v>2.1446629830932809</c:v>
                </c:pt>
                <c:pt idx="55">
                  <c:v>2.1491641458323638</c:v>
                </c:pt>
                <c:pt idx="56">
                  <c:v>2.1493508786797535</c:v>
                </c:pt>
                <c:pt idx="57">
                  <c:v>2.1181996290483145</c:v>
                </c:pt>
                <c:pt idx="58">
                  <c:v>2.1006469228294025</c:v>
                </c:pt>
                <c:pt idx="59">
                  <c:v>2.0991261852365262</c:v>
                </c:pt>
                <c:pt idx="60">
                  <c:v>2.1173758718971634</c:v>
                </c:pt>
                <c:pt idx="61">
                  <c:v>2.1557876843000043</c:v>
                </c:pt>
                <c:pt idx="62">
                  <c:v>2.1217599229303543</c:v>
                </c:pt>
                <c:pt idx="63">
                  <c:v>2.066819445250911</c:v>
                </c:pt>
                <c:pt idx="64">
                  <c:v>2.036455509369322</c:v>
                </c:pt>
                <c:pt idx="65">
                  <c:v>1.9934565537481435</c:v>
                </c:pt>
                <c:pt idx="66">
                  <c:v>1.9804223204729534</c:v>
                </c:pt>
                <c:pt idx="67">
                  <c:v>2.0163526152615754</c:v>
                </c:pt>
                <c:pt idx="68">
                  <c:v>2.0336979347952822</c:v>
                </c:pt>
                <c:pt idx="69">
                  <c:v>2.0757976770072504</c:v>
                </c:pt>
                <c:pt idx="70">
                  <c:v>2.1488506255860713</c:v>
                </c:pt>
                <c:pt idx="71">
                  <c:v>2.1138680804270158</c:v>
                </c:pt>
                <c:pt idx="72">
                  <c:v>2.1481903661617898</c:v>
                </c:pt>
                <c:pt idx="73">
                  <c:v>2.1469828705454481</c:v>
                </c:pt>
                <c:pt idx="74">
                  <c:v>2.0646361753420996</c:v>
                </c:pt>
                <c:pt idx="75">
                  <c:v>2.0913438998512102</c:v>
                </c:pt>
                <c:pt idx="76">
                  <c:v>2.0059310417159861</c:v>
                </c:pt>
                <c:pt idx="77">
                  <c:v>2.0375164825990999</c:v>
                </c:pt>
                <c:pt idx="78">
                  <c:v>2.0249513914050992</c:v>
                </c:pt>
                <c:pt idx="79">
                  <c:v>1.928197617331934</c:v>
                </c:pt>
                <c:pt idx="80">
                  <c:v>1.9142007675787667</c:v>
                </c:pt>
                <c:pt idx="81">
                  <c:v>1.8785912799828244</c:v>
                </c:pt>
                <c:pt idx="82">
                  <c:v>1.9095900119823799</c:v>
                </c:pt>
                <c:pt idx="83">
                  <c:v>1.9005427993496156</c:v>
                </c:pt>
                <c:pt idx="84">
                  <c:v>1.8598699854517913</c:v>
                </c:pt>
                <c:pt idx="85">
                  <c:v>1.834835596676776</c:v>
                </c:pt>
                <c:pt idx="86">
                  <c:v>1.8671565489217581</c:v>
                </c:pt>
                <c:pt idx="87">
                  <c:v>1.8329529177642918</c:v>
                </c:pt>
                <c:pt idx="88">
                  <c:v>1.8195292715603</c:v>
                </c:pt>
                <c:pt idx="89">
                  <c:v>1.7400444305151175</c:v>
                </c:pt>
                <c:pt idx="90">
                  <c:v>1.7699617001445063</c:v>
                </c:pt>
                <c:pt idx="91">
                  <c:v>1.7799345888897971</c:v>
                </c:pt>
                <c:pt idx="92">
                  <c:v>1.7707781110317025</c:v>
                </c:pt>
                <c:pt idx="93">
                  <c:v>1.8195814961613488</c:v>
                </c:pt>
                <c:pt idx="94">
                  <c:v>1.849950089140979</c:v>
                </c:pt>
                <c:pt idx="95">
                  <c:v>1.8687111938244203</c:v>
                </c:pt>
                <c:pt idx="96">
                  <c:v>1.928941475116569</c:v>
                </c:pt>
                <c:pt idx="97">
                  <c:v>1.8973759011902518</c:v>
                </c:pt>
                <c:pt idx="98">
                  <c:v>1.9271919641535173</c:v>
                </c:pt>
                <c:pt idx="99">
                  <c:v>1.9009912721814652</c:v>
                </c:pt>
                <c:pt idx="100">
                  <c:v>1.896887263916311</c:v>
                </c:pt>
                <c:pt idx="101">
                  <c:v>1.8560496773998507</c:v>
                </c:pt>
                <c:pt idx="102">
                  <c:v>1.8736604778366419</c:v>
                </c:pt>
                <c:pt idx="103">
                  <c:v>1.8912886150458639</c:v>
                </c:pt>
                <c:pt idx="104">
                  <c:v>1.9070402623351215</c:v>
                </c:pt>
                <c:pt idx="105">
                  <c:v>1.9333791005669216</c:v>
                </c:pt>
                <c:pt idx="106">
                  <c:v>1.8999495819645364</c:v>
                </c:pt>
                <c:pt idx="107">
                  <c:v>1.8881870987497031</c:v>
                </c:pt>
                <c:pt idx="108">
                  <c:v>1.8791741343567776</c:v>
                </c:pt>
                <c:pt idx="109">
                  <c:v>1.8011316777346096</c:v>
                </c:pt>
                <c:pt idx="110">
                  <c:v>1.7707889115897557</c:v>
                </c:pt>
                <c:pt idx="111">
                  <c:v>1.7788744319255225</c:v>
                </c:pt>
                <c:pt idx="112">
                  <c:v>1.7651269987690634</c:v>
                </c:pt>
                <c:pt idx="113">
                  <c:v>1.7881172835419348</c:v>
                </c:pt>
                <c:pt idx="114">
                  <c:v>1.7583278200859298</c:v>
                </c:pt>
                <c:pt idx="115">
                  <c:v>1.7324074328514245</c:v>
                </c:pt>
                <c:pt idx="116">
                  <c:v>1.7565322953965281</c:v>
                </c:pt>
                <c:pt idx="117">
                  <c:v>1.7678188030456148</c:v>
                </c:pt>
                <c:pt idx="118">
                  <c:v>1.7824680992826702</c:v>
                </c:pt>
                <c:pt idx="119">
                  <c:v>1.7727398443657725</c:v>
                </c:pt>
                <c:pt idx="120">
                  <c:v>1.7668232182143211</c:v>
                </c:pt>
                <c:pt idx="121">
                  <c:v>1.7717185410416472</c:v>
                </c:pt>
                <c:pt idx="122">
                  <c:v>1.7570753675808031</c:v>
                </c:pt>
                <c:pt idx="123">
                  <c:v>1.7127030564612282</c:v>
                </c:pt>
                <c:pt idx="124">
                  <c:v>1.6874151258050645</c:v>
                </c:pt>
                <c:pt idx="125">
                  <c:v>1.7184912915014252</c:v>
                </c:pt>
                <c:pt idx="126">
                  <c:v>1.7195081908416889</c:v>
                </c:pt>
                <c:pt idx="127">
                  <c:v>1.6736009912353049</c:v>
                </c:pt>
                <c:pt idx="128">
                  <c:v>1.6243675986097865</c:v>
                </c:pt>
                <c:pt idx="129">
                  <c:v>1.6375106224643612</c:v>
                </c:pt>
                <c:pt idx="130">
                  <c:v>1.6276747900478268</c:v>
                </c:pt>
                <c:pt idx="131">
                  <c:v>1.5857837257812955</c:v>
                </c:pt>
                <c:pt idx="132">
                  <c:v>1.551519309483516</c:v>
                </c:pt>
                <c:pt idx="133">
                  <c:v>1.6072364245966415</c:v>
                </c:pt>
                <c:pt idx="134">
                  <c:v>1.5974588803227527</c:v>
                </c:pt>
                <c:pt idx="135">
                  <c:v>1.6620169776398559</c:v>
                </c:pt>
                <c:pt idx="136">
                  <c:v>1.6189073708200141</c:v>
                </c:pt>
                <c:pt idx="137">
                  <c:v>1.6067502947117103</c:v>
                </c:pt>
                <c:pt idx="138">
                  <c:v>1.5805621143374862</c:v>
                </c:pt>
                <c:pt idx="139">
                  <c:v>1.552638597237429</c:v>
                </c:pt>
                <c:pt idx="140">
                  <c:v>1.5692778772516809</c:v>
                </c:pt>
                <c:pt idx="141">
                  <c:v>1.5741537350361359</c:v>
                </c:pt>
                <c:pt idx="142">
                  <c:v>1.5596463808632985</c:v>
                </c:pt>
                <c:pt idx="143">
                  <c:v>1.6271977549282401</c:v>
                </c:pt>
                <c:pt idx="144">
                  <c:v>1.6633796898880375</c:v>
                </c:pt>
                <c:pt idx="145">
                  <c:v>1.6399259504239967</c:v>
                </c:pt>
                <c:pt idx="146">
                  <c:v>1.6478712648550682</c:v>
                </c:pt>
                <c:pt idx="147">
                  <c:v>1.6708145073085185</c:v>
                </c:pt>
                <c:pt idx="148">
                  <c:v>1.6669883919342905</c:v>
                </c:pt>
                <c:pt idx="149">
                  <c:v>1.6597904995564563</c:v>
                </c:pt>
                <c:pt idx="150">
                  <c:v>1.6325522618652246</c:v>
                </c:pt>
                <c:pt idx="151">
                  <c:v>1.5803129692448314</c:v>
                </c:pt>
                <c:pt idx="152">
                  <c:v>1.5114903394342192</c:v>
                </c:pt>
                <c:pt idx="153">
                  <c:v>1.4904568459300327</c:v>
                </c:pt>
                <c:pt idx="154">
                  <c:v>1.498094713042244</c:v>
                </c:pt>
                <c:pt idx="155">
                  <c:v>1.5194548853019438</c:v>
                </c:pt>
                <c:pt idx="156">
                  <c:v>1.4801325064441644</c:v>
                </c:pt>
                <c:pt idx="157">
                  <c:v>1.4596497056511337</c:v>
                </c:pt>
                <c:pt idx="158">
                  <c:v>1.4650843643771956</c:v>
                </c:pt>
                <c:pt idx="159">
                  <c:v>1.4493903909685049</c:v>
                </c:pt>
                <c:pt idx="160">
                  <c:v>1.4157947751094051</c:v>
                </c:pt>
                <c:pt idx="161">
                  <c:v>1.3912863087018748</c:v>
                </c:pt>
                <c:pt idx="162">
                  <c:v>1.3965163622176902</c:v>
                </c:pt>
                <c:pt idx="163">
                  <c:v>1.3891480267810605</c:v>
                </c:pt>
                <c:pt idx="164">
                  <c:v>1.4117587347164817</c:v>
                </c:pt>
                <c:pt idx="165">
                  <c:v>1.4846669534915526</c:v>
                </c:pt>
                <c:pt idx="166">
                  <c:v>1.4476720793478459</c:v>
                </c:pt>
                <c:pt idx="167">
                  <c:v>1.4077197524892269</c:v>
                </c:pt>
                <c:pt idx="168">
                  <c:v>1.3656057914831201</c:v>
                </c:pt>
                <c:pt idx="169">
                  <c:v>1.3832149943897951</c:v>
                </c:pt>
                <c:pt idx="170">
                  <c:v>1.4076350738869525</c:v>
                </c:pt>
                <c:pt idx="171">
                  <c:v>1.4222042137120747</c:v>
                </c:pt>
                <c:pt idx="172">
                  <c:v>1.4029655656429945</c:v>
                </c:pt>
                <c:pt idx="173">
                  <c:v>1.4681670413426184</c:v>
                </c:pt>
                <c:pt idx="174">
                  <c:v>1.4559328407844265</c:v>
                </c:pt>
                <c:pt idx="175">
                  <c:v>1.5016520780623148</c:v>
                </c:pt>
                <c:pt idx="176">
                  <c:v>1.4873872248961439</c:v>
                </c:pt>
                <c:pt idx="177">
                  <c:v>1.4822293367914521</c:v>
                </c:pt>
                <c:pt idx="178">
                  <c:v>1.4734699929171542</c:v>
                </c:pt>
                <c:pt idx="179">
                  <c:v>1.4343888879824536</c:v>
                </c:pt>
                <c:pt idx="180">
                  <c:v>1.4646173408054242</c:v>
                </c:pt>
                <c:pt idx="181">
                  <c:v>1.4786067874143385</c:v>
                </c:pt>
                <c:pt idx="182">
                  <c:v>1.5051473970612865</c:v>
                </c:pt>
                <c:pt idx="183">
                  <c:v>1.4852771101611824</c:v>
                </c:pt>
                <c:pt idx="184">
                  <c:v>1.4831934789895844</c:v>
                </c:pt>
                <c:pt idx="185">
                  <c:v>1.4723572514809709</c:v>
                </c:pt>
                <c:pt idx="186">
                  <c:v>1.4518101872111226</c:v>
                </c:pt>
                <c:pt idx="187">
                  <c:v>1.4537036227721718</c:v>
                </c:pt>
                <c:pt idx="188">
                  <c:v>1.4456167131804547</c:v>
                </c:pt>
                <c:pt idx="189">
                  <c:v>1.4659859511177658</c:v>
                </c:pt>
                <c:pt idx="190">
                  <c:v>1.4560147229767044</c:v>
                </c:pt>
                <c:pt idx="191">
                  <c:v>1.4573582063630013</c:v>
                </c:pt>
                <c:pt idx="192">
                  <c:v>1.4652068665055906</c:v>
                </c:pt>
                <c:pt idx="193">
                  <c:v>1.4530696987418379</c:v>
                </c:pt>
                <c:pt idx="194">
                  <c:v>1.4663719711493521</c:v>
                </c:pt>
                <c:pt idx="195">
                  <c:v>1.4898606007724866</c:v>
                </c:pt>
                <c:pt idx="196">
                  <c:v>1.5064793571428772</c:v>
                </c:pt>
                <c:pt idx="197">
                  <c:v>1.5020729077894168</c:v>
                </c:pt>
                <c:pt idx="198">
                  <c:v>1.490294110867012</c:v>
                </c:pt>
                <c:pt idx="199">
                  <c:v>1.4714720742049197</c:v>
                </c:pt>
                <c:pt idx="200">
                  <c:v>1.4934015455863277</c:v>
                </c:pt>
                <c:pt idx="201">
                  <c:v>1.5019887660809992</c:v>
                </c:pt>
                <c:pt idx="202">
                  <c:v>1.510902463706278</c:v>
                </c:pt>
                <c:pt idx="203">
                  <c:v>1.5194159783412098</c:v>
                </c:pt>
                <c:pt idx="204">
                  <c:v>1.5172825468771018</c:v>
                </c:pt>
                <c:pt idx="205">
                  <c:v>1.5121814487406855</c:v>
                </c:pt>
                <c:pt idx="206">
                  <c:v>1.5141529054695957</c:v>
                </c:pt>
                <c:pt idx="207">
                  <c:v>1.5140606275916777</c:v>
                </c:pt>
                <c:pt idx="208">
                  <c:v>1.505018342621341</c:v>
                </c:pt>
                <c:pt idx="209">
                  <c:v>1.5008493831114122</c:v>
                </c:pt>
                <c:pt idx="210">
                  <c:v>1.5009991935969147</c:v>
                </c:pt>
                <c:pt idx="211">
                  <c:v>1.5057682495594487</c:v>
                </c:pt>
                <c:pt idx="212">
                  <c:v>1.5058839543215123</c:v>
                </c:pt>
                <c:pt idx="213">
                  <c:v>1.5049061955083092</c:v>
                </c:pt>
                <c:pt idx="214">
                  <c:v>1.5002823980192768</c:v>
                </c:pt>
                <c:pt idx="215">
                  <c:v>1.5079777312053777</c:v>
                </c:pt>
                <c:pt idx="216">
                  <c:v>1.5043349820443515</c:v>
                </c:pt>
                <c:pt idx="217">
                  <c:v>1.499131914656505</c:v>
                </c:pt>
                <c:pt idx="218">
                  <c:v>1.4927211531793554</c:v>
                </c:pt>
                <c:pt idx="219">
                  <c:v>1.4951119881301673</c:v>
                </c:pt>
                <c:pt idx="220">
                  <c:v>1.5000960083115671</c:v>
                </c:pt>
                <c:pt idx="221">
                  <c:v>1.5034484071498184</c:v>
                </c:pt>
                <c:pt idx="222">
                  <c:v>1.5126423401338489</c:v>
                </c:pt>
                <c:pt idx="223">
                  <c:v>1.5083137441364565</c:v>
                </c:pt>
                <c:pt idx="224">
                  <c:v>1.5072607591511384</c:v>
                </c:pt>
                <c:pt idx="225">
                  <c:v>1.5125995067846767</c:v>
                </c:pt>
                <c:pt idx="226">
                  <c:v>1.5173131796930457</c:v>
                </c:pt>
                <c:pt idx="227">
                  <c:v>1.5162929255514859</c:v>
                </c:pt>
                <c:pt idx="228">
                  <c:v>1.5144523299480888</c:v>
                </c:pt>
                <c:pt idx="229">
                  <c:v>1.5014996265902154</c:v>
                </c:pt>
                <c:pt idx="230">
                  <c:v>1.4921568456898779</c:v>
                </c:pt>
                <c:pt idx="231">
                  <c:v>1.4970902379986299</c:v>
                </c:pt>
                <c:pt idx="232">
                  <c:v>1.4788544772786965</c:v>
                </c:pt>
                <c:pt idx="233">
                  <c:v>1.4731927461025012</c:v>
                </c:pt>
                <c:pt idx="234">
                  <c:v>1.45559780520844</c:v>
                </c:pt>
                <c:pt idx="235">
                  <c:v>1.4714368517407399</c:v>
                </c:pt>
                <c:pt idx="236">
                  <c:v>1.4657438872778323</c:v>
                </c:pt>
                <c:pt idx="237">
                  <c:v>1.4529105390853718</c:v>
                </c:pt>
                <c:pt idx="238">
                  <c:v>1.4418127037713639</c:v>
                </c:pt>
                <c:pt idx="239">
                  <c:v>1.4150922959018217</c:v>
                </c:pt>
                <c:pt idx="240">
                  <c:v>1.3773506342134887</c:v>
                </c:pt>
                <c:pt idx="241">
                  <c:v>1.3596234047800901</c:v>
                </c:pt>
                <c:pt idx="242">
                  <c:v>1.3214280356511463</c:v>
                </c:pt>
                <c:pt idx="243">
                  <c:v>1.3592182367638022</c:v>
                </c:pt>
                <c:pt idx="244">
                  <c:v>1.3692215053871837</c:v>
                </c:pt>
                <c:pt idx="245">
                  <c:v>1.3627645300171038</c:v>
                </c:pt>
                <c:pt idx="246">
                  <c:v>1.3511627966401065</c:v>
                </c:pt>
                <c:pt idx="247">
                  <c:v>1.3515697693000119</c:v>
                </c:pt>
                <c:pt idx="248">
                  <c:v>1.3386260814653861</c:v>
                </c:pt>
                <c:pt idx="249">
                  <c:v>1.3844032720978436</c:v>
                </c:pt>
                <c:pt idx="250">
                  <c:v>1.4056136619431232</c:v>
                </c:pt>
                <c:pt idx="251">
                  <c:v>1.3922724932517601</c:v>
                </c:pt>
                <c:pt idx="252">
                  <c:v>1.4291024049094214</c:v>
                </c:pt>
                <c:pt idx="253">
                  <c:v>1.4520322784937658</c:v>
                </c:pt>
                <c:pt idx="254">
                  <c:v>1.4169943007587298</c:v>
                </c:pt>
                <c:pt idx="255">
                  <c:v>1.4421895594136533</c:v>
                </c:pt>
                <c:pt idx="256">
                  <c:v>1.405350636278669</c:v>
                </c:pt>
                <c:pt idx="257">
                  <c:v>1.3952350004384446</c:v>
                </c:pt>
                <c:pt idx="258">
                  <c:v>1.3503290334686928</c:v>
                </c:pt>
                <c:pt idx="259">
                  <c:v>1.3510993073518605</c:v>
                </c:pt>
                <c:pt idx="260">
                  <c:v>1.3289029017934975</c:v>
                </c:pt>
                <c:pt idx="261">
                  <c:v>1.3341082664467363</c:v>
                </c:pt>
                <c:pt idx="262">
                  <c:v>1.2855652910600939</c:v>
                </c:pt>
                <c:pt idx="263">
                  <c:v>1.2826346015029297</c:v>
                </c:pt>
                <c:pt idx="264">
                  <c:v>1.3328566620815532</c:v>
                </c:pt>
                <c:pt idx="265">
                  <c:v>1.3737698181528111</c:v>
                </c:pt>
                <c:pt idx="266">
                  <c:v>1.3628796890804538</c:v>
                </c:pt>
                <c:pt idx="267">
                  <c:v>1.3294929594452503</c:v>
                </c:pt>
                <c:pt idx="268">
                  <c:v>1.3535913420858499</c:v>
                </c:pt>
                <c:pt idx="269">
                  <c:v>1.3404614580168077</c:v>
                </c:pt>
                <c:pt idx="270">
                  <c:v>1.3829098547929106</c:v>
                </c:pt>
                <c:pt idx="271">
                  <c:v>1.4259210287350212</c:v>
                </c:pt>
                <c:pt idx="272">
                  <c:v>1.425309393630976</c:v>
                </c:pt>
                <c:pt idx="273">
                  <c:v>1.4087604401991696</c:v>
                </c:pt>
                <c:pt idx="274">
                  <c:v>1.3890904453744219</c:v>
                </c:pt>
                <c:pt idx="275">
                  <c:v>1.3415713754154062</c:v>
                </c:pt>
                <c:pt idx="276">
                  <c:v>1.285690856090429</c:v>
                </c:pt>
                <c:pt idx="277">
                  <c:v>1.2490498169848085</c:v>
                </c:pt>
                <c:pt idx="278">
                  <c:v>1.2481548746995277</c:v>
                </c:pt>
                <c:pt idx="279">
                  <c:v>1.2402034390067473</c:v>
                </c:pt>
                <c:pt idx="280">
                  <c:v>1.2916240127378351</c:v>
                </c:pt>
                <c:pt idx="281">
                  <c:v>1.2259229575580168</c:v>
                </c:pt>
                <c:pt idx="282">
                  <c:v>1.231628710392088</c:v>
                </c:pt>
                <c:pt idx="283">
                  <c:v>1.2372519916386264</c:v>
                </c:pt>
                <c:pt idx="284">
                  <c:v>1.2152371974354459</c:v>
                </c:pt>
                <c:pt idx="285">
                  <c:v>1.1520092404137237</c:v>
                </c:pt>
                <c:pt idx="286">
                  <c:v>1.1918481269762582</c:v>
                </c:pt>
                <c:pt idx="287">
                  <c:v>1.1603982260961765</c:v>
                </c:pt>
                <c:pt idx="288">
                  <c:v>1.1465233963084946</c:v>
                </c:pt>
                <c:pt idx="289">
                  <c:v>1.1511146579470304</c:v>
                </c:pt>
                <c:pt idx="290">
                  <c:v>1.216107136217176</c:v>
                </c:pt>
                <c:pt idx="291">
                  <c:v>1.2068710886698253</c:v>
                </c:pt>
                <c:pt idx="292">
                  <c:v>1.1535448478321864</c:v>
                </c:pt>
                <c:pt idx="293">
                  <c:v>1.0958843341294242</c:v>
                </c:pt>
                <c:pt idx="294">
                  <c:v>1.1520661216770043</c:v>
                </c:pt>
                <c:pt idx="295">
                  <c:v>1.1823093911883944</c:v>
                </c:pt>
                <c:pt idx="296">
                  <c:v>1.1783943186884225</c:v>
                </c:pt>
                <c:pt idx="297">
                  <c:v>1.2140360107461787</c:v>
                </c:pt>
                <c:pt idx="298">
                  <c:v>1.2066070955150825</c:v>
                </c:pt>
                <c:pt idx="299">
                  <c:v>1.297531010994909</c:v>
                </c:pt>
                <c:pt idx="300">
                  <c:v>1.2845598851191156</c:v>
                </c:pt>
                <c:pt idx="301">
                  <c:v>1.3417544043786815</c:v>
                </c:pt>
                <c:pt idx="302">
                  <c:v>1.3296968497630106</c:v>
                </c:pt>
                <c:pt idx="303">
                  <c:v>1.422032743353647</c:v>
                </c:pt>
                <c:pt idx="304">
                  <c:v>1.3904654051716263</c:v>
                </c:pt>
                <c:pt idx="305">
                  <c:v>1.399314292342662</c:v>
                </c:pt>
                <c:pt idx="306">
                  <c:v>1.385642733763164</c:v>
                </c:pt>
                <c:pt idx="307">
                  <c:v>1.3707808832400616</c:v>
                </c:pt>
                <c:pt idx="308">
                  <c:v>1.4213197867298708</c:v>
                </c:pt>
                <c:pt idx="309">
                  <c:v>1.4618712057547163</c:v>
                </c:pt>
                <c:pt idx="310">
                  <c:v>1.4847392986427934</c:v>
                </c:pt>
                <c:pt idx="311">
                  <c:v>1.4981808253427931</c:v>
                </c:pt>
                <c:pt idx="312">
                  <c:v>1.5140246931529344</c:v>
                </c:pt>
                <c:pt idx="313">
                  <c:v>1.5001831203183549</c:v>
                </c:pt>
                <c:pt idx="314">
                  <c:v>1.5112839915245824</c:v>
                </c:pt>
                <c:pt idx="315">
                  <c:v>1.4825073669075119</c:v>
                </c:pt>
                <c:pt idx="316">
                  <c:v>1.4615787771604338</c:v>
                </c:pt>
                <c:pt idx="317">
                  <c:v>1.5061410550930854</c:v>
                </c:pt>
                <c:pt idx="318">
                  <c:v>1.4959610995862063</c:v>
                </c:pt>
                <c:pt idx="319">
                  <c:v>1.531204710397968</c:v>
                </c:pt>
                <c:pt idx="320">
                  <c:v>1.5463839927507717</c:v>
                </c:pt>
                <c:pt idx="321">
                  <c:v>1.5538103961202123</c:v>
                </c:pt>
                <c:pt idx="322">
                  <c:v>1.5670766273581205</c:v>
                </c:pt>
                <c:pt idx="323">
                  <c:v>1.6049908854025989</c:v>
                </c:pt>
                <c:pt idx="324">
                  <c:v>1.5817599447260673</c:v>
                </c:pt>
                <c:pt idx="325">
                  <c:v>1.5291855990502798</c:v>
                </c:pt>
                <c:pt idx="326">
                  <c:v>1.5447316714257282</c:v>
                </c:pt>
                <c:pt idx="327">
                  <c:v>1.5712364298836774</c:v>
                </c:pt>
                <c:pt idx="328">
                  <c:v>1.5951521762484511</c:v>
                </c:pt>
                <c:pt idx="329">
                  <c:v>1.602097827439626</c:v>
                </c:pt>
                <c:pt idx="330">
                  <c:v>1.5639079381366836</c:v>
                </c:pt>
                <c:pt idx="331">
                  <c:v>1.490295134900766</c:v>
                </c:pt>
                <c:pt idx="332">
                  <c:v>1.5497965756833556</c:v>
                </c:pt>
                <c:pt idx="333">
                  <c:v>1.5525954249565286</c:v>
                </c:pt>
                <c:pt idx="334">
                  <c:v>1.5743053582242508</c:v>
                </c:pt>
                <c:pt idx="335">
                  <c:v>1.5532315060228259</c:v>
                </c:pt>
                <c:pt idx="336">
                  <c:v>1.5093590713019289</c:v>
                </c:pt>
                <c:pt idx="337">
                  <c:v>1.4836129148618291</c:v>
                </c:pt>
                <c:pt idx="338">
                  <c:v>1.4453998458315065</c:v>
                </c:pt>
                <c:pt idx="339">
                  <c:v>1.3951040755680419</c:v>
                </c:pt>
                <c:pt idx="340">
                  <c:v>1.3458835618570466</c:v>
                </c:pt>
                <c:pt idx="341">
                  <c:v>1.3743503636743131</c:v>
                </c:pt>
                <c:pt idx="342">
                  <c:v>1.358393903642813</c:v>
                </c:pt>
                <c:pt idx="343">
                  <c:v>1.3364881511069184</c:v>
                </c:pt>
                <c:pt idx="344">
                  <c:v>1.310158100518571</c:v>
                </c:pt>
                <c:pt idx="345">
                  <c:v>1.3438605449148624</c:v>
                </c:pt>
                <c:pt idx="346">
                  <c:v>1.4087215572158025</c:v>
                </c:pt>
                <c:pt idx="347">
                  <c:v>1.4539696636941246</c:v>
                </c:pt>
                <c:pt idx="348">
                  <c:v>1.4694698857913688</c:v>
                </c:pt>
                <c:pt idx="349">
                  <c:v>1.539611854886177</c:v>
                </c:pt>
                <c:pt idx="350">
                  <c:v>1.5721631695600187</c:v>
                </c:pt>
                <c:pt idx="351">
                  <c:v>1.5169218954660706</c:v>
                </c:pt>
                <c:pt idx="352">
                  <c:v>1.489205482132528</c:v>
                </c:pt>
                <c:pt idx="353">
                  <c:v>1.50978813274913</c:v>
                </c:pt>
                <c:pt idx="354">
                  <c:v>1.5657804769260142</c:v>
                </c:pt>
                <c:pt idx="355">
                  <c:v>1.5682167014372304</c:v>
                </c:pt>
                <c:pt idx="356">
                  <c:v>1.5569144929253593</c:v>
                </c:pt>
                <c:pt idx="357">
                  <c:v>1.5304763368722758</c:v>
                </c:pt>
                <c:pt idx="358">
                  <c:v>1.5803806320604563</c:v>
                </c:pt>
                <c:pt idx="359">
                  <c:v>1.5702522257997373</c:v>
                </c:pt>
                <c:pt idx="360">
                  <c:v>1.6256144346530654</c:v>
                </c:pt>
                <c:pt idx="361">
                  <c:v>1.6267655563866779</c:v>
                </c:pt>
                <c:pt idx="362">
                  <c:v>1.6371335874788149</c:v>
                </c:pt>
                <c:pt idx="363">
                  <c:v>1.6893980190576461</c:v>
                </c:pt>
                <c:pt idx="364">
                  <c:v>1.7118416506385157</c:v>
                </c:pt>
                <c:pt idx="365">
                  <c:v>1.6476061545845715</c:v>
                </c:pt>
                <c:pt idx="366">
                  <c:v>1.6772515404399013</c:v>
                </c:pt>
                <c:pt idx="367">
                  <c:v>1.7263199784323242</c:v>
                </c:pt>
                <c:pt idx="368">
                  <c:v>1.7963297430439811</c:v>
                </c:pt>
                <c:pt idx="369">
                  <c:v>1.8133929415592378</c:v>
                </c:pt>
                <c:pt idx="370">
                  <c:v>1.8386020499187123</c:v>
                </c:pt>
                <c:pt idx="371">
                  <c:v>1.9118254777651809</c:v>
                </c:pt>
                <c:pt idx="372">
                  <c:v>2.0102899208606635</c:v>
                </c:pt>
                <c:pt idx="373">
                  <c:v>1.8677533071354768</c:v>
                </c:pt>
                <c:pt idx="374">
                  <c:v>1.853925439414956</c:v>
                </c:pt>
                <c:pt idx="375">
                  <c:v>1.8753135988798961</c:v>
                </c:pt>
                <c:pt idx="376">
                  <c:v>1.9313630085448394</c:v>
                </c:pt>
                <c:pt idx="377">
                  <c:v>1.9599892725972394</c:v>
                </c:pt>
                <c:pt idx="378">
                  <c:v>2.0287833072517421</c:v>
                </c:pt>
                <c:pt idx="379">
                  <c:v>2.0228349311362548</c:v>
                </c:pt>
                <c:pt idx="380">
                  <c:v>2.0625382555876164</c:v>
                </c:pt>
                <c:pt idx="381">
                  <c:v>2.0411391990893133</c:v>
                </c:pt>
                <c:pt idx="382">
                  <c:v>2.032338532579343</c:v>
                </c:pt>
                <c:pt idx="383">
                  <c:v>1.9475301706236885</c:v>
                </c:pt>
                <c:pt idx="384">
                  <c:v>1.8578859725560817</c:v>
                </c:pt>
                <c:pt idx="385">
                  <c:v>1.8586541895563109</c:v>
                </c:pt>
                <c:pt idx="386">
                  <c:v>1.840922332026486</c:v>
                </c:pt>
                <c:pt idx="387">
                  <c:v>1.8185406853207025</c:v>
                </c:pt>
                <c:pt idx="388">
                  <c:v>1.7844134566142811</c:v>
                </c:pt>
                <c:pt idx="389">
                  <c:v>1.7738577743936215</c:v>
                </c:pt>
                <c:pt idx="390">
                  <c:v>1.791433573200913</c:v>
                </c:pt>
                <c:pt idx="391">
                  <c:v>1.868990066954658</c:v>
                </c:pt>
                <c:pt idx="392">
                  <c:v>1.9966351808169707</c:v>
                </c:pt>
                <c:pt idx="393">
                  <c:v>1.9988978858685913</c:v>
                </c:pt>
                <c:pt idx="394">
                  <c:v>1.9321792347290827</c:v>
                </c:pt>
                <c:pt idx="395">
                  <c:v>1.945207603353738</c:v>
                </c:pt>
                <c:pt idx="396">
                  <c:v>1.9551521439252939</c:v>
                </c:pt>
                <c:pt idx="397">
                  <c:v>2.0086504298034629</c:v>
                </c:pt>
                <c:pt idx="398">
                  <c:v>1.9585999451578575</c:v>
                </c:pt>
                <c:pt idx="399">
                  <c:v>1.9806425634228269</c:v>
                </c:pt>
                <c:pt idx="400">
                  <c:v>1.9815644263611225</c:v>
                </c:pt>
                <c:pt idx="401">
                  <c:v>2.034435884220716</c:v>
                </c:pt>
                <c:pt idx="402">
                  <c:v>2.0955513300283477</c:v>
                </c:pt>
                <c:pt idx="403">
                  <c:v>2.0653406019821281</c:v>
                </c:pt>
                <c:pt idx="404">
                  <c:v>2.0665641941369719</c:v>
                </c:pt>
                <c:pt idx="405">
                  <c:v>2.0529928518654255</c:v>
                </c:pt>
                <c:pt idx="406">
                  <c:v>1.8525613083440515</c:v>
                </c:pt>
                <c:pt idx="407">
                  <c:v>1.9331914928217524</c:v>
                </c:pt>
                <c:pt idx="408">
                  <c:v>1.9756206959123195</c:v>
                </c:pt>
                <c:pt idx="409">
                  <c:v>1.8090167245218474</c:v>
                </c:pt>
                <c:pt idx="410">
                  <c:v>1.6900605978504573</c:v>
                </c:pt>
                <c:pt idx="411">
                  <c:v>1.5919876867496199</c:v>
                </c:pt>
                <c:pt idx="412">
                  <c:v>1.8662104889655022</c:v>
                </c:pt>
                <c:pt idx="413">
                  <c:v>1.9152953613773911</c:v>
                </c:pt>
                <c:pt idx="414">
                  <c:v>1.9503117811683739</c:v>
                </c:pt>
                <c:pt idx="415">
                  <c:v>1.7916257364418362</c:v>
                </c:pt>
                <c:pt idx="416">
                  <c:v>1.7258965370942903</c:v>
                </c:pt>
                <c:pt idx="417">
                  <c:v>1.6681955801389377</c:v>
                </c:pt>
                <c:pt idx="418">
                  <c:v>1.6289159722190178</c:v>
                </c:pt>
                <c:pt idx="419">
                  <c:v>1.6561618628918555</c:v>
                </c:pt>
                <c:pt idx="420">
                  <c:v>1.6678447289147778</c:v>
                </c:pt>
                <c:pt idx="421">
                  <c:v>1.6664623042936169</c:v>
                </c:pt>
                <c:pt idx="422">
                  <c:v>1.5626259756723313</c:v>
                </c:pt>
                <c:pt idx="423">
                  <c:v>1.628773089997102</c:v>
                </c:pt>
                <c:pt idx="424">
                  <c:v>1.5269063368400513</c:v>
                </c:pt>
                <c:pt idx="425">
                  <c:v>1.6293448617499011</c:v>
                </c:pt>
                <c:pt idx="426">
                  <c:v>1.6121736455106923</c:v>
                </c:pt>
                <c:pt idx="427">
                  <c:v>1.5499142344808474</c:v>
                </c:pt>
                <c:pt idx="428">
                  <c:v>1.4957419914801133</c:v>
                </c:pt>
                <c:pt idx="429">
                  <c:v>1.4552752652481495</c:v>
                </c:pt>
                <c:pt idx="430">
                  <c:v>1.5647918054836913</c:v>
                </c:pt>
                <c:pt idx="431">
                  <c:v>1.7890460173874321</c:v>
                </c:pt>
                <c:pt idx="432">
                  <c:v>1.6824514473271048</c:v>
                </c:pt>
                <c:pt idx="433">
                  <c:v>1.6925435613774023</c:v>
                </c:pt>
                <c:pt idx="434">
                  <c:v>1.705769947788065</c:v>
                </c:pt>
                <c:pt idx="435">
                  <c:v>1.7020500706721537</c:v>
                </c:pt>
                <c:pt idx="436">
                  <c:v>1.7512392539004924</c:v>
                </c:pt>
                <c:pt idx="437">
                  <c:v>1.749194405437384</c:v>
                </c:pt>
                <c:pt idx="438">
                  <c:v>1.7232327614330563</c:v>
                </c:pt>
                <c:pt idx="439">
                  <c:v>1.829526453750183</c:v>
                </c:pt>
                <c:pt idx="440">
                  <c:v>1.9361557864446475</c:v>
                </c:pt>
                <c:pt idx="441">
                  <c:v>2.0434479005049098</c:v>
                </c:pt>
                <c:pt idx="442">
                  <c:v>2.155021514420751</c:v>
                </c:pt>
                <c:pt idx="443">
                  <c:v>2.150043168815817</c:v>
                </c:pt>
                <c:pt idx="444">
                  <c:v>2.2093598614205252</c:v>
                </c:pt>
                <c:pt idx="445">
                  <c:v>2.1413047721798484</c:v>
                </c:pt>
                <c:pt idx="446">
                  <c:v>2.2448916179157794</c:v>
                </c:pt>
                <c:pt idx="447">
                  <c:v>2.2218901506432429</c:v>
                </c:pt>
                <c:pt idx="448">
                  <c:v>2.3022774520326763</c:v>
                </c:pt>
                <c:pt idx="449">
                  <c:v>2.2084732722311022</c:v>
                </c:pt>
                <c:pt idx="450">
                  <c:v>2.212819983677428</c:v>
                </c:pt>
                <c:pt idx="451">
                  <c:v>2.0986887805180943</c:v>
                </c:pt>
                <c:pt idx="452">
                  <c:v>2.0983767455169078</c:v>
                </c:pt>
                <c:pt idx="453">
                  <c:v>2.2033018751543545</c:v>
                </c:pt>
                <c:pt idx="454">
                  <c:v>2.1799306435376478</c:v>
                </c:pt>
                <c:pt idx="455">
                  <c:v>2.2087078041175179</c:v>
                </c:pt>
                <c:pt idx="456">
                  <c:v>2.1971048943418405</c:v>
                </c:pt>
                <c:pt idx="457">
                  <c:v>2.2536847895671377</c:v>
                </c:pt>
                <c:pt idx="458">
                  <c:v>2.2159846235525151</c:v>
                </c:pt>
                <c:pt idx="459">
                  <c:v>2.1733092860837915</c:v>
                </c:pt>
                <c:pt idx="460">
                  <c:v>2.1403746217588848</c:v>
                </c:pt>
                <c:pt idx="461">
                  <c:v>2.0197706389225165</c:v>
                </c:pt>
                <c:pt idx="462">
                  <c:v>2.0359625036532587</c:v>
                </c:pt>
                <c:pt idx="463">
                  <c:v>2.1753976099180949</c:v>
                </c:pt>
                <c:pt idx="464">
                  <c:v>2.2289167263203145</c:v>
                </c:pt>
                <c:pt idx="465">
                  <c:v>2.2938954599834891</c:v>
                </c:pt>
                <c:pt idx="466">
                  <c:v>2.4121423681864869</c:v>
                </c:pt>
                <c:pt idx="467">
                  <c:v>2.4364806863291335</c:v>
                </c:pt>
                <c:pt idx="468">
                  <c:v>2.4512064549438159</c:v>
                </c:pt>
                <c:pt idx="469">
                  <c:v>2.5303166152823278</c:v>
                </c:pt>
                <c:pt idx="470">
                  <c:v>2.4022437770023672</c:v>
                </c:pt>
                <c:pt idx="471">
                  <c:v>2.4627440057090553</c:v>
                </c:pt>
                <c:pt idx="472">
                  <c:v>2.5132503678630638</c:v>
                </c:pt>
                <c:pt idx="473">
                  <c:v>2.7335072741367847</c:v>
                </c:pt>
                <c:pt idx="474">
                  <c:v>2.7591981626601902</c:v>
                </c:pt>
                <c:pt idx="475">
                  <c:v>2.7036451676171387</c:v>
                </c:pt>
                <c:pt idx="476">
                  <c:v>2.7772251614650321</c:v>
                </c:pt>
                <c:pt idx="477">
                  <c:v>2.7808199322485696</c:v>
                </c:pt>
                <c:pt idx="478">
                  <c:v>2.866919936852685</c:v>
                </c:pt>
                <c:pt idx="479">
                  <c:v>3.0006449129569237</c:v>
                </c:pt>
                <c:pt idx="480">
                  <c:v>3.1876439039647479</c:v>
                </c:pt>
                <c:pt idx="481">
                  <c:v>3.2129293717666552</c:v>
                </c:pt>
                <c:pt idx="482">
                  <c:v>3.6727803000147774</c:v>
                </c:pt>
                <c:pt idx="483">
                  <c:v>3.8416123146490024</c:v>
                </c:pt>
                <c:pt idx="484">
                  <c:v>3.834963050582112</c:v>
                </c:pt>
                <c:pt idx="485">
                  <c:v>3.6629402326179457</c:v>
                </c:pt>
                <c:pt idx="486">
                  <c:v>3.893756498891157</c:v>
                </c:pt>
                <c:pt idx="487">
                  <c:v>3.8659693556253849</c:v>
                </c:pt>
                <c:pt idx="488">
                  <c:v>4.1444440438274119</c:v>
                </c:pt>
                <c:pt idx="489">
                  <c:v>3.8105740736002311</c:v>
                </c:pt>
                <c:pt idx="490">
                  <c:v>3.8332330876865401</c:v>
                </c:pt>
                <c:pt idx="491">
                  <c:v>3.9949475477762126</c:v>
                </c:pt>
                <c:pt idx="492">
                  <c:v>3.8297457623780042</c:v>
                </c:pt>
                <c:pt idx="493">
                  <c:v>3.8322274794214204</c:v>
                </c:pt>
                <c:pt idx="494">
                  <c:v>3.9978300860281668</c:v>
                </c:pt>
                <c:pt idx="495">
                  <c:v>3.8329965342259658</c:v>
                </c:pt>
                <c:pt idx="496">
                  <c:v>3.7612226002771507</c:v>
                </c:pt>
                <c:pt idx="497">
                  <c:v>3.7361130449104811</c:v>
                </c:pt>
                <c:pt idx="498">
                  <c:v>3.8941998348052174</c:v>
                </c:pt>
                <c:pt idx="499">
                  <c:v>3.7988391743854608</c:v>
                </c:pt>
                <c:pt idx="500">
                  <c:v>3.7681134664893223</c:v>
                </c:pt>
                <c:pt idx="501">
                  <c:v>3.6308169906256413</c:v>
                </c:pt>
                <c:pt idx="502">
                  <c:v>4.0176159982039659</c:v>
                </c:pt>
                <c:pt idx="503">
                  <c:v>4.1132707898743668</c:v>
                </c:pt>
                <c:pt idx="504">
                  <c:v>4.1024550380137557</c:v>
                </c:pt>
                <c:pt idx="505">
                  <c:v>4.2369667747021644</c:v>
                </c:pt>
                <c:pt idx="506">
                  <c:v>4.2732667499090331</c:v>
                </c:pt>
                <c:pt idx="507">
                  <c:v>4.231749477636102</c:v>
                </c:pt>
                <c:pt idx="508">
                  <c:v>4.0717527383928998</c:v>
                </c:pt>
                <c:pt idx="509">
                  <c:v>4.013114127707091</c:v>
                </c:pt>
                <c:pt idx="510">
                  <c:v>4.0674107634304111</c:v>
                </c:pt>
                <c:pt idx="511">
                  <c:v>3.8860582174663785</c:v>
                </c:pt>
                <c:pt idx="512">
                  <c:v>3.9096650950155372</c:v>
                </c:pt>
                <c:pt idx="513">
                  <c:v>4.0862650193090122</c:v>
                </c:pt>
                <c:pt idx="514">
                  <c:v>4.2683967299196404</c:v>
                </c:pt>
                <c:pt idx="515">
                  <c:v>4.3002415987003726</c:v>
                </c:pt>
                <c:pt idx="516">
                  <c:v>4.5110258566159773</c:v>
                </c:pt>
                <c:pt idx="517">
                  <c:v>4.6993399077058422</c:v>
                </c:pt>
                <c:pt idx="518">
                  <c:v>4.5959763033038845</c:v>
                </c:pt>
                <c:pt idx="519">
                  <c:v>4.6474350032503722</c:v>
                </c:pt>
                <c:pt idx="520">
                  <c:v>4.5281531990501565</c:v>
                </c:pt>
                <c:pt idx="521">
                  <c:v>4.9525895908322495</c:v>
                </c:pt>
                <c:pt idx="522">
                  <c:v>5.1154072276127378</c:v>
                </c:pt>
                <c:pt idx="523">
                  <c:v>5.195859002219323</c:v>
                </c:pt>
                <c:pt idx="524">
                  <c:v>5.0965584102846844</c:v>
                </c:pt>
                <c:pt idx="525">
                  <c:v>5.3928282633148319</c:v>
                </c:pt>
                <c:pt idx="526">
                  <c:v>5.4001954297488464</c:v>
                </c:pt>
                <c:pt idx="527">
                  <c:v>5.5781429555943536</c:v>
                </c:pt>
                <c:pt idx="528">
                  <c:v>5.6129652783836974</c:v>
                </c:pt>
                <c:pt idx="529">
                  <c:v>5.4321776888949316</c:v>
                </c:pt>
                <c:pt idx="530">
                  <c:v>5.1183296165034644</c:v>
                </c:pt>
                <c:pt idx="531">
                  <c:v>5.1306974615726322</c:v>
                </c:pt>
                <c:pt idx="532">
                  <c:v>5.2437282230242319</c:v>
                </c:pt>
                <c:pt idx="533">
                  <c:v>5.7298497104671409</c:v>
                </c:pt>
                <c:pt idx="534">
                  <c:v>5.5900291773173345</c:v>
                </c:pt>
                <c:pt idx="535">
                  <c:v>5.4747937961161215</c:v>
                </c:pt>
                <c:pt idx="536">
                  <c:v>5.255764744057247</c:v>
                </c:pt>
                <c:pt idx="537">
                  <c:v>5.1987049537802834</c:v>
                </c:pt>
                <c:pt idx="538">
                  <c:v>5.3689082225018181</c:v>
                </c:pt>
                <c:pt idx="539">
                  <c:v>5.1752662831029479</c:v>
                </c:pt>
                <c:pt idx="540">
                  <c:v>5.3163895072486254</c:v>
                </c:pt>
                <c:pt idx="541">
                  <c:v>5.1264785114987061</c:v>
                </c:pt>
                <c:pt idx="542">
                  <c:v>5.2273206052452119</c:v>
                </c:pt>
                <c:pt idx="543">
                  <c:v>4.9849344318801059</c:v>
                </c:pt>
                <c:pt idx="544">
                  <c:v>5.2021406796663028</c:v>
                </c:pt>
                <c:pt idx="545">
                  <c:v>5.2054668099774881</c:v>
                </c:pt>
                <c:pt idx="546">
                  <c:v>5.2559806730192511</c:v>
                </c:pt>
                <c:pt idx="547">
                  <c:v>5.3229699772414127</c:v>
                </c:pt>
                <c:pt idx="548">
                  <c:v>5.2566538621848533</c:v>
                </c:pt>
                <c:pt idx="549">
                  <c:v>5.3081244080996228</c:v>
                </c:pt>
                <c:pt idx="550">
                  <c:v>5.2494300265996294</c:v>
                </c:pt>
                <c:pt idx="551">
                  <c:v>5.3173040128999709</c:v>
                </c:pt>
                <c:pt idx="552">
                  <c:v>5.6013746698577682</c:v>
                </c:pt>
                <c:pt idx="553">
                  <c:v>5.4544722561843191</c:v>
                </c:pt>
                <c:pt idx="554">
                  <c:v>5.4344738853059527</c:v>
                </c:pt>
                <c:pt idx="555">
                  <c:v>5.4280450290521767</c:v>
                </c:pt>
                <c:pt idx="556">
                  <c:v>5.421964197286786</c:v>
                </c:pt>
                <c:pt idx="557">
                  <c:v>5.4073000810467624</c:v>
                </c:pt>
                <c:pt idx="558">
                  <c:v>5.5513314761238091</c:v>
                </c:pt>
                <c:pt idx="559">
                  <c:v>5.6503699167650261</c:v>
                </c:pt>
                <c:pt idx="560">
                  <c:v>5.6719740370146869</c:v>
                </c:pt>
                <c:pt idx="561">
                  <c:v>5.8252793041758197</c:v>
                </c:pt>
                <c:pt idx="562">
                  <c:v>5.5791231934042154</c:v>
                </c:pt>
                <c:pt idx="563">
                  <c:v>5.4611724730542486</c:v>
                </c:pt>
                <c:pt idx="564">
                  <c:v>5.7268727359336511</c:v>
                </c:pt>
                <c:pt idx="565">
                  <c:v>6.0826973795885593</c:v>
                </c:pt>
                <c:pt idx="566">
                  <c:v>6.2891638812396264</c:v>
                </c:pt>
                <c:pt idx="567">
                  <c:v>6.2512915489912793</c:v>
                </c:pt>
                <c:pt idx="568">
                  <c:v>6.2677052567966838</c:v>
                </c:pt>
                <c:pt idx="569">
                  <c:v>6.3634576070589945</c:v>
                </c:pt>
                <c:pt idx="570">
                  <c:v>6.6630334963413231</c:v>
                </c:pt>
                <c:pt idx="571">
                  <c:v>7.0981184121993479</c:v>
                </c:pt>
                <c:pt idx="572">
                  <c:v>7.1270410592392501</c:v>
                </c:pt>
                <c:pt idx="573">
                  <c:v>6.911056261294009</c:v>
                </c:pt>
                <c:pt idx="574">
                  <c:v>6.8306132645355682</c:v>
                </c:pt>
                <c:pt idx="575">
                  <c:v>6.7776265079835323</c:v>
                </c:pt>
                <c:pt idx="576">
                  <c:v>6.8472643002778382</c:v>
                </c:pt>
                <c:pt idx="577">
                  <c:v>7.0820958043331821</c:v>
                </c:pt>
                <c:pt idx="578">
                  <c:v>6.780038834753725</c:v>
                </c:pt>
                <c:pt idx="579">
                  <c:v>6.7079141053305396</c:v>
                </c:pt>
                <c:pt idx="580">
                  <c:v>6.7783350570283796</c:v>
                </c:pt>
                <c:pt idx="581">
                  <c:v>6.641041005977848</c:v>
                </c:pt>
                <c:pt idx="582">
                  <c:v>6.5450998132163827</c:v>
                </c:pt>
                <c:pt idx="583">
                  <c:v>6.8026187378901941</c:v>
                </c:pt>
                <c:pt idx="584">
                  <c:v>6.9047342791581565</c:v>
                </c:pt>
                <c:pt idx="585">
                  <c:v>6.5152507708241343</c:v>
                </c:pt>
                <c:pt idx="586">
                  <c:v>6.1961514814102809</c:v>
                </c:pt>
                <c:pt idx="587">
                  <c:v>6.0581010699283926</c:v>
                </c:pt>
                <c:pt idx="588">
                  <c:v>6.0516840783227526</c:v>
                </c:pt>
                <c:pt idx="589">
                  <c:v>6.0801955412695108</c:v>
                </c:pt>
                <c:pt idx="590">
                  <c:v>6.173305056278914</c:v>
                </c:pt>
                <c:pt idx="591">
                  <c:v>6.4007295917184397</c:v>
                </c:pt>
                <c:pt idx="592">
                  <c:v>6.6297283876001574</c:v>
                </c:pt>
                <c:pt idx="593">
                  <c:v>7.0050686814849463</c:v>
                </c:pt>
                <c:pt idx="594">
                  <c:v>6.9008584887889084</c:v>
                </c:pt>
                <c:pt idx="595">
                  <c:v>6.8446051903492551</c:v>
                </c:pt>
                <c:pt idx="596">
                  <c:v>7.0542002053288426</c:v>
                </c:pt>
                <c:pt idx="597">
                  <c:v>7.2486372131596877</c:v>
                </c:pt>
                <c:pt idx="598">
                  <c:v>7.1235089704537211</c:v>
                </c:pt>
                <c:pt idx="599">
                  <c:v>7.3813703158772359</c:v>
                </c:pt>
                <c:pt idx="600">
                  <c:v>7.2971157595714971</c:v>
                </c:pt>
                <c:pt idx="601">
                  <c:v>7.2240589045730852</c:v>
                </c:pt>
                <c:pt idx="602">
                  <c:v>6.8334564710001615</c:v>
                </c:pt>
                <c:pt idx="603">
                  <c:v>6.5810110405343796</c:v>
                </c:pt>
                <c:pt idx="604">
                  <c:v>6.4604245866684593</c:v>
                </c:pt>
                <c:pt idx="605">
                  <c:v>6.5286044274754014</c:v>
                </c:pt>
                <c:pt idx="606">
                  <c:v>6.5255107810812119</c:v>
                </c:pt>
                <c:pt idx="607">
                  <c:v>6.486481455596059</c:v>
                </c:pt>
                <c:pt idx="608">
                  <c:v>6.2636627745087328</c:v>
                </c:pt>
                <c:pt idx="609">
                  <c:v>6.3530468257172288</c:v>
                </c:pt>
                <c:pt idx="610">
                  <c:v>6.5545931672703839</c:v>
                </c:pt>
                <c:pt idx="611">
                  <c:v>6.5621846135327715</c:v>
                </c:pt>
                <c:pt idx="612">
                  <c:v>6.1917341267177068</c:v>
                </c:pt>
                <c:pt idx="613">
                  <c:v>6.3904832395805098</c:v>
                </c:pt>
                <c:pt idx="614">
                  <c:v>6.4253782527760146</c:v>
                </c:pt>
                <c:pt idx="615">
                  <c:v>6.206878499594616</c:v>
                </c:pt>
                <c:pt idx="616">
                  <c:v>6.3205747553225091</c:v>
                </c:pt>
                <c:pt idx="617">
                  <c:v>6.3017711159655949</c:v>
                </c:pt>
                <c:pt idx="618">
                  <c:v>6.3219227518527426</c:v>
                </c:pt>
                <c:pt idx="619">
                  <c:v>6.7648106881341477</c:v>
                </c:pt>
                <c:pt idx="620">
                  <c:v>6.4228262464035231</c:v>
                </c:pt>
                <c:pt idx="621">
                  <c:v>6.644665119095202</c:v>
                </c:pt>
                <c:pt idx="622">
                  <c:v>6.9357180715259332</c:v>
                </c:pt>
                <c:pt idx="623">
                  <c:v>6.9733022460019427</c:v>
                </c:pt>
                <c:pt idx="624">
                  <c:v>7.2230913197733333</c:v>
                </c:pt>
                <c:pt idx="625">
                  <c:v>7.427380646204738</c:v>
                </c:pt>
                <c:pt idx="626">
                  <c:v>7.3710009759803192</c:v>
                </c:pt>
                <c:pt idx="627">
                  <c:v>7.4046041664246607</c:v>
                </c:pt>
                <c:pt idx="628">
                  <c:v>7.4275161239301823</c:v>
                </c:pt>
                <c:pt idx="629">
                  <c:v>7.6073612747982313</c:v>
                </c:pt>
                <c:pt idx="630">
                  <c:v>7.8295553510509297</c:v>
                </c:pt>
                <c:pt idx="631">
                  <c:v>7.6886829634061753</c:v>
                </c:pt>
                <c:pt idx="632">
                  <c:v>7.874506923327198</c:v>
                </c:pt>
                <c:pt idx="633">
                  <c:v>8.2726971058461718</c:v>
                </c:pt>
                <c:pt idx="634">
                  <c:v>8.2570416083997049</c:v>
                </c:pt>
                <c:pt idx="635">
                  <c:v>8.182529267992031</c:v>
                </c:pt>
                <c:pt idx="636">
                  <c:v>8.2639333962004269</c:v>
                </c:pt>
                <c:pt idx="637">
                  <c:v>8.2072453688804199</c:v>
                </c:pt>
                <c:pt idx="638">
                  <c:v>7.8869687100751724</c:v>
                </c:pt>
                <c:pt idx="639">
                  <c:v>7.7799803475664149</c:v>
                </c:pt>
                <c:pt idx="640">
                  <c:v>7.8846620690192362</c:v>
                </c:pt>
                <c:pt idx="641">
                  <c:v>7.5420687660995478</c:v>
                </c:pt>
                <c:pt idx="642">
                  <c:v>7.2576754408723536</c:v>
                </c:pt>
                <c:pt idx="643">
                  <c:v>7.2624378122949889</c:v>
                </c:pt>
                <c:pt idx="644">
                  <c:v>7.2510792070881447</c:v>
                </c:pt>
                <c:pt idx="645">
                  <c:v>7.4023482791458699</c:v>
                </c:pt>
                <c:pt idx="646">
                  <c:v>8.0722327549248174</c:v>
                </c:pt>
                <c:pt idx="647">
                  <c:v>7.7808897037485423</c:v>
                </c:pt>
                <c:pt idx="648">
                  <c:v>7.6171729556424514</c:v>
                </c:pt>
                <c:pt idx="649">
                  <c:v>8.4143637311180655</c:v>
                </c:pt>
                <c:pt idx="650">
                  <c:v>9.0594987860218037</c:v>
                </c:pt>
                <c:pt idx="651">
                  <c:v>9.6966569069114676</c:v>
                </c:pt>
                <c:pt idx="652">
                  <c:v>8.3510046483025775</c:v>
                </c:pt>
                <c:pt idx="653">
                  <c:v>7.9716920981669546</c:v>
                </c:pt>
                <c:pt idx="654">
                  <c:v>7.8835109097585168</c:v>
                </c:pt>
                <c:pt idx="655">
                  <c:v>8.4203487002890682</c:v>
                </c:pt>
                <c:pt idx="656">
                  <c:v>9.0118675701755606</c:v>
                </c:pt>
                <c:pt idx="657">
                  <c:v>9.108628731852292</c:v>
                </c:pt>
                <c:pt idx="658">
                  <c:v>9.5298851539682339</c:v>
                </c:pt>
                <c:pt idx="659">
                  <c:v>9.7359699017023669</c:v>
                </c:pt>
                <c:pt idx="660">
                  <c:v>9.6334609600603152</c:v>
                </c:pt>
                <c:pt idx="661">
                  <c:v>9.7509964345975035</c:v>
                </c:pt>
                <c:pt idx="662">
                  <c:v>10.389775652335413</c:v>
                </c:pt>
                <c:pt idx="663">
                  <c:v>9.931134406297879</c:v>
                </c:pt>
                <c:pt idx="664">
                  <c:v>10.14531805356002</c:v>
                </c:pt>
                <c:pt idx="665">
                  <c:v>9.5870734537238036</c:v>
                </c:pt>
                <c:pt idx="666">
                  <c:v>9.845189447859175</c:v>
                </c:pt>
                <c:pt idx="667">
                  <c:v>10.588559370559638</c:v>
                </c:pt>
                <c:pt idx="668">
                  <c:v>11.240102534199938</c:v>
                </c:pt>
                <c:pt idx="669">
                  <c:v>11.497577537699973</c:v>
                </c:pt>
                <c:pt idx="670">
                  <c:v>11.109968639777819</c:v>
                </c:pt>
                <c:pt idx="671">
                  <c:v>9.2781217102496498</c:v>
                </c:pt>
                <c:pt idx="672">
                  <c:v>9.8072716603195627</c:v>
                </c:pt>
                <c:pt idx="673">
                  <c:v>9.8974279177165894</c:v>
                </c:pt>
                <c:pt idx="674">
                  <c:v>9.8322117573282437</c:v>
                </c:pt>
                <c:pt idx="675">
                  <c:v>9.1911614377984172</c:v>
                </c:pt>
                <c:pt idx="676">
                  <c:v>9.2232898649467181</c:v>
                </c:pt>
                <c:pt idx="677">
                  <c:v>9.2057331093871007</c:v>
                </c:pt>
                <c:pt idx="678">
                  <c:v>9.5918905076626562</c:v>
                </c:pt>
                <c:pt idx="679">
                  <c:v>9.4108457105637644</c:v>
                </c:pt>
                <c:pt idx="680">
                  <c:v>9.1338645498658142</c:v>
                </c:pt>
                <c:pt idx="681">
                  <c:v>8.9604615679199924</c:v>
                </c:pt>
                <c:pt idx="682">
                  <c:v>8.1783286093849412</c:v>
                </c:pt>
                <c:pt idx="683">
                  <c:v>8.0804970507378417</c:v>
                </c:pt>
                <c:pt idx="684">
                  <c:v>8.2336017662884071</c:v>
                </c:pt>
                <c:pt idx="685">
                  <c:v>8.4059322152269367</c:v>
                </c:pt>
                <c:pt idx="686">
                  <c:v>8.2759019184730391</c:v>
                </c:pt>
                <c:pt idx="687">
                  <c:v>8.2414017977771827</c:v>
                </c:pt>
                <c:pt idx="688">
                  <c:v>8.044081700567336</c:v>
                </c:pt>
                <c:pt idx="689">
                  <c:v>8.8621170011868937</c:v>
                </c:pt>
                <c:pt idx="690">
                  <c:v>8.6917971307518798</c:v>
                </c:pt>
                <c:pt idx="691">
                  <c:v>8.2388389823674615</c:v>
                </c:pt>
                <c:pt idx="692">
                  <c:v>8.35915928132723</c:v>
                </c:pt>
                <c:pt idx="693">
                  <c:v>8.3924291275755962</c:v>
                </c:pt>
                <c:pt idx="694">
                  <c:v>8.2639242024284361</c:v>
                </c:pt>
                <c:pt idx="695">
                  <c:v>8.136693396803885</c:v>
                </c:pt>
                <c:pt idx="696">
                  <c:v>8.2987577531872798</c:v>
                </c:pt>
                <c:pt idx="697">
                  <c:v>8.2532528243159238</c:v>
                </c:pt>
                <c:pt idx="698">
                  <c:v>8.5960123803703663</c:v>
                </c:pt>
                <c:pt idx="699">
                  <c:v>8.8556899188218647</c:v>
                </c:pt>
                <c:pt idx="700">
                  <c:v>8.4238845272553373</c:v>
                </c:pt>
                <c:pt idx="701">
                  <c:v>8.8374133286905838</c:v>
                </c:pt>
                <c:pt idx="702">
                  <c:v>8.8126913977760779</c:v>
                </c:pt>
                <c:pt idx="703">
                  <c:v>8.3696857245490648</c:v>
                </c:pt>
                <c:pt idx="704">
                  <c:v>8.4741556695223768</c:v>
                </c:pt>
                <c:pt idx="705">
                  <c:v>8.2724179163362894</c:v>
                </c:pt>
                <c:pt idx="706">
                  <c:v>7.9533395997803717</c:v>
                </c:pt>
                <c:pt idx="707">
                  <c:v>7.6768002997308811</c:v>
                </c:pt>
                <c:pt idx="708">
                  <c:v>7.7980611858779856</c:v>
                </c:pt>
                <c:pt idx="709">
                  <c:v>7.7501600386119787</c:v>
                </c:pt>
                <c:pt idx="710">
                  <c:v>8.0478096830101986</c:v>
                </c:pt>
                <c:pt idx="711">
                  <c:v>7.7523038967046105</c:v>
                </c:pt>
                <c:pt idx="712">
                  <c:v>7.8508614988499765</c:v>
                </c:pt>
                <c:pt idx="713">
                  <c:v>7.4192738313596793</c:v>
                </c:pt>
                <c:pt idx="714">
                  <c:v>7.437927780662994</c:v>
                </c:pt>
                <c:pt idx="715">
                  <c:v>7.3561001228035057</c:v>
                </c:pt>
                <c:pt idx="716">
                  <c:v>7.4090647033697365</c:v>
                </c:pt>
                <c:pt idx="717">
                  <c:v>7.173876216824203</c:v>
                </c:pt>
                <c:pt idx="718">
                  <c:v>6.8034252978389649</c:v>
                </c:pt>
                <c:pt idx="719">
                  <c:v>6.5906337217925985</c:v>
                </c:pt>
                <c:pt idx="720">
                  <c:v>6.4193921413762203</c:v>
                </c:pt>
                <c:pt idx="721">
                  <c:v>6.3599863617142889</c:v>
                </c:pt>
                <c:pt idx="722">
                  <c:v>5.8423344055381969</c:v>
                </c:pt>
                <c:pt idx="723">
                  <c:v>5.1322547865568655</c:v>
                </c:pt>
                <c:pt idx="724">
                  <c:v>5.0459763484373159</c:v>
                </c:pt>
                <c:pt idx="725">
                  <c:v>5.319670356421855</c:v>
                </c:pt>
                <c:pt idx="726">
                  <c:v>5.0580963190204784</c:v>
                </c:pt>
                <c:pt idx="727">
                  <c:v>5.2150230925864562</c:v>
                </c:pt>
                <c:pt idx="728">
                  <c:v>5.1156208216304098</c:v>
                </c:pt>
                <c:pt idx="729">
                  <c:v>5.4767104490254379</c:v>
                </c:pt>
                <c:pt idx="730">
                  <c:v>5.3638844458699309</c:v>
                </c:pt>
                <c:pt idx="731">
                  <c:v>5.3327322457257029</c:v>
                </c:pt>
                <c:pt idx="732">
                  <c:v>5.2161322488233512</c:v>
                </c:pt>
                <c:pt idx="733">
                  <c:v>5.0811498822767351</c:v>
                </c:pt>
                <c:pt idx="734">
                  <c:v>5.1472734291759545</c:v>
                </c:pt>
                <c:pt idx="735">
                  <c:v>5.1881373315429098</c:v>
                </c:pt>
                <c:pt idx="736">
                  <c:v>5.49205969072315</c:v>
                </c:pt>
                <c:pt idx="737">
                  <c:v>5.4394009252246125</c:v>
                </c:pt>
                <c:pt idx="738">
                  <c:v>5.3378598894470466</c:v>
                </c:pt>
                <c:pt idx="739">
                  <c:v>5.5889665316373263</c:v>
                </c:pt>
                <c:pt idx="740">
                  <c:v>5.7952954583488294</c:v>
                </c:pt>
                <c:pt idx="741">
                  <c:v>6.0242750052633021</c:v>
                </c:pt>
                <c:pt idx="742">
                  <c:v>5.7590515630971373</c:v>
                </c:pt>
                <c:pt idx="743">
                  <c:v>6.0063923363181377</c:v>
                </c:pt>
                <c:pt idx="744">
                  <c:v>5.8915148403938185</c:v>
                </c:pt>
                <c:pt idx="745">
                  <c:v>5.6412793140447803</c:v>
                </c:pt>
                <c:pt idx="746">
                  <c:v>5.6223248166833235</c:v>
                </c:pt>
                <c:pt idx="747">
                  <c:v>5.8615153454561284</c:v>
                </c:pt>
                <c:pt idx="748">
                  <c:v>5.7850161994388332</c:v>
                </c:pt>
                <c:pt idx="749">
                  <c:v>5.7484792242607243</c:v>
                </c:pt>
                <c:pt idx="750">
                  <c:v>5.6664114753952255</c:v>
                </c:pt>
                <c:pt idx="751">
                  <c:v>5.7499014694270727</c:v>
                </c:pt>
                <c:pt idx="752">
                  <c:v>5.8553211604305302</c:v>
                </c:pt>
                <c:pt idx="753">
                  <c:v>5.7237827758118236</c:v>
                </c:pt>
                <c:pt idx="754">
                  <c:v>5.3402520357741903</c:v>
                </c:pt>
                <c:pt idx="755">
                  <c:v>6.2330432335747847</c:v>
                </c:pt>
                <c:pt idx="756">
                  <c:v>6.7617534473010465</c:v>
                </c:pt>
                <c:pt idx="757">
                  <c:v>5.8819349588949761</c:v>
                </c:pt>
                <c:pt idx="758">
                  <c:v>5.9556597861763896</c:v>
                </c:pt>
                <c:pt idx="759">
                  <c:v>6.2608538280900961</c:v>
                </c:pt>
                <c:pt idx="760">
                  <c:v>5.7626637899496718</c:v>
                </c:pt>
                <c:pt idx="761">
                  <c:v>5.4029492607390299</c:v>
                </c:pt>
                <c:pt idx="762">
                  <c:v>5.163923564275481</c:v>
                </c:pt>
                <c:pt idx="763">
                  <c:v>5.0534572088627181</c:v>
                </c:pt>
                <c:pt idx="764">
                  <c:v>5.3072620055398341</c:v>
                </c:pt>
                <c:pt idx="765">
                  <c:v>5.3902472016541436</c:v>
                </c:pt>
                <c:pt idx="766">
                  <c:v>5.1046322349678022</c:v>
                </c:pt>
                <c:pt idx="767">
                  <c:v>5.1706711763781197</c:v>
                </c:pt>
                <c:pt idx="768">
                  <c:v>4.8715636525961399</c:v>
                </c:pt>
                <c:pt idx="769">
                  <c:v>5.1774801135568094</c:v>
                </c:pt>
                <c:pt idx="770">
                  <c:v>5.2066713996882248</c:v>
                </c:pt>
                <c:pt idx="771">
                  <c:v>5.1360956440038361</c:v>
                </c:pt>
                <c:pt idx="772">
                  <c:v>5.4013216730422444</c:v>
                </c:pt>
                <c:pt idx="773">
                  <c:v>5.4125265101958933</c:v>
                </c:pt>
                <c:pt idx="774">
                  <c:v>5.526355008757367</c:v>
                </c:pt>
                <c:pt idx="775">
                  <c:v>5.4813266159323675</c:v>
                </c:pt>
                <c:pt idx="776">
                  <c:v>6.1224075657111943</c:v>
                </c:pt>
                <c:pt idx="777">
                  <c:v>5.9589322401266971</c:v>
                </c:pt>
                <c:pt idx="778">
                  <c:v>5.6482309543750109</c:v>
                </c:pt>
                <c:pt idx="779">
                  <c:v>5.3554083076279326</c:v>
                </c:pt>
                <c:pt idx="780">
                  <c:v>5.0532978775371005</c:v>
                </c:pt>
                <c:pt idx="781">
                  <c:v>4.8905035046353058</c:v>
                </c:pt>
                <c:pt idx="782">
                  <c:v>4.9308717090604741</c:v>
                </c:pt>
                <c:pt idx="783">
                  <c:v>4.9091280487859636</c:v>
                </c:pt>
                <c:pt idx="784">
                  <c:v>4.9375890423926618</c:v>
                </c:pt>
                <c:pt idx="785">
                  <c:v>5.1125320876869234</c:v>
                </c:pt>
                <c:pt idx="786">
                  <c:v>5.0527394176081835</c:v>
                </c:pt>
                <c:pt idx="787">
                  <c:v>5.1842381238332775</c:v>
                </c:pt>
                <c:pt idx="788">
                  <c:v>5.4458608310126326</c:v>
                </c:pt>
                <c:pt idx="789">
                  <c:v>5.6576661661463241</c:v>
                </c:pt>
                <c:pt idx="790">
                  <c:v>5.4548504026897788</c:v>
                </c:pt>
                <c:pt idx="791">
                  <c:v>5.5465397727035111</c:v>
                </c:pt>
                <c:pt idx="792">
                  <c:v>5.3837445179818033</c:v>
                </c:pt>
                <c:pt idx="793">
                  <c:v>5.5651422305649758</c:v>
                </c:pt>
                <c:pt idx="794">
                  <c:v>5.4280864433553546</c:v>
                </c:pt>
                <c:pt idx="795">
                  <c:v>5.3140346057932932</c:v>
                </c:pt>
                <c:pt idx="796">
                  <c:v>5.5228547528543084</c:v>
                </c:pt>
                <c:pt idx="797">
                  <c:v>5.7385495920083951</c:v>
                </c:pt>
                <c:pt idx="798">
                  <c:v>5.5496502941659278</c:v>
                </c:pt>
                <c:pt idx="799">
                  <c:v>5.4692811392458234</c:v>
                </c:pt>
                <c:pt idx="800">
                  <c:v>5.395729950950507</c:v>
                </c:pt>
                <c:pt idx="801">
                  <c:v>5.219951933228101</c:v>
                </c:pt>
                <c:pt idx="802">
                  <c:v>5.3179274052174161</c:v>
                </c:pt>
                <c:pt idx="803">
                  <c:v>5.3889200610584043</c:v>
                </c:pt>
                <c:pt idx="804">
                  <c:v>5.1532713391741236</c:v>
                </c:pt>
                <c:pt idx="805">
                  <c:v>4.8464635218257177</c:v>
                </c:pt>
                <c:pt idx="806">
                  <c:v>4.7343425428374895</c:v>
                </c:pt>
                <c:pt idx="807">
                  <c:v>4.6950429839628924</c:v>
                </c:pt>
                <c:pt idx="808">
                  <c:v>4.8375656288779476</c:v>
                </c:pt>
                <c:pt idx="809">
                  <c:v>4.5124728911214902</c:v>
                </c:pt>
                <c:pt idx="810">
                  <c:v>4.195559733359465</c:v>
                </c:pt>
                <c:pt idx="811">
                  <c:v>4.0454499037707761</c:v>
                </c:pt>
                <c:pt idx="812">
                  <c:v>3.8466976061306757</c:v>
                </c:pt>
                <c:pt idx="813">
                  <c:v>3.8682451621114811</c:v>
                </c:pt>
                <c:pt idx="814">
                  <c:v>3.8804360755986309</c:v>
                </c:pt>
                <c:pt idx="815">
                  <c:v>3.8896865867805257</c:v>
                </c:pt>
                <c:pt idx="816">
                  <c:v>3.8015200645156848</c:v>
                </c:pt>
                <c:pt idx="817">
                  <c:v>3.90915420092159</c:v>
                </c:pt>
                <c:pt idx="818">
                  <c:v>4.1234102272544453</c:v>
                </c:pt>
                <c:pt idx="819">
                  <c:v>4.3199536418424298</c:v>
                </c:pt>
                <c:pt idx="820">
                  <c:v>4.4653963896846047</c:v>
                </c:pt>
                <c:pt idx="821">
                  <c:v>4.6278972023869231</c:v>
                </c:pt>
                <c:pt idx="822">
                  <c:v>4.6629568313500735</c:v>
                </c:pt>
                <c:pt idx="823">
                  <c:v>4.5249801196257211</c:v>
                </c:pt>
                <c:pt idx="824">
                  <c:v>4.7324669795201366</c:v>
                </c:pt>
                <c:pt idx="825">
                  <c:v>4.8109957335777205</c:v>
                </c:pt>
                <c:pt idx="826">
                  <c:v>4.9672659852605499</c:v>
                </c:pt>
                <c:pt idx="827">
                  <c:v>5.0755625842325145</c:v>
                </c:pt>
                <c:pt idx="828">
                  <c:v>5.1401109801244118</c:v>
                </c:pt>
                <c:pt idx="829">
                  <c:v>5.3583075577224832</c:v>
                </c:pt>
                <c:pt idx="830">
                  <c:v>4.9364133710279727</c:v>
                </c:pt>
                <c:pt idx="831">
                  <c:v>4.9584767779767054</c:v>
                </c:pt>
                <c:pt idx="832">
                  <c:v>4.7538626606882035</c:v>
                </c:pt>
                <c:pt idx="833">
                  <c:v>4.3355325518445138</c:v>
                </c:pt>
                <c:pt idx="834">
                  <c:v>4.1486294927554894</c:v>
                </c:pt>
                <c:pt idx="835">
                  <c:v>4.3582265281809747</c:v>
                </c:pt>
                <c:pt idx="836">
                  <c:v>4.2627206527279293</c:v>
                </c:pt>
                <c:pt idx="837">
                  <c:v>4.262545951559761</c:v>
                </c:pt>
                <c:pt idx="838">
                  <c:v>4.1186565231911532</c:v>
                </c:pt>
                <c:pt idx="839">
                  <c:v>3.9924966353493558</c:v>
                </c:pt>
                <c:pt idx="840">
                  <c:v>3.8783099531247096</c:v>
                </c:pt>
                <c:pt idx="841">
                  <c:v>4.067107375397792</c:v>
                </c:pt>
                <c:pt idx="842">
                  <c:v>4.3991355711478013</c:v>
                </c:pt>
                <c:pt idx="843">
                  <c:v>4.4919658730358112</c:v>
                </c:pt>
                <c:pt idx="844">
                  <c:v>4.5432612427667722</c:v>
                </c:pt>
                <c:pt idx="845">
                  <c:v>4.6058025737787363</c:v>
                </c:pt>
                <c:pt idx="846">
                  <c:v>4.7806353267265189</c:v>
                </c:pt>
                <c:pt idx="847">
                  <c:v>4.8107047877858209</c:v>
                </c:pt>
                <c:pt idx="848">
                  <c:v>4.8101598411174153</c:v>
                </c:pt>
                <c:pt idx="849">
                  <c:v>4.6165154396966228</c:v>
                </c:pt>
                <c:pt idx="850">
                  <c:v>4.2979508991702149</c:v>
                </c:pt>
                <c:pt idx="851">
                  <c:v>3.9038657101634353</c:v>
                </c:pt>
                <c:pt idx="852">
                  <c:v>3.983471569034386</c:v>
                </c:pt>
                <c:pt idx="853">
                  <c:v>4.0324164162478437</c:v>
                </c:pt>
                <c:pt idx="854">
                  <c:v>4.0857378995209954</c:v>
                </c:pt>
                <c:pt idx="855">
                  <c:v>4.1747428646176186</c:v>
                </c:pt>
                <c:pt idx="856">
                  <c:v>4.1300124619798826</c:v>
                </c:pt>
                <c:pt idx="857">
                  <c:v>4.1558817075969401</c:v>
                </c:pt>
                <c:pt idx="858">
                  <c:v>4.0715394353905427</c:v>
                </c:pt>
                <c:pt idx="859">
                  <c:v>3.8216536871918456</c:v>
                </c:pt>
                <c:pt idx="860">
                  <c:v>4.060908029584783</c:v>
                </c:pt>
                <c:pt idx="861">
                  <c:v>3.8556819173676438</c:v>
                </c:pt>
                <c:pt idx="862">
                  <c:v>3.7237620275891614</c:v>
                </c:pt>
                <c:pt idx="863">
                  <c:v>3.682699062103064</c:v>
                </c:pt>
                <c:pt idx="864">
                  <c:v>3.6527674505539891</c:v>
                </c:pt>
                <c:pt idx="865">
                  <c:v>3.4682722476399324</c:v>
                </c:pt>
                <c:pt idx="866">
                  <c:v>3.4151639673935001</c:v>
                </c:pt>
                <c:pt idx="867">
                  <c:v>3.4949949377989999</c:v>
                </c:pt>
                <c:pt idx="868">
                  <c:v>3.4242565298375509</c:v>
                </c:pt>
                <c:pt idx="869">
                  <c:v>3.4179177814208273</c:v>
                </c:pt>
                <c:pt idx="870">
                  <c:v>3.3440978142242312</c:v>
                </c:pt>
                <c:pt idx="871">
                  <c:v>3.3134102525565736</c:v>
                </c:pt>
                <c:pt idx="872">
                  <c:v>3.2143068453091894</c:v>
                </c:pt>
                <c:pt idx="873">
                  <c:v>2.9320912782236102</c:v>
                </c:pt>
                <c:pt idx="874">
                  <c:v>2.9365135962548337</c:v>
                </c:pt>
                <c:pt idx="875">
                  <c:v>3.0551672584337055</c:v>
                </c:pt>
                <c:pt idx="876">
                  <c:v>3.2124461267902706</c:v>
                </c:pt>
                <c:pt idx="877">
                  <c:v>3.1992408220251805</c:v>
                </c:pt>
                <c:pt idx="878">
                  <c:v>3.3440036075502535</c:v>
                </c:pt>
                <c:pt idx="879">
                  <c:v>3.496185786011051</c:v>
                </c:pt>
                <c:pt idx="880">
                  <c:v>3.4449926043029655</c:v>
                </c:pt>
                <c:pt idx="881">
                  <c:v>3.6957319071996841</c:v>
                </c:pt>
                <c:pt idx="882">
                  <c:v>3.7632081479527661</c:v>
                </c:pt>
                <c:pt idx="883">
                  <c:v>3.8022159346660174</c:v>
                </c:pt>
                <c:pt idx="884">
                  <c:v>4.1261839942427168</c:v>
                </c:pt>
                <c:pt idx="885">
                  <c:v>4.0131900294067622</c:v>
                </c:pt>
                <c:pt idx="886">
                  <c:v>3.9972024250748364</c:v>
                </c:pt>
                <c:pt idx="887">
                  <c:v>3.997909431008837</c:v>
                </c:pt>
                <c:pt idx="888">
                  <c:v>3.9577869143759141</c:v>
                </c:pt>
                <c:pt idx="889">
                  <c:v>4.1140436028251877</c:v>
                </c:pt>
                <c:pt idx="890">
                  <c:v>4.2437965045952906</c:v>
                </c:pt>
                <c:pt idx="891">
                  <c:v>4.3495842032880034</c:v>
                </c:pt>
                <c:pt idx="892">
                  <c:v>4.4186762363324741</c:v>
                </c:pt>
                <c:pt idx="893">
                  <c:v>4.3998321968477772</c:v>
                </c:pt>
                <c:pt idx="894">
                  <c:v>4.3047376017964956</c:v>
                </c:pt>
                <c:pt idx="895">
                  <c:v>4.3532813511804989</c:v>
                </c:pt>
                <c:pt idx="896">
                  <c:v>4.1025976219082416</c:v>
                </c:pt>
                <c:pt idx="897">
                  <c:v>4.2014571434988719</c:v>
                </c:pt>
                <c:pt idx="898">
                  <c:v>4.02620585856691</c:v>
                </c:pt>
                <c:pt idx="899">
                  <c:v>3.9380748072933733</c:v>
                </c:pt>
                <c:pt idx="900">
                  <c:v>3.8005061555833741</c:v>
                </c:pt>
                <c:pt idx="901">
                  <c:v>3.6830993539240939</c:v>
                </c:pt>
                <c:pt idx="902">
                  <c:v>3.4041479271125996</c:v>
                </c:pt>
                <c:pt idx="903">
                  <c:v>3.3190770157887348</c:v>
                </c:pt>
                <c:pt idx="904">
                  <c:v>3.5079846618974209</c:v>
                </c:pt>
                <c:pt idx="905">
                  <c:v>3.4951884372012336</c:v>
                </c:pt>
                <c:pt idx="906">
                  <c:v>3.5642229684753581</c:v>
                </c:pt>
                <c:pt idx="907">
                  <c:v>3.5400015350595604</c:v>
                </c:pt>
                <c:pt idx="908">
                  <c:v>3.4565661008333355</c:v>
                </c:pt>
                <c:pt idx="909">
                  <c:v>3.3431197032575355</c:v>
                </c:pt>
                <c:pt idx="910">
                  <c:v>3.2113280187265016</c:v>
                </c:pt>
                <c:pt idx="911">
                  <c:v>3.4408622708347845</c:v>
                </c:pt>
                <c:pt idx="912">
                  <c:v>3.4666635801278569</c:v>
                </c:pt>
                <c:pt idx="913">
                  <c:v>3.3417543941240102</c:v>
                </c:pt>
                <c:pt idx="914">
                  <c:v>3.2480998122530806</c:v>
                </c:pt>
                <c:pt idx="915">
                  <c:v>3.2176215359537492</c:v>
                </c:pt>
                <c:pt idx="916">
                  <c:v>2.8519990722168429</c:v>
                </c:pt>
                <c:pt idx="917">
                  <c:v>2.7909902951885281</c:v>
                </c:pt>
                <c:pt idx="918">
                  <c:v>2.7155770879960728</c:v>
                </c:pt>
                <c:pt idx="919">
                  <c:v>2.7067885618536742</c:v>
                </c:pt>
                <c:pt idx="920">
                  <c:v>2.477997120245659</c:v>
                </c:pt>
                <c:pt idx="921">
                  <c:v>2.1959614592223446</c:v>
                </c:pt>
                <c:pt idx="922">
                  <c:v>2.1555031033014518</c:v>
                </c:pt>
                <c:pt idx="923">
                  <c:v>2.3188136936095494</c:v>
                </c:pt>
                <c:pt idx="924">
                  <c:v>2.1746702342256001</c:v>
                </c:pt>
                <c:pt idx="925">
                  <c:v>2.3248590763231589</c:v>
                </c:pt>
                <c:pt idx="926">
                  <c:v>2.1545260855374178</c:v>
                </c:pt>
                <c:pt idx="927">
                  <c:v>2.2768988280929436</c:v>
                </c:pt>
                <c:pt idx="928">
                  <c:v>2.281138074478732</c:v>
                </c:pt>
                <c:pt idx="929">
                  <c:v>2.0880257220720444</c:v>
                </c:pt>
                <c:pt idx="930">
                  <c:v>2.1135667692277291</c:v>
                </c:pt>
                <c:pt idx="931">
                  <c:v>2.3019562759841632</c:v>
                </c:pt>
                <c:pt idx="932">
                  <c:v>2.1757147298890884</c:v>
                </c:pt>
                <c:pt idx="933">
                  <c:v>1.9822716588141898</c:v>
                </c:pt>
                <c:pt idx="934">
                  <c:v>1.9601335980442445</c:v>
                </c:pt>
                <c:pt idx="935">
                  <c:v>1.8784348919619902</c:v>
                </c:pt>
                <c:pt idx="936">
                  <c:v>1.7801463959579278</c:v>
                </c:pt>
                <c:pt idx="937">
                  <c:v>1.6790367676094671</c:v>
                </c:pt>
                <c:pt idx="938">
                  <c:v>1.5770892881341441</c:v>
                </c:pt>
                <c:pt idx="939">
                  <c:v>1.4943242481360524</c:v>
                </c:pt>
                <c:pt idx="940">
                  <c:v>1.5255585338878401</c:v>
                </c:pt>
                <c:pt idx="941">
                  <c:v>1.4733198342606866</c:v>
                </c:pt>
                <c:pt idx="942">
                  <c:v>1.3987093165242808</c:v>
                </c:pt>
                <c:pt idx="943">
                  <c:v>1.3234173540333465</c:v>
                </c:pt>
                <c:pt idx="944">
                  <c:v>1.223370423105294</c:v>
                </c:pt>
              </c:numCache>
            </c:numRef>
          </c:yVal>
          <c:smooth val="1"/>
          <c:extLst xmlns:c16r2="http://schemas.microsoft.com/office/drawing/2015/06/chart">
            <c:ext xmlns:c16="http://schemas.microsoft.com/office/drawing/2014/chart" uri="{C3380CC4-5D6E-409C-BE32-E72D297353CC}">
              <c16:uniqueId val="{00000002-D067-419E-AE91-1072C4E9D30F}"/>
            </c:ext>
          </c:extLst>
        </c:ser>
        <c:ser>
          <c:idx val="4"/>
          <c:order val="3"/>
          <c:tx>
            <c:strRef>
              <c:f>Sheet1!$B$28</c:f>
              <c:strCache>
                <c:ptCount val="1"/>
                <c:pt idx="0">
                  <c:v>LT Corp Bond</c:v>
                </c:pt>
              </c:strCache>
            </c:strRef>
          </c:tx>
          <c:spPr>
            <a:ln w="19050" cap="rnd">
              <a:solidFill>
                <a:schemeClr val="accent5"/>
              </a:solidFill>
              <a:round/>
            </a:ln>
            <a:effectLst/>
          </c:spPr>
          <c:marker>
            <c:symbol val="none"/>
          </c:marker>
          <c:xVal>
            <c:numRef>
              <c:f>Sheet1!$C$24:$AJK$24</c:f>
              <c:numCache>
                <c:formatCode>[$-409]mmm\-yy;@</c:formatCode>
                <c:ptCount val="945"/>
                <c:pt idx="0">
                  <c:v>9498</c:v>
                </c:pt>
                <c:pt idx="1">
                  <c:v>9529</c:v>
                </c:pt>
                <c:pt idx="2">
                  <c:v>9557</c:v>
                </c:pt>
                <c:pt idx="3">
                  <c:v>9588</c:v>
                </c:pt>
                <c:pt idx="4">
                  <c:v>9618</c:v>
                </c:pt>
                <c:pt idx="5">
                  <c:v>9649</c:v>
                </c:pt>
                <c:pt idx="6">
                  <c:v>9679</c:v>
                </c:pt>
                <c:pt idx="7">
                  <c:v>9710</c:v>
                </c:pt>
                <c:pt idx="8">
                  <c:v>9741</c:v>
                </c:pt>
                <c:pt idx="9">
                  <c:v>9771</c:v>
                </c:pt>
                <c:pt idx="10">
                  <c:v>9802</c:v>
                </c:pt>
                <c:pt idx="11">
                  <c:v>9832</c:v>
                </c:pt>
                <c:pt idx="12">
                  <c:v>9863</c:v>
                </c:pt>
                <c:pt idx="13">
                  <c:v>9894</c:v>
                </c:pt>
                <c:pt idx="14">
                  <c:v>9922</c:v>
                </c:pt>
                <c:pt idx="15">
                  <c:v>9953</c:v>
                </c:pt>
                <c:pt idx="16">
                  <c:v>9983</c:v>
                </c:pt>
                <c:pt idx="17">
                  <c:v>10014</c:v>
                </c:pt>
                <c:pt idx="18">
                  <c:v>10044</c:v>
                </c:pt>
                <c:pt idx="19">
                  <c:v>10075</c:v>
                </c:pt>
                <c:pt idx="20">
                  <c:v>10106</c:v>
                </c:pt>
                <c:pt idx="21">
                  <c:v>10136</c:v>
                </c:pt>
                <c:pt idx="22">
                  <c:v>10167</c:v>
                </c:pt>
                <c:pt idx="23">
                  <c:v>10197</c:v>
                </c:pt>
                <c:pt idx="24">
                  <c:v>10228</c:v>
                </c:pt>
                <c:pt idx="25">
                  <c:v>10259</c:v>
                </c:pt>
                <c:pt idx="26">
                  <c:v>10288</c:v>
                </c:pt>
                <c:pt idx="27">
                  <c:v>10319</c:v>
                </c:pt>
                <c:pt idx="28">
                  <c:v>10349</c:v>
                </c:pt>
                <c:pt idx="29">
                  <c:v>10380</c:v>
                </c:pt>
                <c:pt idx="30">
                  <c:v>10410</c:v>
                </c:pt>
                <c:pt idx="31">
                  <c:v>10441</c:v>
                </c:pt>
                <c:pt idx="32">
                  <c:v>10472</c:v>
                </c:pt>
                <c:pt idx="33">
                  <c:v>10502</c:v>
                </c:pt>
                <c:pt idx="34">
                  <c:v>10533</c:v>
                </c:pt>
                <c:pt idx="35">
                  <c:v>10563</c:v>
                </c:pt>
                <c:pt idx="36">
                  <c:v>10594</c:v>
                </c:pt>
                <c:pt idx="37">
                  <c:v>10625</c:v>
                </c:pt>
                <c:pt idx="38">
                  <c:v>10653</c:v>
                </c:pt>
                <c:pt idx="39">
                  <c:v>10684</c:v>
                </c:pt>
                <c:pt idx="40">
                  <c:v>10714</c:v>
                </c:pt>
                <c:pt idx="41">
                  <c:v>10745</c:v>
                </c:pt>
                <c:pt idx="42">
                  <c:v>10775</c:v>
                </c:pt>
                <c:pt idx="43">
                  <c:v>10806</c:v>
                </c:pt>
                <c:pt idx="44">
                  <c:v>10837</c:v>
                </c:pt>
                <c:pt idx="45">
                  <c:v>10867</c:v>
                </c:pt>
                <c:pt idx="46">
                  <c:v>10898</c:v>
                </c:pt>
                <c:pt idx="47">
                  <c:v>10928</c:v>
                </c:pt>
                <c:pt idx="48">
                  <c:v>10959</c:v>
                </c:pt>
                <c:pt idx="49">
                  <c:v>10990</c:v>
                </c:pt>
                <c:pt idx="50">
                  <c:v>11018</c:v>
                </c:pt>
                <c:pt idx="51">
                  <c:v>11049</c:v>
                </c:pt>
                <c:pt idx="52">
                  <c:v>11079</c:v>
                </c:pt>
                <c:pt idx="53">
                  <c:v>11110</c:v>
                </c:pt>
                <c:pt idx="54">
                  <c:v>11140</c:v>
                </c:pt>
                <c:pt idx="55">
                  <c:v>11171</c:v>
                </c:pt>
                <c:pt idx="56">
                  <c:v>11202</c:v>
                </c:pt>
                <c:pt idx="57">
                  <c:v>11232</c:v>
                </c:pt>
                <c:pt idx="58">
                  <c:v>11263</c:v>
                </c:pt>
                <c:pt idx="59">
                  <c:v>11293</c:v>
                </c:pt>
                <c:pt idx="60">
                  <c:v>11324</c:v>
                </c:pt>
                <c:pt idx="61">
                  <c:v>11355</c:v>
                </c:pt>
                <c:pt idx="62">
                  <c:v>11383</c:v>
                </c:pt>
                <c:pt idx="63">
                  <c:v>11414</c:v>
                </c:pt>
                <c:pt idx="64">
                  <c:v>11444</c:v>
                </c:pt>
                <c:pt idx="65">
                  <c:v>11475</c:v>
                </c:pt>
                <c:pt idx="66">
                  <c:v>11505</c:v>
                </c:pt>
                <c:pt idx="67">
                  <c:v>11536</c:v>
                </c:pt>
                <c:pt idx="68">
                  <c:v>11567</c:v>
                </c:pt>
                <c:pt idx="69">
                  <c:v>11597</c:v>
                </c:pt>
                <c:pt idx="70">
                  <c:v>11628</c:v>
                </c:pt>
                <c:pt idx="71">
                  <c:v>11658</c:v>
                </c:pt>
                <c:pt idx="72">
                  <c:v>11689</c:v>
                </c:pt>
                <c:pt idx="73">
                  <c:v>11720</c:v>
                </c:pt>
                <c:pt idx="74">
                  <c:v>11749</c:v>
                </c:pt>
                <c:pt idx="75">
                  <c:v>11780</c:v>
                </c:pt>
                <c:pt idx="76">
                  <c:v>11810</c:v>
                </c:pt>
                <c:pt idx="77">
                  <c:v>11841</c:v>
                </c:pt>
                <c:pt idx="78">
                  <c:v>11871</c:v>
                </c:pt>
                <c:pt idx="79">
                  <c:v>11902</c:v>
                </c:pt>
                <c:pt idx="80">
                  <c:v>11933</c:v>
                </c:pt>
                <c:pt idx="81">
                  <c:v>11963</c:v>
                </c:pt>
                <c:pt idx="82">
                  <c:v>11994</c:v>
                </c:pt>
                <c:pt idx="83">
                  <c:v>12024</c:v>
                </c:pt>
                <c:pt idx="84">
                  <c:v>12055</c:v>
                </c:pt>
                <c:pt idx="85">
                  <c:v>12086</c:v>
                </c:pt>
                <c:pt idx="86">
                  <c:v>12114</c:v>
                </c:pt>
                <c:pt idx="87">
                  <c:v>12145</c:v>
                </c:pt>
                <c:pt idx="88">
                  <c:v>12175</c:v>
                </c:pt>
                <c:pt idx="89">
                  <c:v>12206</c:v>
                </c:pt>
                <c:pt idx="90">
                  <c:v>12236</c:v>
                </c:pt>
                <c:pt idx="91">
                  <c:v>12267</c:v>
                </c:pt>
                <c:pt idx="92">
                  <c:v>12298</c:v>
                </c:pt>
                <c:pt idx="93">
                  <c:v>12328</c:v>
                </c:pt>
                <c:pt idx="94">
                  <c:v>12359</c:v>
                </c:pt>
                <c:pt idx="95">
                  <c:v>12389</c:v>
                </c:pt>
                <c:pt idx="96">
                  <c:v>12420</c:v>
                </c:pt>
                <c:pt idx="97">
                  <c:v>12451</c:v>
                </c:pt>
                <c:pt idx="98">
                  <c:v>12479</c:v>
                </c:pt>
                <c:pt idx="99">
                  <c:v>12510</c:v>
                </c:pt>
                <c:pt idx="100">
                  <c:v>12540</c:v>
                </c:pt>
                <c:pt idx="101">
                  <c:v>12571</c:v>
                </c:pt>
                <c:pt idx="102">
                  <c:v>12601</c:v>
                </c:pt>
                <c:pt idx="103">
                  <c:v>12632</c:v>
                </c:pt>
                <c:pt idx="104">
                  <c:v>12663</c:v>
                </c:pt>
                <c:pt idx="105">
                  <c:v>12693</c:v>
                </c:pt>
                <c:pt idx="106">
                  <c:v>12724</c:v>
                </c:pt>
                <c:pt idx="107">
                  <c:v>12754</c:v>
                </c:pt>
                <c:pt idx="108">
                  <c:v>12785</c:v>
                </c:pt>
                <c:pt idx="109">
                  <c:v>12816</c:v>
                </c:pt>
                <c:pt idx="110">
                  <c:v>12844</c:v>
                </c:pt>
                <c:pt idx="111">
                  <c:v>12875</c:v>
                </c:pt>
                <c:pt idx="112">
                  <c:v>12905</c:v>
                </c:pt>
                <c:pt idx="113">
                  <c:v>12936</c:v>
                </c:pt>
                <c:pt idx="114">
                  <c:v>12966</c:v>
                </c:pt>
                <c:pt idx="115">
                  <c:v>12997</c:v>
                </c:pt>
                <c:pt idx="116">
                  <c:v>13028</c:v>
                </c:pt>
                <c:pt idx="117">
                  <c:v>13058</c:v>
                </c:pt>
                <c:pt idx="118">
                  <c:v>13089</c:v>
                </c:pt>
                <c:pt idx="119">
                  <c:v>13119</c:v>
                </c:pt>
                <c:pt idx="120">
                  <c:v>13150</c:v>
                </c:pt>
                <c:pt idx="121">
                  <c:v>13181</c:v>
                </c:pt>
                <c:pt idx="122">
                  <c:v>13210</c:v>
                </c:pt>
                <c:pt idx="123">
                  <c:v>13241</c:v>
                </c:pt>
                <c:pt idx="124">
                  <c:v>13271</c:v>
                </c:pt>
                <c:pt idx="125">
                  <c:v>13302</c:v>
                </c:pt>
                <c:pt idx="126">
                  <c:v>13332</c:v>
                </c:pt>
                <c:pt idx="127">
                  <c:v>13363</c:v>
                </c:pt>
                <c:pt idx="128">
                  <c:v>13394</c:v>
                </c:pt>
                <c:pt idx="129">
                  <c:v>13424</c:v>
                </c:pt>
                <c:pt idx="130">
                  <c:v>13455</c:v>
                </c:pt>
                <c:pt idx="131">
                  <c:v>13485</c:v>
                </c:pt>
                <c:pt idx="132">
                  <c:v>13516</c:v>
                </c:pt>
                <c:pt idx="133">
                  <c:v>13547</c:v>
                </c:pt>
                <c:pt idx="134">
                  <c:v>13575</c:v>
                </c:pt>
                <c:pt idx="135">
                  <c:v>13606</c:v>
                </c:pt>
                <c:pt idx="136">
                  <c:v>13636</c:v>
                </c:pt>
                <c:pt idx="137">
                  <c:v>13667</c:v>
                </c:pt>
                <c:pt idx="138">
                  <c:v>13697</c:v>
                </c:pt>
                <c:pt idx="139">
                  <c:v>13728</c:v>
                </c:pt>
                <c:pt idx="140">
                  <c:v>13759</c:v>
                </c:pt>
                <c:pt idx="141">
                  <c:v>13789</c:v>
                </c:pt>
                <c:pt idx="142">
                  <c:v>13820</c:v>
                </c:pt>
                <c:pt idx="143">
                  <c:v>13850</c:v>
                </c:pt>
                <c:pt idx="144">
                  <c:v>13881</c:v>
                </c:pt>
                <c:pt idx="145">
                  <c:v>13912</c:v>
                </c:pt>
                <c:pt idx="146">
                  <c:v>13940</c:v>
                </c:pt>
                <c:pt idx="147">
                  <c:v>13971</c:v>
                </c:pt>
                <c:pt idx="148">
                  <c:v>14001</c:v>
                </c:pt>
                <c:pt idx="149">
                  <c:v>14032</c:v>
                </c:pt>
                <c:pt idx="150">
                  <c:v>14062</c:v>
                </c:pt>
                <c:pt idx="151">
                  <c:v>14093</c:v>
                </c:pt>
                <c:pt idx="152">
                  <c:v>14124</c:v>
                </c:pt>
                <c:pt idx="153">
                  <c:v>14154</c:v>
                </c:pt>
                <c:pt idx="154">
                  <c:v>14185</c:v>
                </c:pt>
                <c:pt idx="155">
                  <c:v>14215</c:v>
                </c:pt>
                <c:pt idx="156">
                  <c:v>14246</c:v>
                </c:pt>
                <c:pt idx="157">
                  <c:v>14277</c:v>
                </c:pt>
                <c:pt idx="158">
                  <c:v>14305</c:v>
                </c:pt>
                <c:pt idx="159">
                  <c:v>14336</c:v>
                </c:pt>
                <c:pt idx="160">
                  <c:v>14366</c:v>
                </c:pt>
                <c:pt idx="161">
                  <c:v>14397</c:v>
                </c:pt>
                <c:pt idx="162">
                  <c:v>14427</c:v>
                </c:pt>
                <c:pt idx="163">
                  <c:v>14458</c:v>
                </c:pt>
                <c:pt idx="164">
                  <c:v>14489</c:v>
                </c:pt>
                <c:pt idx="165">
                  <c:v>14519</c:v>
                </c:pt>
                <c:pt idx="166">
                  <c:v>14550</c:v>
                </c:pt>
                <c:pt idx="167">
                  <c:v>14580</c:v>
                </c:pt>
                <c:pt idx="168">
                  <c:v>14611</c:v>
                </c:pt>
                <c:pt idx="169">
                  <c:v>14642</c:v>
                </c:pt>
                <c:pt idx="170">
                  <c:v>14671</c:v>
                </c:pt>
                <c:pt idx="171">
                  <c:v>14702</c:v>
                </c:pt>
                <c:pt idx="172">
                  <c:v>14732</c:v>
                </c:pt>
                <c:pt idx="173">
                  <c:v>14763</c:v>
                </c:pt>
                <c:pt idx="174">
                  <c:v>14793</c:v>
                </c:pt>
                <c:pt idx="175">
                  <c:v>14824</c:v>
                </c:pt>
                <c:pt idx="176">
                  <c:v>14855</c:v>
                </c:pt>
                <c:pt idx="177">
                  <c:v>14885</c:v>
                </c:pt>
                <c:pt idx="178">
                  <c:v>14916</c:v>
                </c:pt>
                <c:pt idx="179">
                  <c:v>14946</c:v>
                </c:pt>
                <c:pt idx="180">
                  <c:v>14977</c:v>
                </c:pt>
                <c:pt idx="181">
                  <c:v>15008</c:v>
                </c:pt>
                <c:pt idx="182">
                  <c:v>15036</c:v>
                </c:pt>
                <c:pt idx="183">
                  <c:v>15067</c:v>
                </c:pt>
                <c:pt idx="184">
                  <c:v>15097</c:v>
                </c:pt>
                <c:pt idx="185">
                  <c:v>15128</c:v>
                </c:pt>
                <c:pt idx="186">
                  <c:v>15158</c:v>
                </c:pt>
                <c:pt idx="187">
                  <c:v>15189</c:v>
                </c:pt>
                <c:pt idx="188">
                  <c:v>15220</c:v>
                </c:pt>
                <c:pt idx="189">
                  <c:v>15250</c:v>
                </c:pt>
                <c:pt idx="190">
                  <c:v>15281</c:v>
                </c:pt>
                <c:pt idx="191">
                  <c:v>15311</c:v>
                </c:pt>
                <c:pt idx="192">
                  <c:v>15342</c:v>
                </c:pt>
                <c:pt idx="193">
                  <c:v>15373</c:v>
                </c:pt>
                <c:pt idx="194">
                  <c:v>15401</c:v>
                </c:pt>
                <c:pt idx="195">
                  <c:v>15432</c:v>
                </c:pt>
                <c:pt idx="196">
                  <c:v>15462</c:v>
                </c:pt>
                <c:pt idx="197">
                  <c:v>15493</c:v>
                </c:pt>
                <c:pt idx="198">
                  <c:v>15523</c:v>
                </c:pt>
                <c:pt idx="199">
                  <c:v>15554</c:v>
                </c:pt>
                <c:pt idx="200">
                  <c:v>15585</c:v>
                </c:pt>
                <c:pt idx="201">
                  <c:v>15615</c:v>
                </c:pt>
                <c:pt idx="202">
                  <c:v>15646</c:v>
                </c:pt>
                <c:pt idx="203">
                  <c:v>15676</c:v>
                </c:pt>
                <c:pt idx="204">
                  <c:v>15707</c:v>
                </c:pt>
                <c:pt idx="205">
                  <c:v>15738</c:v>
                </c:pt>
                <c:pt idx="206">
                  <c:v>15766</c:v>
                </c:pt>
                <c:pt idx="207">
                  <c:v>15797</c:v>
                </c:pt>
                <c:pt idx="208">
                  <c:v>15827</c:v>
                </c:pt>
                <c:pt idx="209">
                  <c:v>15858</c:v>
                </c:pt>
                <c:pt idx="210">
                  <c:v>15888</c:v>
                </c:pt>
                <c:pt idx="211">
                  <c:v>15919</c:v>
                </c:pt>
                <c:pt idx="212">
                  <c:v>15950</c:v>
                </c:pt>
                <c:pt idx="213">
                  <c:v>15980</c:v>
                </c:pt>
                <c:pt idx="214">
                  <c:v>16011</c:v>
                </c:pt>
                <c:pt idx="215">
                  <c:v>16041</c:v>
                </c:pt>
                <c:pt idx="216">
                  <c:v>16072</c:v>
                </c:pt>
                <c:pt idx="217">
                  <c:v>16103</c:v>
                </c:pt>
                <c:pt idx="218">
                  <c:v>16132</c:v>
                </c:pt>
                <c:pt idx="219">
                  <c:v>16163</c:v>
                </c:pt>
                <c:pt idx="220">
                  <c:v>16193</c:v>
                </c:pt>
                <c:pt idx="221">
                  <c:v>16224</c:v>
                </c:pt>
                <c:pt idx="222">
                  <c:v>16254</c:v>
                </c:pt>
                <c:pt idx="223">
                  <c:v>16285</c:v>
                </c:pt>
                <c:pt idx="224">
                  <c:v>16316</c:v>
                </c:pt>
                <c:pt idx="225">
                  <c:v>16346</c:v>
                </c:pt>
                <c:pt idx="226">
                  <c:v>16377</c:v>
                </c:pt>
                <c:pt idx="227">
                  <c:v>16407</c:v>
                </c:pt>
                <c:pt idx="228">
                  <c:v>16438</c:v>
                </c:pt>
                <c:pt idx="229">
                  <c:v>16469</c:v>
                </c:pt>
                <c:pt idx="230">
                  <c:v>16497</c:v>
                </c:pt>
                <c:pt idx="231">
                  <c:v>16528</c:v>
                </c:pt>
                <c:pt idx="232">
                  <c:v>16558</c:v>
                </c:pt>
                <c:pt idx="233">
                  <c:v>16589</c:v>
                </c:pt>
                <c:pt idx="234">
                  <c:v>16619</c:v>
                </c:pt>
                <c:pt idx="235">
                  <c:v>16650</c:v>
                </c:pt>
                <c:pt idx="236">
                  <c:v>16681</c:v>
                </c:pt>
                <c:pt idx="237">
                  <c:v>16711</c:v>
                </c:pt>
                <c:pt idx="238">
                  <c:v>16742</c:v>
                </c:pt>
                <c:pt idx="239">
                  <c:v>16772</c:v>
                </c:pt>
                <c:pt idx="240">
                  <c:v>16803</c:v>
                </c:pt>
                <c:pt idx="241">
                  <c:v>16834</c:v>
                </c:pt>
                <c:pt idx="242">
                  <c:v>16862</c:v>
                </c:pt>
                <c:pt idx="243">
                  <c:v>16893</c:v>
                </c:pt>
                <c:pt idx="244">
                  <c:v>16923</c:v>
                </c:pt>
                <c:pt idx="245">
                  <c:v>16954</c:v>
                </c:pt>
                <c:pt idx="246">
                  <c:v>16984</c:v>
                </c:pt>
                <c:pt idx="247">
                  <c:v>17015</c:v>
                </c:pt>
                <c:pt idx="248">
                  <c:v>17046</c:v>
                </c:pt>
                <c:pt idx="249">
                  <c:v>17076</c:v>
                </c:pt>
                <c:pt idx="250">
                  <c:v>17107</c:v>
                </c:pt>
                <c:pt idx="251">
                  <c:v>17137</c:v>
                </c:pt>
                <c:pt idx="252">
                  <c:v>17168</c:v>
                </c:pt>
                <c:pt idx="253">
                  <c:v>17199</c:v>
                </c:pt>
                <c:pt idx="254">
                  <c:v>17227</c:v>
                </c:pt>
                <c:pt idx="255">
                  <c:v>17258</c:v>
                </c:pt>
                <c:pt idx="256">
                  <c:v>17288</c:v>
                </c:pt>
                <c:pt idx="257">
                  <c:v>17319</c:v>
                </c:pt>
                <c:pt idx="258">
                  <c:v>17349</c:v>
                </c:pt>
                <c:pt idx="259">
                  <c:v>17380</c:v>
                </c:pt>
                <c:pt idx="260">
                  <c:v>17411</c:v>
                </c:pt>
                <c:pt idx="261">
                  <c:v>17441</c:v>
                </c:pt>
                <c:pt idx="262">
                  <c:v>17472</c:v>
                </c:pt>
                <c:pt idx="263">
                  <c:v>17502</c:v>
                </c:pt>
                <c:pt idx="264">
                  <c:v>17533</c:v>
                </c:pt>
                <c:pt idx="265">
                  <c:v>17564</c:v>
                </c:pt>
                <c:pt idx="266">
                  <c:v>17593</c:v>
                </c:pt>
                <c:pt idx="267">
                  <c:v>17624</c:v>
                </c:pt>
                <c:pt idx="268">
                  <c:v>17654</c:v>
                </c:pt>
                <c:pt idx="269">
                  <c:v>17685</c:v>
                </c:pt>
                <c:pt idx="270">
                  <c:v>17715</c:v>
                </c:pt>
                <c:pt idx="271">
                  <c:v>17746</c:v>
                </c:pt>
                <c:pt idx="272">
                  <c:v>17777</c:v>
                </c:pt>
                <c:pt idx="273">
                  <c:v>17807</c:v>
                </c:pt>
                <c:pt idx="274">
                  <c:v>17838</c:v>
                </c:pt>
                <c:pt idx="275">
                  <c:v>17868</c:v>
                </c:pt>
                <c:pt idx="276">
                  <c:v>17899</c:v>
                </c:pt>
                <c:pt idx="277">
                  <c:v>17930</c:v>
                </c:pt>
                <c:pt idx="278">
                  <c:v>17958</c:v>
                </c:pt>
                <c:pt idx="279">
                  <c:v>17989</c:v>
                </c:pt>
                <c:pt idx="280">
                  <c:v>18019</c:v>
                </c:pt>
                <c:pt idx="281">
                  <c:v>18050</c:v>
                </c:pt>
                <c:pt idx="282">
                  <c:v>18080</c:v>
                </c:pt>
                <c:pt idx="283">
                  <c:v>18111</c:v>
                </c:pt>
                <c:pt idx="284">
                  <c:v>18142</c:v>
                </c:pt>
                <c:pt idx="285">
                  <c:v>18172</c:v>
                </c:pt>
                <c:pt idx="286">
                  <c:v>18203</c:v>
                </c:pt>
                <c:pt idx="287">
                  <c:v>18233</c:v>
                </c:pt>
                <c:pt idx="288">
                  <c:v>18264</c:v>
                </c:pt>
                <c:pt idx="289">
                  <c:v>18295</c:v>
                </c:pt>
                <c:pt idx="290">
                  <c:v>18323</c:v>
                </c:pt>
                <c:pt idx="291">
                  <c:v>18354</c:v>
                </c:pt>
                <c:pt idx="292">
                  <c:v>18384</c:v>
                </c:pt>
                <c:pt idx="293">
                  <c:v>18415</c:v>
                </c:pt>
                <c:pt idx="294">
                  <c:v>18445</c:v>
                </c:pt>
                <c:pt idx="295">
                  <c:v>18476</c:v>
                </c:pt>
                <c:pt idx="296">
                  <c:v>18507</c:v>
                </c:pt>
                <c:pt idx="297">
                  <c:v>18537</c:v>
                </c:pt>
                <c:pt idx="298">
                  <c:v>18568</c:v>
                </c:pt>
                <c:pt idx="299">
                  <c:v>18598</c:v>
                </c:pt>
                <c:pt idx="300">
                  <c:v>18629</c:v>
                </c:pt>
                <c:pt idx="301">
                  <c:v>18660</c:v>
                </c:pt>
                <c:pt idx="302">
                  <c:v>18688</c:v>
                </c:pt>
                <c:pt idx="303">
                  <c:v>18719</c:v>
                </c:pt>
                <c:pt idx="304">
                  <c:v>18749</c:v>
                </c:pt>
                <c:pt idx="305">
                  <c:v>18780</c:v>
                </c:pt>
                <c:pt idx="306">
                  <c:v>18810</c:v>
                </c:pt>
                <c:pt idx="307">
                  <c:v>18841</c:v>
                </c:pt>
                <c:pt idx="308">
                  <c:v>18872</c:v>
                </c:pt>
                <c:pt idx="309">
                  <c:v>18902</c:v>
                </c:pt>
                <c:pt idx="310">
                  <c:v>18933</c:v>
                </c:pt>
                <c:pt idx="311">
                  <c:v>18963</c:v>
                </c:pt>
                <c:pt idx="312">
                  <c:v>18994</c:v>
                </c:pt>
                <c:pt idx="313">
                  <c:v>19025</c:v>
                </c:pt>
                <c:pt idx="314">
                  <c:v>19054</c:v>
                </c:pt>
                <c:pt idx="315">
                  <c:v>19085</c:v>
                </c:pt>
                <c:pt idx="316">
                  <c:v>19115</c:v>
                </c:pt>
                <c:pt idx="317">
                  <c:v>19146</c:v>
                </c:pt>
                <c:pt idx="318">
                  <c:v>19176</c:v>
                </c:pt>
                <c:pt idx="319">
                  <c:v>19207</c:v>
                </c:pt>
                <c:pt idx="320">
                  <c:v>19238</c:v>
                </c:pt>
                <c:pt idx="321">
                  <c:v>19268</c:v>
                </c:pt>
                <c:pt idx="322">
                  <c:v>19299</c:v>
                </c:pt>
                <c:pt idx="323">
                  <c:v>19329</c:v>
                </c:pt>
                <c:pt idx="324">
                  <c:v>19360</c:v>
                </c:pt>
                <c:pt idx="325">
                  <c:v>19391</c:v>
                </c:pt>
                <c:pt idx="326">
                  <c:v>19419</c:v>
                </c:pt>
                <c:pt idx="327">
                  <c:v>19450</c:v>
                </c:pt>
                <c:pt idx="328">
                  <c:v>19480</c:v>
                </c:pt>
                <c:pt idx="329">
                  <c:v>19511</c:v>
                </c:pt>
                <c:pt idx="330">
                  <c:v>19541</c:v>
                </c:pt>
                <c:pt idx="331">
                  <c:v>19572</c:v>
                </c:pt>
                <c:pt idx="332">
                  <c:v>19603</c:v>
                </c:pt>
                <c:pt idx="333">
                  <c:v>19633</c:v>
                </c:pt>
                <c:pt idx="334">
                  <c:v>19664</c:v>
                </c:pt>
                <c:pt idx="335">
                  <c:v>19694</c:v>
                </c:pt>
                <c:pt idx="336">
                  <c:v>19725</c:v>
                </c:pt>
                <c:pt idx="337">
                  <c:v>19756</c:v>
                </c:pt>
                <c:pt idx="338">
                  <c:v>19784</c:v>
                </c:pt>
                <c:pt idx="339">
                  <c:v>19815</c:v>
                </c:pt>
                <c:pt idx="340">
                  <c:v>19845</c:v>
                </c:pt>
                <c:pt idx="341">
                  <c:v>19876</c:v>
                </c:pt>
                <c:pt idx="342">
                  <c:v>19906</c:v>
                </c:pt>
                <c:pt idx="343">
                  <c:v>19937</c:v>
                </c:pt>
                <c:pt idx="344">
                  <c:v>19968</c:v>
                </c:pt>
                <c:pt idx="345">
                  <c:v>19998</c:v>
                </c:pt>
                <c:pt idx="346">
                  <c:v>20029</c:v>
                </c:pt>
                <c:pt idx="347">
                  <c:v>20059</c:v>
                </c:pt>
                <c:pt idx="348">
                  <c:v>20090</c:v>
                </c:pt>
                <c:pt idx="349">
                  <c:v>20121</c:v>
                </c:pt>
                <c:pt idx="350">
                  <c:v>20149</c:v>
                </c:pt>
                <c:pt idx="351">
                  <c:v>20180</c:v>
                </c:pt>
                <c:pt idx="352">
                  <c:v>20210</c:v>
                </c:pt>
                <c:pt idx="353">
                  <c:v>20241</c:v>
                </c:pt>
                <c:pt idx="354">
                  <c:v>20271</c:v>
                </c:pt>
                <c:pt idx="355">
                  <c:v>20302</c:v>
                </c:pt>
                <c:pt idx="356">
                  <c:v>20333</c:v>
                </c:pt>
                <c:pt idx="357">
                  <c:v>20363</c:v>
                </c:pt>
                <c:pt idx="358">
                  <c:v>20394</c:v>
                </c:pt>
                <c:pt idx="359">
                  <c:v>20424</c:v>
                </c:pt>
                <c:pt idx="360">
                  <c:v>20455</c:v>
                </c:pt>
                <c:pt idx="361">
                  <c:v>20486</c:v>
                </c:pt>
                <c:pt idx="362">
                  <c:v>20515</c:v>
                </c:pt>
                <c:pt idx="363">
                  <c:v>20546</c:v>
                </c:pt>
                <c:pt idx="364">
                  <c:v>20576</c:v>
                </c:pt>
                <c:pt idx="365">
                  <c:v>20607</c:v>
                </c:pt>
                <c:pt idx="366">
                  <c:v>20637</c:v>
                </c:pt>
                <c:pt idx="367">
                  <c:v>20668</c:v>
                </c:pt>
                <c:pt idx="368">
                  <c:v>20699</c:v>
                </c:pt>
                <c:pt idx="369">
                  <c:v>20729</c:v>
                </c:pt>
                <c:pt idx="370">
                  <c:v>20760</c:v>
                </c:pt>
                <c:pt idx="371">
                  <c:v>20790</c:v>
                </c:pt>
                <c:pt idx="372">
                  <c:v>20821</c:v>
                </c:pt>
                <c:pt idx="373">
                  <c:v>20852</c:v>
                </c:pt>
                <c:pt idx="374">
                  <c:v>20880</c:v>
                </c:pt>
                <c:pt idx="375">
                  <c:v>20911</c:v>
                </c:pt>
                <c:pt idx="376">
                  <c:v>20941</c:v>
                </c:pt>
                <c:pt idx="377">
                  <c:v>20972</c:v>
                </c:pt>
                <c:pt idx="378">
                  <c:v>21002</c:v>
                </c:pt>
                <c:pt idx="379">
                  <c:v>21033</c:v>
                </c:pt>
                <c:pt idx="380">
                  <c:v>21064</c:v>
                </c:pt>
                <c:pt idx="381">
                  <c:v>21094</c:v>
                </c:pt>
                <c:pt idx="382">
                  <c:v>21125</c:v>
                </c:pt>
                <c:pt idx="383">
                  <c:v>21155</c:v>
                </c:pt>
                <c:pt idx="384">
                  <c:v>21186</c:v>
                </c:pt>
                <c:pt idx="385">
                  <c:v>21217</c:v>
                </c:pt>
                <c:pt idx="386">
                  <c:v>21245</c:v>
                </c:pt>
                <c:pt idx="387">
                  <c:v>21276</c:v>
                </c:pt>
                <c:pt idx="388">
                  <c:v>21306</c:v>
                </c:pt>
                <c:pt idx="389">
                  <c:v>21337</c:v>
                </c:pt>
                <c:pt idx="390">
                  <c:v>21367</c:v>
                </c:pt>
                <c:pt idx="391">
                  <c:v>21398</c:v>
                </c:pt>
                <c:pt idx="392">
                  <c:v>21429</c:v>
                </c:pt>
                <c:pt idx="393">
                  <c:v>21459</c:v>
                </c:pt>
                <c:pt idx="394">
                  <c:v>21490</c:v>
                </c:pt>
                <c:pt idx="395">
                  <c:v>21520</c:v>
                </c:pt>
                <c:pt idx="396">
                  <c:v>21551</c:v>
                </c:pt>
                <c:pt idx="397">
                  <c:v>21582</c:v>
                </c:pt>
                <c:pt idx="398">
                  <c:v>21610</c:v>
                </c:pt>
                <c:pt idx="399">
                  <c:v>21641</c:v>
                </c:pt>
                <c:pt idx="400">
                  <c:v>21671</c:v>
                </c:pt>
                <c:pt idx="401">
                  <c:v>21702</c:v>
                </c:pt>
                <c:pt idx="402">
                  <c:v>21732</c:v>
                </c:pt>
                <c:pt idx="403">
                  <c:v>21763</c:v>
                </c:pt>
                <c:pt idx="404">
                  <c:v>21794</c:v>
                </c:pt>
                <c:pt idx="405">
                  <c:v>21824</c:v>
                </c:pt>
                <c:pt idx="406">
                  <c:v>21855</c:v>
                </c:pt>
                <c:pt idx="407">
                  <c:v>21885</c:v>
                </c:pt>
                <c:pt idx="408">
                  <c:v>21916</c:v>
                </c:pt>
                <c:pt idx="409">
                  <c:v>21947</c:v>
                </c:pt>
                <c:pt idx="410">
                  <c:v>21976</c:v>
                </c:pt>
                <c:pt idx="411">
                  <c:v>22007</c:v>
                </c:pt>
                <c:pt idx="412">
                  <c:v>22037</c:v>
                </c:pt>
                <c:pt idx="413">
                  <c:v>22068</c:v>
                </c:pt>
                <c:pt idx="414">
                  <c:v>22098</c:v>
                </c:pt>
                <c:pt idx="415">
                  <c:v>22129</c:v>
                </c:pt>
                <c:pt idx="416">
                  <c:v>22160</c:v>
                </c:pt>
                <c:pt idx="417">
                  <c:v>22190</c:v>
                </c:pt>
                <c:pt idx="418">
                  <c:v>22221</c:v>
                </c:pt>
                <c:pt idx="419">
                  <c:v>22251</c:v>
                </c:pt>
                <c:pt idx="420">
                  <c:v>22282</c:v>
                </c:pt>
                <c:pt idx="421">
                  <c:v>22313</c:v>
                </c:pt>
                <c:pt idx="422">
                  <c:v>22341</c:v>
                </c:pt>
                <c:pt idx="423">
                  <c:v>22372</c:v>
                </c:pt>
                <c:pt idx="424">
                  <c:v>22402</c:v>
                </c:pt>
                <c:pt idx="425">
                  <c:v>22433</c:v>
                </c:pt>
                <c:pt idx="426">
                  <c:v>22463</c:v>
                </c:pt>
                <c:pt idx="427">
                  <c:v>22494</c:v>
                </c:pt>
                <c:pt idx="428">
                  <c:v>22525</c:v>
                </c:pt>
                <c:pt idx="429">
                  <c:v>22555</c:v>
                </c:pt>
                <c:pt idx="430">
                  <c:v>22586</c:v>
                </c:pt>
                <c:pt idx="431">
                  <c:v>22616</c:v>
                </c:pt>
                <c:pt idx="432">
                  <c:v>22647</c:v>
                </c:pt>
                <c:pt idx="433">
                  <c:v>22678</c:v>
                </c:pt>
                <c:pt idx="434">
                  <c:v>22706</c:v>
                </c:pt>
                <c:pt idx="435">
                  <c:v>22737</c:v>
                </c:pt>
                <c:pt idx="436">
                  <c:v>22767</c:v>
                </c:pt>
                <c:pt idx="437">
                  <c:v>22798</c:v>
                </c:pt>
                <c:pt idx="438">
                  <c:v>22828</c:v>
                </c:pt>
                <c:pt idx="439">
                  <c:v>22859</c:v>
                </c:pt>
                <c:pt idx="440">
                  <c:v>22890</c:v>
                </c:pt>
                <c:pt idx="441">
                  <c:v>22920</c:v>
                </c:pt>
                <c:pt idx="442">
                  <c:v>22951</c:v>
                </c:pt>
                <c:pt idx="443">
                  <c:v>22981</c:v>
                </c:pt>
                <c:pt idx="444">
                  <c:v>23012</c:v>
                </c:pt>
                <c:pt idx="445">
                  <c:v>23043</c:v>
                </c:pt>
                <c:pt idx="446">
                  <c:v>23071</c:v>
                </c:pt>
                <c:pt idx="447">
                  <c:v>23102</c:v>
                </c:pt>
                <c:pt idx="448">
                  <c:v>23132</c:v>
                </c:pt>
                <c:pt idx="449">
                  <c:v>23163</c:v>
                </c:pt>
                <c:pt idx="450">
                  <c:v>23193</c:v>
                </c:pt>
                <c:pt idx="451">
                  <c:v>23224</c:v>
                </c:pt>
                <c:pt idx="452">
                  <c:v>23255</c:v>
                </c:pt>
                <c:pt idx="453">
                  <c:v>23285</c:v>
                </c:pt>
                <c:pt idx="454">
                  <c:v>23316</c:v>
                </c:pt>
                <c:pt idx="455">
                  <c:v>23346</c:v>
                </c:pt>
                <c:pt idx="456">
                  <c:v>23377</c:v>
                </c:pt>
                <c:pt idx="457">
                  <c:v>23408</c:v>
                </c:pt>
                <c:pt idx="458">
                  <c:v>23437</c:v>
                </c:pt>
                <c:pt idx="459">
                  <c:v>23468</c:v>
                </c:pt>
                <c:pt idx="460">
                  <c:v>23498</c:v>
                </c:pt>
                <c:pt idx="461">
                  <c:v>23529</c:v>
                </c:pt>
                <c:pt idx="462">
                  <c:v>23559</c:v>
                </c:pt>
                <c:pt idx="463">
                  <c:v>23590</c:v>
                </c:pt>
                <c:pt idx="464">
                  <c:v>23621</c:v>
                </c:pt>
                <c:pt idx="465">
                  <c:v>23651</c:v>
                </c:pt>
                <c:pt idx="466">
                  <c:v>23682</c:v>
                </c:pt>
                <c:pt idx="467">
                  <c:v>23712</c:v>
                </c:pt>
                <c:pt idx="468">
                  <c:v>23743</c:v>
                </c:pt>
                <c:pt idx="469">
                  <c:v>23774</c:v>
                </c:pt>
                <c:pt idx="470">
                  <c:v>23802</c:v>
                </c:pt>
                <c:pt idx="471">
                  <c:v>23833</c:v>
                </c:pt>
                <c:pt idx="472">
                  <c:v>23863</c:v>
                </c:pt>
                <c:pt idx="473">
                  <c:v>23894</c:v>
                </c:pt>
                <c:pt idx="474">
                  <c:v>23924</c:v>
                </c:pt>
                <c:pt idx="475">
                  <c:v>23955</c:v>
                </c:pt>
                <c:pt idx="476">
                  <c:v>23986</c:v>
                </c:pt>
                <c:pt idx="477">
                  <c:v>24016</c:v>
                </c:pt>
                <c:pt idx="478">
                  <c:v>24047</c:v>
                </c:pt>
                <c:pt idx="479">
                  <c:v>24077</c:v>
                </c:pt>
                <c:pt idx="480">
                  <c:v>24108</c:v>
                </c:pt>
                <c:pt idx="481">
                  <c:v>24139</c:v>
                </c:pt>
                <c:pt idx="482">
                  <c:v>24167</c:v>
                </c:pt>
                <c:pt idx="483">
                  <c:v>24198</c:v>
                </c:pt>
                <c:pt idx="484">
                  <c:v>24228</c:v>
                </c:pt>
                <c:pt idx="485">
                  <c:v>24259</c:v>
                </c:pt>
                <c:pt idx="486">
                  <c:v>24289</c:v>
                </c:pt>
                <c:pt idx="487">
                  <c:v>24320</c:v>
                </c:pt>
                <c:pt idx="488">
                  <c:v>24351</c:v>
                </c:pt>
                <c:pt idx="489">
                  <c:v>24381</c:v>
                </c:pt>
                <c:pt idx="490">
                  <c:v>24412</c:v>
                </c:pt>
                <c:pt idx="491">
                  <c:v>24442</c:v>
                </c:pt>
                <c:pt idx="492">
                  <c:v>24473</c:v>
                </c:pt>
                <c:pt idx="493">
                  <c:v>24504</c:v>
                </c:pt>
                <c:pt idx="494">
                  <c:v>24532</c:v>
                </c:pt>
                <c:pt idx="495">
                  <c:v>24563</c:v>
                </c:pt>
                <c:pt idx="496">
                  <c:v>24593</c:v>
                </c:pt>
                <c:pt idx="497">
                  <c:v>24624</c:v>
                </c:pt>
                <c:pt idx="498">
                  <c:v>24654</c:v>
                </c:pt>
                <c:pt idx="499">
                  <c:v>24685</c:v>
                </c:pt>
                <c:pt idx="500">
                  <c:v>24716</c:v>
                </c:pt>
                <c:pt idx="501">
                  <c:v>24746</c:v>
                </c:pt>
                <c:pt idx="502">
                  <c:v>24777</c:v>
                </c:pt>
                <c:pt idx="503">
                  <c:v>24807</c:v>
                </c:pt>
                <c:pt idx="504">
                  <c:v>24838</c:v>
                </c:pt>
                <c:pt idx="505">
                  <c:v>24869</c:v>
                </c:pt>
                <c:pt idx="506">
                  <c:v>24898</c:v>
                </c:pt>
                <c:pt idx="507">
                  <c:v>24929</c:v>
                </c:pt>
                <c:pt idx="508">
                  <c:v>24959</c:v>
                </c:pt>
                <c:pt idx="509">
                  <c:v>24990</c:v>
                </c:pt>
                <c:pt idx="510">
                  <c:v>25020</c:v>
                </c:pt>
                <c:pt idx="511">
                  <c:v>25051</c:v>
                </c:pt>
                <c:pt idx="512">
                  <c:v>25082</c:v>
                </c:pt>
                <c:pt idx="513">
                  <c:v>25112</c:v>
                </c:pt>
                <c:pt idx="514">
                  <c:v>25143</c:v>
                </c:pt>
                <c:pt idx="515">
                  <c:v>25173</c:v>
                </c:pt>
                <c:pt idx="516">
                  <c:v>25204</c:v>
                </c:pt>
                <c:pt idx="517">
                  <c:v>25235</c:v>
                </c:pt>
                <c:pt idx="518">
                  <c:v>25263</c:v>
                </c:pt>
                <c:pt idx="519">
                  <c:v>25294</c:v>
                </c:pt>
                <c:pt idx="520">
                  <c:v>25324</c:v>
                </c:pt>
                <c:pt idx="521">
                  <c:v>25355</c:v>
                </c:pt>
                <c:pt idx="522">
                  <c:v>25385</c:v>
                </c:pt>
                <c:pt idx="523">
                  <c:v>25416</c:v>
                </c:pt>
                <c:pt idx="524">
                  <c:v>25447</c:v>
                </c:pt>
                <c:pt idx="525">
                  <c:v>25477</c:v>
                </c:pt>
                <c:pt idx="526">
                  <c:v>25508</c:v>
                </c:pt>
                <c:pt idx="527">
                  <c:v>25538</c:v>
                </c:pt>
                <c:pt idx="528">
                  <c:v>25569</c:v>
                </c:pt>
                <c:pt idx="529">
                  <c:v>25600</c:v>
                </c:pt>
                <c:pt idx="530">
                  <c:v>25628</c:v>
                </c:pt>
                <c:pt idx="531">
                  <c:v>25659</c:v>
                </c:pt>
                <c:pt idx="532">
                  <c:v>25689</c:v>
                </c:pt>
                <c:pt idx="533">
                  <c:v>25720</c:v>
                </c:pt>
                <c:pt idx="534">
                  <c:v>25750</c:v>
                </c:pt>
                <c:pt idx="535">
                  <c:v>25781</c:v>
                </c:pt>
                <c:pt idx="536">
                  <c:v>25812</c:v>
                </c:pt>
                <c:pt idx="537">
                  <c:v>25842</c:v>
                </c:pt>
                <c:pt idx="538">
                  <c:v>25873</c:v>
                </c:pt>
                <c:pt idx="539">
                  <c:v>25903</c:v>
                </c:pt>
                <c:pt idx="540">
                  <c:v>25934</c:v>
                </c:pt>
                <c:pt idx="541">
                  <c:v>25965</c:v>
                </c:pt>
                <c:pt idx="542">
                  <c:v>25993</c:v>
                </c:pt>
                <c:pt idx="543">
                  <c:v>26024</c:v>
                </c:pt>
                <c:pt idx="544">
                  <c:v>26054</c:v>
                </c:pt>
                <c:pt idx="545">
                  <c:v>26085</c:v>
                </c:pt>
                <c:pt idx="546">
                  <c:v>26115</c:v>
                </c:pt>
                <c:pt idx="547">
                  <c:v>26146</c:v>
                </c:pt>
                <c:pt idx="548">
                  <c:v>26177</c:v>
                </c:pt>
                <c:pt idx="549">
                  <c:v>26207</c:v>
                </c:pt>
                <c:pt idx="550">
                  <c:v>26238</c:v>
                </c:pt>
                <c:pt idx="551">
                  <c:v>26268</c:v>
                </c:pt>
                <c:pt idx="552">
                  <c:v>26299</c:v>
                </c:pt>
                <c:pt idx="553">
                  <c:v>26330</c:v>
                </c:pt>
                <c:pt idx="554">
                  <c:v>26359</c:v>
                </c:pt>
                <c:pt idx="555">
                  <c:v>26390</c:v>
                </c:pt>
                <c:pt idx="556">
                  <c:v>26420</c:v>
                </c:pt>
                <c:pt idx="557">
                  <c:v>26451</c:v>
                </c:pt>
                <c:pt idx="558">
                  <c:v>26481</c:v>
                </c:pt>
                <c:pt idx="559">
                  <c:v>26512</c:v>
                </c:pt>
                <c:pt idx="560">
                  <c:v>26543</c:v>
                </c:pt>
                <c:pt idx="561">
                  <c:v>26573</c:v>
                </c:pt>
                <c:pt idx="562">
                  <c:v>26604</c:v>
                </c:pt>
                <c:pt idx="563">
                  <c:v>26634</c:v>
                </c:pt>
                <c:pt idx="564">
                  <c:v>26665</c:v>
                </c:pt>
                <c:pt idx="565">
                  <c:v>26696</c:v>
                </c:pt>
                <c:pt idx="566">
                  <c:v>26724</c:v>
                </c:pt>
                <c:pt idx="567">
                  <c:v>26755</c:v>
                </c:pt>
                <c:pt idx="568">
                  <c:v>26785</c:v>
                </c:pt>
                <c:pt idx="569">
                  <c:v>26816</c:v>
                </c:pt>
                <c:pt idx="570">
                  <c:v>26846</c:v>
                </c:pt>
                <c:pt idx="571">
                  <c:v>26877</c:v>
                </c:pt>
                <c:pt idx="572">
                  <c:v>26908</c:v>
                </c:pt>
                <c:pt idx="573">
                  <c:v>26938</c:v>
                </c:pt>
                <c:pt idx="574">
                  <c:v>26969</c:v>
                </c:pt>
                <c:pt idx="575">
                  <c:v>26999</c:v>
                </c:pt>
                <c:pt idx="576">
                  <c:v>27030</c:v>
                </c:pt>
                <c:pt idx="577">
                  <c:v>27061</c:v>
                </c:pt>
                <c:pt idx="578">
                  <c:v>27089</c:v>
                </c:pt>
                <c:pt idx="579">
                  <c:v>27120</c:v>
                </c:pt>
                <c:pt idx="580">
                  <c:v>27150</c:v>
                </c:pt>
                <c:pt idx="581">
                  <c:v>27181</c:v>
                </c:pt>
                <c:pt idx="582">
                  <c:v>27211</c:v>
                </c:pt>
                <c:pt idx="583">
                  <c:v>27242</c:v>
                </c:pt>
                <c:pt idx="584">
                  <c:v>27273</c:v>
                </c:pt>
                <c:pt idx="585">
                  <c:v>27303</c:v>
                </c:pt>
                <c:pt idx="586">
                  <c:v>27334</c:v>
                </c:pt>
                <c:pt idx="587">
                  <c:v>27364</c:v>
                </c:pt>
                <c:pt idx="588">
                  <c:v>27395</c:v>
                </c:pt>
                <c:pt idx="589">
                  <c:v>27426</c:v>
                </c:pt>
                <c:pt idx="590">
                  <c:v>27454</c:v>
                </c:pt>
                <c:pt idx="591">
                  <c:v>27485</c:v>
                </c:pt>
                <c:pt idx="592">
                  <c:v>27515</c:v>
                </c:pt>
                <c:pt idx="593">
                  <c:v>27546</c:v>
                </c:pt>
                <c:pt idx="594">
                  <c:v>27576</c:v>
                </c:pt>
                <c:pt idx="595">
                  <c:v>27607</c:v>
                </c:pt>
                <c:pt idx="596">
                  <c:v>27638</c:v>
                </c:pt>
                <c:pt idx="597">
                  <c:v>27668</c:v>
                </c:pt>
                <c:pt idx="598">
                  <c:v>27699</c:v>
                </c:pt>
                <c:pt idx="599">
                  <c:v>27729</c:v>
                </c:pt>
                <c:pt idx="600">
                  <c:v>27760</c:v>
                </c:pt>
                <c:pt idx="601">
                  <c:v>27791</c:v>
                </c:pt>
                <c:pt idx="602">
                  <c:v>27820</c:v>
                </c:pt>
                <c:pt idx="603">
                  <c:v>27851</c:v>
                </c:pt>
                <c:pt idx="604">
                  <c:v>27881</c:v>
                </c:pt>
                <c:pt idx="605">
                  <c:v>27912</c:v>
                </c:pt>
                <c:pt idx="606">
                  <c:v>27942</c:v>
                </c:pt>
                <c:pt idx="607">
                  <c:v>27973</c:v>
                </c:pt>
                <c:pt idx="608">
                  <c:v>28004</c:v>
                </c:pt>
                <c:pt idx="609">
                  <c:v>28034</c:v>
                </c:pt>
                <c:pt idx="610">
                  <c:v>28065</c:v>
                </c:pt>
                <c:pt idx="611">
                  <c:v>28095</c:v>
                </c:pt>
                <c:pt idx="612">
                  <c:v>28126</c:v>
                </c:pt>
                <c:pt idx="613">
                  <c:v>28157</c:v>
                </c:pt>
                <c:pt idx="614">
                  <c:v>28185</c:v>
                </c:pt>
                <c:pt idx="615">
                  <c:v>28216</c:v>
                </c:pt>
                <c:pt idx="616">
                  <c:v>28246</c:v>
                </c:pt>
                <c:pt idx="617">
                  <c:v>28277</c:v>
                </c:pt>
                <c:pt idx="618">
                  <c:v>28307</c:v>
                </c:pt>
                <c:pt idx="619">
                  <c:v>28338</c:v>
                </c:pt>
                <c:pt idx="620">
                  <c:v>28369</c:v>
                </c:pt>
                <c:pt idx="621">
                  <c:v>28399</c:v>
                </c:pt>
                <c:pt idx="622">
                  <c:v>28430</c:v>
                </c:pt>
                <c:pt idx="623">
                  <c:v>28460</c:v>
                </c:pt>
                <c:pt idx="624">
                  <c:v>28491</c:v>
                </c:pt>
                <c:pt idx="625">
                  <c:v>28522</c:v>
                </c:pt>
                <c:pt idx="626">
                  <c:v>28550</c:v>
                </c:pt>
                <c:pt idx="627">
                  <c:v>28581</c:v>
                </c:pt>
                <c:pt idx="628">
                  <c:v>28611</c:v>
                </c:pt>
                <c:pt idx="629">
                  <c:v>28642</c:v>
                </c:pt>
                <c:pt idx="630">
                  <c:v>28672</c:v>
                </c:pt>
                <c:pt idx="631">
                  <c:v>28703</c:v>
                </c:pt>
                <c:pt idx="632">
                  <c:v>28734</c:v>
                </c:pt>
                <c:pt idx="633">
                  <c:v>28764</c:v>
                </c:pt>
                <c:pt idx="634">
                  <c:v>28795</c:v>
                </c:pt>
                <c:pt idx="635">
                  <c:v>28825</c:v>
                </c:pt>
                <c:pt idx="636">
                  <c:v>28856</c:v>
                </c:pt>
                <c:pt idx="637">
                  <c:v>28887</c:v>
                </c:pt>
                <c:pt idx="638">
                  <c:v>28915</c:v>
                </c:pt>
                <c:pt idx="639">
                  <c:v>28946</c:v>
                </c:pt>
                <c:pt idx="640">
                  <c:v>28976</c:v>
                </c:pt>
                <c:pt idx="641">
                  <c:v>29007</c:v>
                </c:pt>
                <c:pt idx="642">
                  <c:v>29037</c:v>
                </c:pt>
                <c:pt idx="643">
                  <c:v>29068</c:v>
                </c:pt>
                <c:pt idx="644">
                  <c:v>29099</c:v>
                </c:pt>
                <c:pt idx="645">
                  <c:v>29129</c:v>
                </c:pt>
                <c:pt idx="646">
                  <c:v>29160</c:v>
                </c:pt>
                <c:pt idx="647">
                  <c:v>29190</c:v>
                </c:pt>
                <c:pt idx="648">
                  <c:v>29221</c:v>
                </c:pt>
                <c:pt idx="649">
                  <c:v>29252</c:v>
                </c:pt>
                <c:pt idx="650">
                  <c:v>29281</c:v>
                </c:pt>
                <c:pt idx="651">
                  <c:v>29312</c:v>
                </c:pt>
                <c:pt idx="652">
                  <c:v>29342</c:v>
                </c:pt>
                <c:pt idx="653">
                  <c:v>29373</c:v>
                </c:pt>
                <c:pt idx="654">
                  <c:v>29403</c:v>
                </c:pt>
                <c:pt idx="655">
                  <c:v>29434</c:v>
                </c:pt>
                <c:pt idx="656">
                  <c:v>29465</c:v>
                </c:pt>
                <c:pt idx="657">
                  <c:v>29495</c:v>
                </c:pt>
                <c:pt idx="658">
                  <c:v>29526</c:v>
                </c:pt>
                <c:pt idx="659">
                  <c:v>29556</c:v>
                </c:pt>
                <c:pt idx="660">
                  <c:v>29587</c:v>
                </c:pt>
                <c:pt idx="661">
                  <c:v>29618</c:v>
                </c:pt>
                <c:pt idx="662">
                  <c:v>29646</c:v>
                </c:pt>
                <c:pt idx="663">
                  <c:v>29677</c:v>
                </c:pt>
                <c:pt idx="664">
                  <c:v>29707</c:v>
                </c:pt>
                <c:pt idx="665">
                  <c:v>29738</c:v>
                </c:pt>
                <c:pt idx="666">
                  <c:v>29768</c:v>
                </c:pt>
                <c:pt idx="667">
                  <c:v>29799</c:v>
                </c:pt>
                <c:pt idx="668">
                  <c:v>29830</c:v>
                </c:pt>
                <c:pt idx="669">
                  <c:v>29860</c:v>
                </c:pt>
                <c:pt idx="670">
                  <c:v>29891</c:v>
                </c:pt>
                <c:pt idx="671">
                  <c:v>29921</c:v>
                </c:pt>
                <c:pt idx="672">
                  <c:v>29952</c:v>
                </c:pt>
                <c:pt idx="673">
                  <c:v>29983</c:v>
                </c:pt>
                <c:pt idx="674">
                  <c:v>30011</c:v>
                </c:pt>
                <c:pt idx="675">
                  <c:v>30042</c:v>
                </c:pt>
                <c:pt idx="676">
                  <c:v>30072</c:v>
                </c:pt>
                <c:pt idx="677">
                  <c:v>30103</c:v>
                </c:pt>
                <c:pt idx="678">
                  <c:v>30133</c:v>
                </c:pt>
                <c:pt idx="679">
                  <c:v>30164</c:v>
                </c:pt>
                <c:pt idx="680">
                  <c:v>30195</c:v>
                </c:pt>
                <c:pt idx="681">
                  <c:v>30225</c:v>
                </c:pt>
                <c:pt idx="682">
                  <c:v>30256</c:v>
                </c:pt>
                <c:pt idx="683">
                  <c:v>30286</c:v>
                </c:pt>
                <c:pt idx="684">
                  <c:v>30317</c:v>
                </c:pt>
                <c:pt idx="685">
                  <c:v>30348</c:v>
                </c:pt>
                <c:pt idx="686">
                  <c:v>30376</c:v>
                </c:pt>
                <c:pt idx="687">
                  <c:v>30407</c:v>
                </c:pt>
                <c:pt idx="688">
                  <c:v>30437</c:v>
                </c:pt>
                <c:pt idx="689">
                  <c:v>30468</c:v>
                </c:pt>
                <c:pt idx="690">
                  <c:v>30498</c:v>
                </c:pt>
                <c:pt idx="691">
                  <c:v>30529</c:v>
                </c:pt>
                <c:pt idx="692">
                  <c:v>30560</c:v>
                </c:pt>
                <c:pt idx="693">
                  <c:v>30590</c:v>
                </c:pt>
                <c:pt idx="694">
                  <c:v>30621</c:v>
                </c:pt>
                <c:pt idx="695">
                  <c:v>30651</c:v>
                </c:pt>
                <c:pt idx="696">
                  <c:v>30682</c:v>
                </c:pt>
                <c:pt idx="697">
                  <c:v>30713</c:v>
                </c:pt>
                <c:pt idx="698">
                  <c:v>30742</c:v>
                </c:pt>
                <c:pt idx="699">
                  <c:v>30773</c:v>
                </c:pt>
                <c:pt idx="700">
                  <c:v>30803</c:v>
                </c:pt>
                <c:pt idx="701">
                  <c:v>30834</c:v>
                </c:pt>
                <c:pt idx="702">
                  <c:v>30864</c:v>
                </c:pt>
                <c:pt idx="703">
                  <c:v>30895</c:v>
                </c:pt>
                <c:pt idx="704">
                  <c:v>30926</c:v>
                </c:pt>
                <c:pt idx="705">
                  <c:v>30956</c:v>
                </c:pt>
                <c:pt idx="706">
                  <c:v>30987</c:v>
                </c:pt>
                <c:pt idx="707">
                  <c:v>31017</c:v>
                </c:pt>
                <c:pt idx="708">
                  <c:v>31048</c:v>
                </c:pt>
                <c:pt idx="709">
                  <c:v>31079</c:v>
                </c:pt>
                <c:pt idx="710">
                  <c:v>31107</c:v>
                </c:pt>
                <c:pt idx="711">
                  <c:v>31138</c:v>
                </c:pt>
                <c:pt idx="712">
                  <c:v>31168</c:v>
                </c:pt>
                <c:pt idx="713">
                  <c:v>31199</c:v>
                </c:pt>
                <c:pt idx="714">
                  <c:v>31229</c:v>
                </c:pt>
                <c:pt idx="715">
                  <c:v>31260</c:v>
                </c:pt>
                <c:pt idx="716">
                  <c:v>31291</c:v>
                </c:pt>
                <c:pt idx="717">
                  <c:v>31321</c:v>
                </c:pt>
                <c:pt idx="718">
                  <c:v>31352</c:v>
                </c:pt>
                <c:pt idx="719">
                  <c:v>31382</c:v>
                </c:pt>
                <c:pt idx="720">
                  <c:v>31413</c:v>
                </c:pt>
                <c:pt idx="721">
                  <c:v>31444</c:v>
                </c:pt>
                <c:pt idx="722">
                  <c:v>31472</c:v>
                </c:pt>
                <c:pt idx="723">
                  <c:v>31503</c:v>
                </c:pt>
                <c:pt idx="724">
                  <c:v>31533</c:v>
                </c:pt>
                <c:pt idx="725">
                  <c:v>31564</c:v>
                </c:pt>
                <c:pt idx="726">
                  <c:v>31594</c:v>
                </c:pt>
                <c:pt idx="727">
                  <c:v>31625</c:v>
                </c:pt>
                <c:pt idx="728">
                  <c:v>31656</c:v>
                </c:pt>
                <c:pt idx="729">
                  <c:v>31686</c:v>
                </c:pt>
                <c:pt idx="730">
                  <c:v>31717</c:v>
                </c:pt>
                <c:pt idx="731">
                  <c:v>31747</c:v>
                </c:pt>
                <c:pt idx="732">
                  <c:v>31778</c:v>
                </c:pt>
                <c:pt idx="733">
                  <c:v>31809</c:v>
                </c:pt>
                <c:pt idx="734">
                  <c:v>31837</c:v>
                </c:pt>
                <c:pt idx="735">
                  <c:v>31868</c:v>
                </c:pt>
                <c:pt idx="736">
                  <c:v>31898</c:v>
                </c:pt>
                <c:pt idx="737">
                  <c:v>31929</c:v>
                </c:pt>
                <c:pt idx="738">
                  <c:v>31959</c:v>
                </c:pt>
                <c:pt idx="739">
                  <c:v>31990</c:v>
                </c:pt>
                <c:pt idx="740">
                  <c:v>32021</c:v>
                </c:pt>
                <c:pt idx="741">
                  <c:v>32051</c:v>
                </c:pt>
                <c:pt idx="742">
                  <c:v>32082</c:v>
                </c:pt>
                <c:pt idx="743">
                  <c:v>32112</c:v>
                </c:pt>
                <c:pt idx="744">
                  <c:v>32143</c:v>
                </c:pt>
                <c:pt idx="745">
                  <c:v>32174</c:v>
                </c:pt>
                <c:pt idx="746">
                  <c:v>32203</c:v>
                </c:pt>
                <c:pt idx="747">
                  <c:v>32234</c:v>
                </c:pt>
                <c:pt idx="748">
                  <c:v>32264</c:v>
                </c:pt>
                <c:pt idx="749">
                  <c:v>32295</c:v>
                </c:pt>
                <c:pt idx="750">
                  <c:v>32325</c:v>
                </c:pt>
                <c:pt idx="751">
                  <c:v>32356</c:v>
                </c:pt>
                <c:pt idx="752">
                  <c:v>32387</c:v>
                </c:pt>
                <c:pt idx="753">
                  <c:v>32417</c:v>
                </c:pt>
                <c:pt idx="754">
                  <c:v>32448</c:v>
                </c:pt>
                <c:pt idx="755">
                  <c:v>32478</c:v>
                </c:pt>
                <c:pt idx="756">
                  <c:v>32509</c:v>
                </c:pt>
                <c:pt idx="757">
                  <c:v>32540</c:v>
                </c:pt>
                <c:pt idx="758">
                  <c:v>32568</c:v>
                </c:pt>
                <c:pt idx="759">
                  <c:v>32599</c:v>
                </c:pt>
                <c:pt idx="760">
                  <c:v>32629</c:v>
                </c:pt>
                <c:pt idx="761">
                  <c:v>32660</c:v>
                </c:pt>
                <c:pt idx="762">
                  <c:v>32690</c:v>
                </c:pt>
                <c:pt idx="763">
                  <c:v>32721</c:v>
                </c:pt>
                <c:pt idx="764">
                  <c:v>32752</c:v>
                </c:pt>
                <c:pt idx="765">
                  <c:v>32782</c:v>
                </c:pt>
                <c:pt idx="766">
                  <c:v>32813</c:v>
                </c:pt>
                <c:pt idx="767">
                  <c:v>32843</c:v>
                </c:pt>
                <c:pt idx="768">
                  <c:v>32874</c:v>
                </c:pt>
                <c:pt idx="769">
                  <c:v>32905</c:v>
                </c:pt>
                <c:pt idx="770">
                  <c:v>32933</c:v>
                </c:pt>
                <c:pt idx="771">
                  <c:v>32964</c:v>
                </c:pt>
                <c:pt idx="772">
                  <c:v>32994</c:v>
                </c:pt>
                <c:pt idx="773">
                  <c:v>33025</c:v>
                </c:pt>
                <c:pt idx="774">
                  <c:v>33055</c:v>
                </c:pt>
                <c:pt idx="775">
                  <c:v>33086</c:v>
                </c:pt>
                <c:pt idx="776">
                  <c:v>33117</c:v>
                </c:pt>
                <c:pt idx="777">
                  <c:v>33147</c:v>
                </c:pt>
                <c:pt idx="778">
                  <c:v>33178</c:v>
                </c:pt>
                <c:pt idx="779">
                  <c:v>33208</c:v>
                </c:pt>
                <c:pt idx="780">
                  <c:v>33239</c:v>
                </c:pt>
                <c:pt idx="781">
                  <c:v>33270</c:v>
                </c:pt>
                <c:pt idx="782">
                  <c:v>33298</c:v>
                </c:pt>
                <c:pt idx="783">
                  <c:v>33329</c:v>
                </c:pt>
                <c:pt idx="784">
                  <c:v>33359</c:v>
                </c:pt>
                <c:pt idx="785">
                  <c:v>33390</c:v>
                </c:pt>
                <c:pt idx="786">
                  <c:v>33420</c:v>
                </c:pt>
                <c:pt idx="787">
                  <c:v>33451</c:v>
                </c:pt>
                <c:pt idx="788">
                  <c:v>33482</c:v>
                </c:pt>
                <c:pt idx="789">
                  <c:v>33512</c:v>
                </c:pt>
                <c:pt idx="790">
                  <c:v>33543</c:v>
                </c:pt>
                <c:pt idx="791">
                  <c:v>33573</c:v>
                </c:pt>
                <c:pt idx="792">
                  <c:v>33604</c:v>
                </c:pt>
                <c:pt idx="793">
                  <c:v>33635</c:v>
                </c:pt>
                <c:pt idx="794">
                  <c:v>33664</c:v>
                </c:pt>
                <c:pt idx="795">
                  <c:v>33695</c:v>
                </c:pt>
                <c:pt idx="796">
                  <c:v>33725</c:v>
                </c:pt>
                <c:pt idx="797">
                  <c:v>33756</c:v>
                </c:pt>
                <c:pt idx="798">
                  <c:v>33786</c:v>
                </c:pt>
                <c:pt idx="799">
                  <c:v>33817</c:v>
                </c:pt>
                <c:pt idx="800">
                  <c:v>33848</c:v>
                </c:pt>
                <c:pt idx="801">
                  <c:v>33878</c:v>
                </c:pt>
                <c:pt idx="802">
                  <c:v>33909</c:v>
                </c:pt>
                <c:pt idx="803">
                  <c:v>33939</c:v>
                </c:pt>
                <c:pt idx="804">
                  <c:v>33970</c:v>
                </c:pt>
                <c:pt idx="805">
                  <c:v>34001</c:v>
                </c:pt>
                <c:pt idx="806">
                  <c:v>34029</c:v>
                </c:pt>
                <c:pt idx="807">
                  <c:v>34060</c:v>
                </c:pt>
                <c:pt idx="808">
                  <c:v>34090</c:v>
                </c:pt>
                <c:pt idx="809">
                  <c:v>34121</c:v>
                </c:pt>
                <c:pt idx="810">
                  <c:v>34151</c:v>
                </c:pt>
                <c:pt idx="811">
                  <c:v>34182</c:v>
                </c:pt>
                <c:pt idx="812">
                  <c:v>34213</c:v>
                </c:pt>
                <c:pt idx="813">
                  <c:v>34243</c:v>
                </c:pt>
                <c:pt idx="814">
                  <c:v>34274</c:v>
                </c:pt>
                <c:pt idx="815">
                  <c:v>34304</c:v>
                </c:pt>
                <c:pt idx="816">
                  <c:v>34335</c:v>
                </c:pt>
                <c:pt idx="817">
                  <c:v>34366</c:v>
                </c:pt>
                <c:pt idx="818">
                  <c:v>34394</c:v>
                </c:pt>
                <c:pt idx="819">
                  <c:v>34425</c:v>
                </c:pt>
                <c:pt idx="820">
                  <c:v>34455</c:v>
                </c:pt>
                <c:pt idx="821">
                  <c:v>34486</c:v>
                </c:pt>
                <c:pt idx="822">
                  <c:v>34516</c:v>
                </c:pt>
                <c:pt idx="823">
                  <c:v>34547</c:v>
                </c:pt>
                <c:pt idx="824">
                  <c:v>34578</c:v>
                </c:pt>
                <c:pt idx="825">
                  <c:v>34608</c:v>
                </c:pt>
                <c:pt idx="826">
                  <c:v>34639</c:v>
                </c:pt>
                <c:pt idx="827">
                  <c:v>34669</c:v>
                </c:pt>
                <c:pt idx="828">
                  <c:v>34700</c:v>
                </c:pt>
                <c:pt idx="829">
                  <c:v>34731</c:v>
                </c:pt>
                <c:pt idx="830">
                  <c:v>34759</c:v>
                </c:pt>
                <c:pt idx="831">
                  <c:v>34790</c:v>
                </c:pt>
                <c:pt idx="832">
                  <c:v>34820</c:v>
                </c:pt>
                <c:pt idx="833">
                  <c:v>34851</c:v>
                </c:pt>
                <c:pt idx="834">
                  <c:v>34881</c:v>
                </c:pt>
                <c:pt idx="835">
                  <c:v>34912</c:v>
                </c:pt>
                <c:pt idx="836">
                  <c:v>34943</c:v>
                </c:pt>
                <c:pt idx="837">
                  <c:v>34973</c:v>
                </c:pt>
                <c:pt idx="838">
                  <c:v>35004</c:v>
                </c:pt>
                <c:pt idx="839">
                  <c:v>35034</c:v>
                </c:pt>
                <c:pt idx="840">
                  <c:v>35065</c:v>
                </c:pt>
                <c:pt idx="841">
                  <c:v>35096</c:v>
                </c:pt>
                <c:pt idx="842">
                  <c:v>35125</c:v>
                </c:pt>
                <c:pt idx="843">
                  <c:v>35156</c:v>
                </c:pt>
                <c:pt idx="844">
                  <c:v>35186</c:v>
                </c:pt>
                <c:pt idx="845">
                  <c:v>35217</c:v>
                </c:pt>
                <c:pt idx="846">
                  <c:v>35247</c:v>
                </c:pt>
                <c:pt idx="847">
                  <c:v>35278</c:v>
                </c:pt>
                <c:pt idx="848">
                  <c:v>35309</c:v>
                </c:pt>
                <c:pt idx="849">
                  <c:v>35339</c:v>
                </c:pt>
                <c:pt idx="850">
                  <c:v>35370</c:v>
                </c:pt>
                <c:pt idx="851">
                  <c:v>35400</c:v>
                </c:pt>
                <c:pt idx="852">
                  <c:v>35431</c:v>
                </c:pt>
                <c:pt idx="853">
                  <c:v>35462</c:v>
                </c:pt>
                <c:pt idx="854">
                  <c:v>35490</c:v>
                </c:pt>
                <c:pt idx="855">
                  <c:v>35521</c:v>
                </c:pt>
                <c:pt idx="856">
                  <c:v>35551</c:v>
                </c:pt>
                <c:pt idx="857">
                  <c:v>35582</c:v>
                </c:pt>
                <c:pt idx="858">
                  <c:v>35612</c:v>
                </c:pt>
                <c:pt idx="859">
                  <c:v>35643</c:v>
                </c:pt>
                <c:pt idx="860">
                  <c:v>35674</c:v>
                </c:pt>
                <c:pt idx="861">
                  <c:v>35704</c:v>
                </c:pt>
                <c:pt idx="862">
                  <c:v>35735</c:v>
                </c:pt>
                <c:pt idx="863">
                  <c:v>35765</c:v>
                </c:pt>
                <c:pt idx="864">
                  <c:v>35796</c:v>
                </c:pt>
                <c:pt idx="865">
                  <c:v>35827</c:v>
                </c:pt>
                <c:pt idx="866">
                  <c:v>35855</c:v>
                </c:pt>
                <c:pt idx="867">
                  <c:v>35886</c:v>
                </c:pt>
                <c:pt idx="868">
                  <c:v>35916</c:v>
                </c:pt>
                <c:pt idx="869">
                  <c:v>35947</c:v>
                </c:pt>
                <c:pt idx="870">
                  <c:v>35977</c:v>
                </c:pt>
                <c:pt idx="871">
                  <c:v>36008</c:v>
                </c:pt>
                <c:pt idx="872">
                  <c:v>36039</c:v>
                </c:pt>
                <c:pt idx="873">
                  <c:v>36069</c:v>
                </c:pt>
                <c:pt idx="874">
                  <c:v>36100</c:v>
                </c:pt>
                <c:pt idx="875">
                  <c:v>36130</c:v>
                </c:pt>
                <c:pt idx="876">
                  <c:v>36161</c:v>
                </c:pt>
                <c:pt idx="877">
                  <c:v>36192</c:v>
                </c:pt>
                <c:pt idx="878">
                  <c:v>36220</c:v>
                </c:pt>
                <c:pt idx="879">
                  <c:v>36251</c:v>
                </c:pt>
                <c:pt idx="880">
                  <c:v>36281</c:v>
                </c:pt>
                <c:pt idx="881">
                  <c:v>36312</c:v>
                </c:pt>
                <c:pt idx="882">
                  <c:v>36342</c:v>
                </c:pt>
                <c:pt idx="883">
                  <c:v>36373</c:v>
                </c:pt>
                <c:pt idx="884">
                  <c:v>36404</c:v>
                </c:pt>
                <c:pt idx="885">
                  <c:v>36434</c:v>
                </c:pt>
                <c:pt idx="886">
                  <c:v>36465</c:v>
                </c:pt>
                <c:pt idx="887">
                  <c:v>36495</c:v>
                </c:pt>
                <c:pt idx="888">
                  <c:v>36526</c:v>
                </c:pt>
                <c:pt idx="889">
                  <c:v>36557</c:v>
                </c:pt>
                <c:pt idx="890">
                  <c:v>36586</c:v>
                </c:pt>
                <c:pt idx="891">
                  <c:v>36617</c:v>
                </c:pt>
                <c:pt idx="892">
                  <c:v>36647</c:v>
                </c:pt>
                <c:pt idx="893">
                  <c:v>36678</c:v>
                </c:pt>
                <c:pt idx="894">
                  <c:v>36708</c:v>
                </c:pt>
                <c:pt idx="895">
                  <c:v>36739</c:v>
                </c:pt>
                <c:pt idx="896">
                  <c:v>36770</c:v>
                </c:pt>
                <c:pt idx="897">
                  <c:v>36800</c:v>
                </c:pt>
                <c:pt idx="898">
                  <c:v>36831</c:v>
                </c:pt>
                <c:pt idx="899">
                  <c:v>36861</c:v>
                </c:pt>
                <c:pt idx="900">
                  <c:v>36892</c:v>
                </c:pt>
                <c:pt idx="901">
                  <c:v>36923</c:v>
                </c:pt>
                <c:pt idx="902">
                  <c:v>36951</c:v>
                </c:pt>
                <c:pt idx="903">
                  <c:v>36982</c:v>
                </c:pt>
                <c:pt idx="904">
                  <c:v>37012</c:v>
                </c:pt>
                <c:pt idx="905">
                  <c:v>37043</c:v>
                </c:pt>
                <c:pt idx="906">
                  <c:v>37073</c:v>
                </c:pt>
                <c:pt idx="907">
                  <c:v>37104</c:v>
                </c:pt>
                <c:pt idx="908">
                  <c:v>37135</c:v>
                </c:pt>
                <c:pt idx="909">
                  <c:v>37165</c:v>
                </c:pt>
                <c:pt idx="910">
                  <c:v>37196</c:v>
                </c:pt>
                <c:pt idx="911">
                  <c:v>37226</c:v>
                </c:pt>
                <c:pt idx="912">
                  <c:v>37257</c:v>
                </c:pt>
                <c:pt idx="913">
                  <c:v>37288</c:v>
                </c:pt>
                <c:pt idx="914">
                  <c:v>37316</c:v>
                </c:pt>
                <c:pt idx="915">
                  <c:v>37347</c:v>
                </c:pt>
                <c:pt idx="916">
                  <c:v>37377</c:v>
                </c:pt>
                <c:pt idx="917">
                  <c:v>37408</c:v>
                </c:pt>
                <c:pt idx="918">
                  <c:v>37438</c:v>
                </c:pt>
                <c:pt idx="919">
                  <c:v>37469</c:v>
                </c:pt>
                <c:pt idx="920">
                  <c:v>37500</c:v>
                </c:pt>
                <c:pt idx="921">
                  <c:v>37530</c:v>
                </c:pt>
                <c:pt idx="922">
                  <c:v>37561</c:v>
                </c:pt>
                <c:pt idx="923">
                  <c:v>37591</c:v>
                </c:pt>
                <c:pt idx="924">
                  <c:v>37622</c:v>
                </c:pt>
                <c:pt idx="925">
                  <c:v>37653</c:v>
                </c:pt>
                <c:pt idx="926">
                  <c:v>37681</c:v>
                </c:pt>
                <c:pt idx="927">
                  <c:v>37712</c:v>
                </c:pt>
                <c:pt idx="928">
                  <c:v>37742</c:v>
                </c:pt>
                <c:pt idx="929">
                  <c:v>37773</c:v>
                </c:pt>
                <c:pt idx="930">
                  <c:v>37803</c:v>
                </c:pt>
                <c:pt idx="931">
                  <c:v>37834</c:v>
                </c:pt>
                <c:pt idx="932">
                  <c:v>37865</c:v>
                </c:pt>
                <c:pt idx="933">
                  <c:v>37895</c:v>
                </c:pt>
                <c:pt idx="934">
                  <c:v>37926</c:v>
                </c:pt>
                <c:pt idx="935">
                  <c:v>37956</c:v>
                </c:pt>
                <c:pt idx="936">
                  <c:v>37987</c:v>
                </c:pt>
                <c:pt idx="937">
                  <c:v>38018</c:v>
                </c:pt>
                <c:pt idx="938">
                  <c:v>38047</c:v>
                </c:pt>
                <c:pt idx="939">
                  <c:v>38078</c:v>
                </c:pt>
                <c:pt idx="940">
                  <c:v>38108</c:v>
                </c:pt>
                <c:pt idx="941">
                  <c:v>38139</c:v>
                </c:pt>
                <c:pt idx="942">
                  <c:v>38169</c:v>
                </c:pt>
                <c:pt idx="943">
                  <c:v>38200</c:v>
                </c:pt>
                <c:pt idx="944">
                  <c:v>38231</c:v>
                </c:pt>
              </c:numCache>
            </c:numRef>
          </c:xVal>
          <c:yVal>
            <c:numRef>
              <c:f>Sheet1!$C$28:$AJK$28</c:f>
              <c:numCache>
                <c:formatCode>General</c:formatCode>
                <c:ptCount val="945"/>
                <c:pt idx="0">
                  <c:v>2.9300081332913925</c:v>
                </c:pt>
                <c:pt idx="1">
                  <c:v>2.9462988854224785</c:v>
                </c:pt>
                <c:pt idx="2">
                  <c:v>2.9430724754931963</c:v>
                </c:pt>
                <c:pt idx="3">
                  <c:v>2.9284796924929304</c:v>
                </c:pt>
                <c:pt idx="4">
                  <c:v>2.8878748438300605</c:v>
                </c:pt>
                <c:pt idx="5">
                  <c:v>2.8806867841829247</c:v>
                </c:pt>
                <c:pt idx="6">
                  <c:v>2.8850060866382257</c:v>
                </c:pt>
                <c:pt idx="7">
                  <c:v>2.8652123688319144</c:v>
                </c:pt>
                <c:pt idx="8">
                  <c:v>2.8275572480945796</c:v>
                </c:pt>
                <c:pt idx="9">
                  <c:v>2.8042215364915326</c:v>
                </c:pt>
                <c:pt idx="10">
                  <c:v>2.7828364658458096</c:v>
                </c:pt>
                <c:pt idx="11">
                  <c:v>2.7601465394065778</c:v>
                </c:pt>
                <c:pt idx="12">
                  <c:v>2.7757917614378207</c:v>
                </c:pt>
                <c:pt idx="13">
                  <c:v>2.7617140585904334</c:v>
                </c:pt>
                <c:pt idx="14">
                  <c:v>2.7441602101695546</c:v>
                </c:pt>
                <c:pt idx="15">
                  <c:v>2.7398056962984181</c:v>
                </c:pt>
                <c:pt idx="16">
                  <c:v>2.7302688291307948</c:v>
                </c:pt>
                <c:pt idx="17">
                  <c:v>2.7387419829703243</c:v>
                </c:pt>
                <c:pt idx="18">
                  <c:v>2.7281066212919538</c:v>
                </c:pt>
                <c:pt idx="19">
                  <c:v>2.7327430116310558</c:v>
                </c:pt>
                <c:pt idx="20">
                  <c:v>2.6910051931453656</c:v>
                </c:pt>
                <c:pt idx="21">
                  <c:v>2.6167632526506663</c:v>
                </c:pt>
                <c:pt idx="22">
                  <c:v>2.576685526056115</c:v>
                </c:pt>
                <c:pt idx="23">
                  <c:v>2.5342014381215425</c:v>
                </c:pt>
                <c:pt idx="24">
                  <c:v>2.5231262629847344</c:v>
                </c:pt>
                <c:pt idx="25">
                  <c:v>2.5223713633348925</c:v>
                </c:pt>
                <c:pt idx="26">
                  <c:v>2.5151058915890916</c:v>
                </c:pt>
                <c:pt idx="27">
                  <c:v>2.533641678460679</c:v>
                </c:pt>
                <c:pt idx="28">
                  <c:v>2.5397139173545344</c:v>
                </c:pt>
                <c:pt idx="29">
                  <c:v>2.5617271603390628</c:v>
                </c:pt>
                <c:pt idx="30">
                  <c:v>2.5465766087692914</c:v>
                </c:pt>
                <c:pt idx="31">
                  <c:v>2.5358702806843789</c:v>
                </c:pt>
                <c:pt idx="32">
                  <c:v>2.5288282924012155</c:v>
                </c:pt>
                <c:pt idx="33">
                  <c:v>2.5273155337018731</c:v>
                </c:pt>
                <c:pt idx="34">
                  <c:v>2.5125271159206108</c:v>
                </c:pt>
                <c:pt idx="35">
                  <c:v>2.5430385351324141</c:v>
                </c:pt>
                <c:pt idx="36">
                  <c:v>2.5548912534139725</c:v>
                </c:pt>
                <c:pt idx="37">
                  <c:v>2.5536192772846222</c:v>
                </c:pt>
                <c:pt idx="38">
                  <c:v>2.5556560623512503</c:v>
                </c:pt>
                <c:pt idx="39">
                  <c:v>2.5798900651618015</c:v>
                </c:pt>
                <c:pt idx="40">
                  <c:v>2.580920064189713</c:v>
                </c:pt>
                <c:pt idx="41">
                  <c:v>2.5791215136223342</c:v>
                </c:pt>
                <c:pt idx="42">
                  <c:v>2.612805037509307</c:v>
                </c:pt>
                <c:pt idx="43">
                  <c:v>2.6334049973858749</c:v>
                </c:pt>
                <c:pt idx="44">
                  <c:v>2.6378728501758535</c:v>
                </c:pt>
                <c:pt idx="45">
                  <c:v>2.6344552353609956</c:v>
                </c:pt>
                <c:pt idx="46">
                  <c:v>2.6328860175100863</c:v>
                </c:pt>
                <c:pt idx="47">
                  <c:v>2.6431727891673646</c:v>
                </c:pt>
                <c:pt idx="48">
                  <c:v>2.5557758866997973</c:v>
                </c:pt>
                <c:pt idx="49">
                  <c:v>2.5501861591416541</c:v>
                </c:pt>
                <c:pt idx="50">
                  <c:v>2.5337284446515587</c:v>
                </c:pt>
                <c:pt idx="51">
                  <c:v>2.5047372728642663</c:v>
                </c:pt>
                <c:pt idx="52">
                  <c:v>2.481885643639405</c:v>
                </c:pt>
                <c:pt idx="53">
                  <c:v>2.4658448196524736</c:v>
                </c:pt>
                <c:pt idx="54">
                  <c:v>2.4446253835189689</c:v>
                </c:pt>
                <c:pt idx="55">
                  <c:v>2.4477856987522344</c:v>
                </c:pt>
                <c:pt idx="56">
                  <c:v>2.4241192624383299</c:v>
                </c:pt>
                <c:pt idx="57">
                  <c:v>2.3888654504499613</c:v>
                </c:pt>
                <c:pt idx="58">
                  <c:v>2.374134034304356</c:v>
                </c:pt>
                <c:pt idx="59">
                  <c:v>2.3898221446631989</c:v>
                </c:pt>
                <c:pt idx="60">
                  <c:v>2.4170723870796391</c:v>
                </c:pt>
                <c:pt idx="61">
                  <c:v>2.3734831173332243</c:v>
                </c:pt>
                <c:pt idx="62">
                  <c:v>2.3470796499969793</c:v>
                </c:pt>
                <c:pt idx="63">
                  <c:v>2.2701147833287578</c:v>
                </c:pt>
                <c:pt idx="64">
                  <c:v>2.2529767358932777</c:v>
                </c:pt>
                <c:pt idx="65">
                  <c:v>2.2198512638538008</c:v>
                </c:pt>
                <c:pt idx="66">
                  <c:v>2.187829931456386</c:v>
                </c:pt>
                <c:pt idx="67">
                  <c:v>2.2211305661074809</c:v>
                </c:pt>
                <c:pt idx="68">
                  <c:v>2.2437589438285146</c:v>
                </c:pt>
                <c:pt idx="69">
                  <c:v>2.2340972540042925</c:v>
                </c:pt>
                <c:pt idx="70">
                  <c:v>2.2846350978740642</c:v>
                </c:pt>
                <c:pt idx="71">
                  <c:v>2.314441773292256</c:v>
                </c:pt>
                <c:pt idx="72">
                  <c:v>2.396402651407608</c:v>
                </c:pt>
                <c:pt idx="73">
                  <c:v>2.4568667713818075</c:v>
                </c:pt>
                <c:pt idx="74">
                  <c:v>2.4953732880813968</c:v>
                </c:pt>
                <c:pt idx="75">
                  <c:v>2.4279047171406103</c:v>
                </c:pt>
                <c:pt idx="76">
                  <c:v>2.4704128209016192</c:v>
                </c:pt>
                <c:pt idx="77">
                  <c:v>2.451836450624731</c:v>
                </c:pt>
                <c:pt idx="78">
                  <c:v>2.4579715633527535</c:v>
                </c:pt>
                <c:pt idx="79">
                  <c:v>2.4513634549976251</c:v>
                </c:pt>
                <c:pt idx="80">
                  <c:v>2.3637476473400842</c:v>
                </c:pt>
                <c:pt idx="81">
                  <c:v>2.2905474241091861</c:v>
                </c:pt>
                <c:pt idx="82">
                  <c:v>2.2825893975215501</c:v>
                </c:pt>
                <c:pt idx="83">
                  <c:v>2.29052056290557</c:v>
                </c:pt>
                <c:pt idx="84">
                  <c:v>2.2385608302427573</c:v>
                </c:pt>
                <c:pt idx="85">
                  <c:v>2.1054824533998424</c:v>
                </c:pt>
                <c:pt idx="86">
                  <c:v>2.2127894097143019</c:v>
                </c:pt>
                <c:pt idx="87">
                  <c:v>2.1951699061035561</c:v>
                </c:pt>
                <c:pt idx="88">
                  <c:v>2.1612616783767691</c:v>
                </c:pt>
                <c:pt idx="89">
                  <c:v>2.0351132351167731</c:v>
                </c:pt>
                <c:pt idx="90">
                  <c:v>2.0189361819230083</c:v>
                </c:pt>
                <c:pt idx="91">
                  <c:v>2.0221152960762168</c:v>
                </c:pt>
                <c:pt idx="92">
                  <c:v>1.9864533003661662</c:v>
                </c:pt>
                <c:pt idx="93">
                  <c:v>2.0395659612111219</c:v>
                </c:pt>
                <c:pt idx="94">
                  <c:v>2.0775538929587829</c:v>
                </c:pt>
                <c:pt idx="95">
                  <c:v>2.1148356742618786</c:v>
                </c:pt>
                <c:pt idx="96">
                  <c:v>2.097309981338777</c:v>
                </c:pt>
                <c:pt idx="97">
                  <c:v>2.0701146778857149</c:v>
                </c:pt>
                <c:pt idx="98">
                  <c:v>2.0807243726669125</c:v>
                </c:pt>
                <c:pt idx="99">
                  <c:v>2.0504949422993186</c:v>
                </c:pt>
                <c:pt idx="100">
                  <c:v>2.0224893700470141</c:v>
                </c:pt>
                <c:pt idx="101">
                  <c:v>1.9960306389423326</c:v>
                </c:pt>
                <c:pt idx="102">
                  <c:v>1.9773632919547826</c:v>
                </c:pt>
                <c:pt idx="103">
                  <c:v>1.9759856127427118</c:v>
                </c:pt>
                <c:pt idx="104">
                  <c:v>1.9702820611582064</c:v>
                </c:pt>
                <c:pt idx="105">
                  <c:v>1.9903040440716773</c:v>
                </c:pt>
                <c:pt idx="106">
                  <c:v>1.9780887549474986</c:v>
                </c:pt>
                <c:pt idx="107">
                  <c:v>1.957778632475927</c:v>
                </c:pt>
                <c:pt idx="108">
                  <c:v>1.9414977290873552</c:v>
                </c:pt>
                <c:pt idx="109">
                  <c:v>1.8829352669818895</c:v>
                </c:pt>
                <c:pt idx="110">
                  <c:v>1.8450574645497535</c:v>
                </c:pt>
                <c:pt idx="111">
                  <c:v>1.8540595372135922</c:v>
                </c:pt>
                <c:pt idx="112">
                  <c:v>1.8333407152490806</c:v>
                </c:pt>
                <c:pt idx="113">
                  <c:v>1.8223866779143914</c:v>
                </c:pt>
                <c:pt idx="114">
                  <c:v>1.8074284011870472</c:v>
                </c:pt>
                <c:pt idx="115">
                  <c:v>1.7802570910317301</c:v>
                </c:pt>
                <c:pt idx="116">
                  <c:v>1.7809721973145298</c:v>
                </c:pt>
                <c:pt idx="117">
                  <c:v>1.7945075860141204</c:v>
                </c:pt>
                <c:pt idx="118">
                  <c:v>1.8009407938508566</c:v>
                </c:pt>
                <c:pt idx="119">
                  <c:v>1.7832336592206819</c:v>
                </c:pt>
                <c:pt idx="120">
                  <c:v>1.7796965499095241</c:v>
                </c:pt>
                <c:pt idx="121">
                  <c:v>1.7835800377192841</c:v>
                </c:pt>
                <c:pt idx="122">
                  <c:v>1.7786128365002556</c:v>
                </c:pt>
                <c:pt idx="123">
                  <c:v>1.7383902887198466</c:v>
                </c:pt>
                <c:pt idx="124">
                  <c:v>1.7139425497701655</c:v>
                </c:pt>
                <c:pt idx="125">
                  <c:v>1.7159910866822394</c:v>
                </c:pt>
                <c:pt idx="126">
                  <c:v>1.6989707426365921</c:v>
                </c:pt>
                <c:pt idx="127">
                  <c:v>1.6813208617821096</c:v>
                </c:pt>
                <c:pt idx="128">
                  <c:v>1.6353922597169401</c:v>
                </c:pt>
                <c:pt idx="129">
                  <c:v>1.6264574654103514</c:v>
                </c:pt>
                <c:pt idx="130">
                  <c:v>1.6053662464075229</c:v>
                </c:pt>
                <c:pt idx="131">
                  <c:v>1.5680469202718272</c:v>
                </c:pt>
                <c:pt idx="132">
                  <c:v>1.5536353002253742</c:v>
                </c:pt>
                <c:pt idx="133">
                  <c:v>1.5804488384275872</c:v>
                </c:pt>
                <c:pt idx="134">
                  <c:v>1.6025185981765753</c:v>
                </c:pt>
                <c:pt idx="135">
                  <c:v>1.6291029649680937</c:v>
                </c:pt>
                <c:pt idx="136">
                  <c:v>1.6074204264991134</c:v>
                </c:pt>
                <c:pt idx="137">
                  <c:v>1.5890087383469811</c:v>
                </c:pt>
                <c:pt idx="138">
                  <c:v>1.5297350611481235</c:v>
                </c:pt>
                <c:pt idx="139">
                  <c:v>1.5070305563059003</c:v>
                </c:pt>
                <c:pt idx="140">
                  <c:v>1.5082382338026878</c:v>
                </c:pt>
                <c:pt idx="141">
                  <c:v>1.5187695730910875</c:v>
                </c:pt>
                <c:pt idx="142">
                  <c:v>1.5121314623117077</c:v>
                </c:pt>
                <c:pt idx="143">
                  <c:v>1.5487819119793409</c:v>
                </c:pt>
                <c:pt idx="144">
                  <c:v>1.6438596135392114</c:v>
                </c:pt>
                <c:pt idx="145">
                  <c:v>1.6538491967655444</c:v>
                </c:pt>
                <c:pt idx="146">
                  <c:v>1.6508752421659623</c:v>
                </c:pt>
                <c:pt idx="147">
                  <c:v>1.6577032341894486</c:v>
                </c:pt>
                <c:pt idx="148">
                  <c:v>1.6617910800026958</c:v>
                </c:pt>
                <c:pt idx="149">
                  <c:v>1.6652773549957145</c:v>
                </c:pt>
                <c:pt idx="150">
                  <c:v>1.6433375939046362</c:v>
                </c:pt>
                <c:pt idx="151">
                  <c:v>1.6075844712079228</c:v>
                </c:pt>
                <c:pt idx="152">
                  <c:v>1.5591040658543909</c:v>
                </c:pt>
                <c:pt idx="153">
                  <c:v>1.5274870578911743</c:v>
                </c:pt>
                <c:pt idx="154">
                  <c:v>1.5315785410819553</c:v>
                </c:pt>
                <c:pt idx="155">
                  <c:v>1.5419548826973353</c:v>
                </c:pt>
                <c:pt idx="156">
                  <c:v>1.5145342268106012</c:v>
                </c:pt>
                <c:pt idx="157">
                  <c:v>1.5069781789817704</c:v>
                </c:pt>
                <c:pt idx="158">
                  <c:v>1.5162620270637337</c:v>
                </c:pt>
                <c:pt idx="159">
                  <c:v>1.5003762245451047</c:v>
                </c:pt>
                <c:pt idx="160">
                  <c:v>1.4651925213463139</c:v>
                </c:pt>
                <c:pt idx="161">
                  <c:v>1.4414263375489755</c:v>
                </c:pt>
                <c:pt idx="162">
                  <c:v>1.4427190965961061</c:v>
                </c:pt>
                <c:pt idx="163">
                  <c:v>1.4565789017870601</c:v>
                </c:pt>
                <c:pt idx="164">
                  <c:v>1.5056975075509043</c:v>
                </c:pt>
                <c:pt idx="165">
                  <c:v>1.4702466451428027</c:v>
                </c:pt>
                <c:pt idx="166">
                  <c:v>1.4599059439168294</c:v>
                </c:pt>
                <c:pt idx="167">
                  <c:v>1.4680173371958598</c:v>
                </c:pt>
                <c:pt idx="168">
                  <c:v>1.442671532802914</c:v>
                </c:pt>
                <c:pt idx="169">
                  <c:v>1.450998226892134</c:v>
                </c:pt>
                <c:pt idx="170">
                  <c:v>1.4664913723144943</c:v>
                </c:pt>
                <c:pt idx="171">
                  <c:v>1.4872140088821786</c:v>
                </c:pt>
                <c:pt idx="172">
                  <c:v>1.4977211728528828</c:v>
                </c:pt>
                <c:pt idx="173">
                  <c:v>1.4977211728528832</c:v>
                </c:pt>
                <c:pt idx="174">
                  <c:v>1.5006808036657526</c:v>
                </c:pt>
                <c:pt idx="175">
                  <c:v>1.5360226527491929</c:v>
                </c:pt>
                <c:pt idx="176">
                  <c:v>1.5529070828283769</c:v>
                </c:pt>
                <c:pt idx="177">
                  <c:v>1.5290564488768874</c:v>
                </c:pt>
                <c:pt idx="178">
                  <c:v>1.5228178863926645</c:v>
                </c:pt>
                <c:pt idx="179">
                  <c:v>1.5026912065864244</c:v>
                </c:pt>
                <c:pt idx="180">
                  <c:v>1.5218193797082531</c:v>
                </c:pt>
                <c:pt idx="181">
                  <c:v>1.543416256773869</c:v>
                </c:pt>
                <c:pt idx="182">
                  <c:v>1.574883068325128</c:v>
                </c:pt>
                <c:pt idx="183">
                  <c:v>1.5737782195099053</c:v>
                </c:pt>
                <c:pt idx="184">
                  <c:v>1.5434832230240014</c:v>
                </c:pt>
                <c:pt idx="185">
                  <c:v>1.5434832230240021</c:v>
                </c:pt>
                <c:pt idx="186">
                  <c:v>1.521549594792619</c:v>
                </c:pt>
                <c:pt idx="187">
                  <c:v>1.5180719399501019</c:v>
                </c:pt>
                <c:pt idx="188">
                  <c:v>1.5102047144291337</c:v>
                </c:pt>
                <c:pt idx="189">
                  <c:v>1.5246334218918294</c:v>
                </c:pt>
                <c:pt idx="190">
                  <c:v>1.5387644671615093</c:v>
                </c:pt>
                <c:pt idx="191">
                  <c:v>1.5577155336862094</c:v>
                </c:pt>
                <c:pt idx="192">
                  <c:v>1.5527338329988256</c:v>
                </c:pt>
                <c:pt idx="193">
                  <c:v>1.5642171733588006</c:v>
                </c:pt>
                <c:pt idx="194">
                  <c:v>1.5736099906527909</c:v>
                </c:pt>
                <c:pt idx="195">
                  <c:v>1.5873710638096477</c:v>
                </c:pt>
                <c:pt idx="196">
                  <c:v>1.6089463650966851</c:v>
                </c:pt>
                <c:pt idx="197">
                  <c:v>1.6057348953060742</c:v>
                </c:pt>
                <c:pt idx="198">
                  <c:v>1.596133131929717</c:v>
                </c:pt>
                <c:pt idx="199">
                  <c:v>1.590557816598628</c:v>
                </c:pt>
                <c:pt idx="200">
                  <c:v>1.6076759276292822</c:v>
                </c:pt>
                <c:pt idx="201">
                  <c:v>1.6187467498854122</c:v>
                </c:pt>
                <c:pt idx="202">
                  <c:v>1.6287769616076677</c:v>
                </c:pt>
                <c:pt idx="203">
                  <c:v>1.637892643183726</c:v>
                </c:pt>
                <c:pt idx="204">
                  <c:v>1.633654887315205</c:v>
                </c:pt>
                <c:pt idx="205">
                  <c:v>1.6352805763263649</c:v>
                </c:pt>
                <c:pt idx="206">
                  <c:v>1.6380588863201244</c:v>
                </c:pt>
                <c:pt idx="207">
                  <c:v>1.6390397599047466</c:v>
                </c:pt>
                <c:pt idx="208">
                  <c:v>1.6227292836394003</c:v>
                </c:pt>
                <c:pt idx="209">
                  <c:v>1.6227292836393987</c:v>
                </c:pt>
                <c:pt idx="210">
                  <c:v>1.6219217949433202</c:v>
                </c:pt>
                <c:pt idx="211">
                  <c:v>1.6233787563321289</c:v>
                </c:pt>
                <c:pt idx="212">
                  <c:v>1.6259712366296979</c:v>
                </c:pt>
                <c:pt idx="213">
                  <c:v>1.6214207923892532</c:v>
                </c:pt>
                <c:pt idx="214">
                  <c:v>1.6308335044259452</c:v>
                </c:pt>
                <c:pt idx="215">
                  <c:v>1.6370449580861779</c:v>
                </c:pt>
                <c:pt idx="216">
                  <c:v>1.6235237389080399</c:v>
                </c:pt>
                <c:pt idx="217">
                  <c:v>1.6343796361642113</c:v>
                </c:pt>
                <c:pt idx="218">
                  <c:v>1.6376373193138305</c:v>
                </c:pt>
                <c:pt idx="219">
                  <c:v>1.6197093629917254</c:v>
                </c:pt>
                <c:pt idx="220">
                  <c:v>1.6206778955986563</c:v>
                </c:pt>
                <c:pt idx="221">
                  <c:v>1.6291012089990677</c:v>
                </c:pt>
                <c:pt idx="222">
                  <c:v>1.6336535876270106</c:v>
                </c:pt>
                <c:pt idx="223">
                  <c:v>1.6365842000026611</c:v>
                </c:pt>
                <c:pt idx="224">
                  <c:v>1.6370735116032202</c:v>
                </c:pt>
                <c:pt idx="225">
                  <c:v>1.6374003053973343</c:v>
                </c:pt>
                <c:pt idx="226">
                  <c:v>1.6424666203456606</c:v>
                </c:pt>
                <c:pt idx="227">
                  <c:v>1.6339665940461017</c:v>
                </c:pt>
                <c:pt idx="228">
                  <c:v>1.6241457287158418</c:v>
                </c:pt>
                <c:pt idx="229">
                  <c:v>1.6249516763779697</c:v>
                </c:pt>
                <c:pt idx="230">
                  <c:v>1.6189668852147223</c:v>
                </c:pt>
                <c:pt idx="231">
                  <c:v>1.617997250426211</c:v>
                </c:pt>
                <c:pt idx="232">
                  <c:v>1.6184817774526921</c:v>
                </c:pt>
                <c:pt idx="233">
                  <c:v>1.6189678566730701</c:v>
                </c:pt>
                <c:pt idx="234">
                  <c:v>1.6142878259869096</c:v>
                </c:pt>
                <c:pt idx="235">
                  <c:v>1.6191360224810167</c:v>
                </c:pt>
                <c:pt idx="236">
                  <c:v>1.617517533853986</c:v>
                </c:pt>
                <c:pt idx="237">
                  <c:v>1.6099394513090173</c:v>
                </c:pt>
                <c:pt idx="238">
                  <c:v>1.6121861770185795</c:v>
                </c:pt>
                <c:pt idx="239">
                  <c:v>1.5978834886459059</c:v>
                </c:pt>
                <c:pt idx="240">
                  <c:v>1.5534146103474602</c:v>
                </c:pt>
                <c:pt idx="241">
                  <c:v>1.5371565190464311</c:v>
                </c:pt>
                <c:pt idx="242">
                  <c:v>1.514636884972302</c:v>
                </c:pt>
                <c:pt idx="243">
                  <c:v>1.5005984924765436</c:v>
                </c:pt>
                <c:pt idx="244">
                  <c:v>1.5090381344950903</c:v>
                </c:pt>
                <c:pt idx="245">
                  <c:v>1.5022603406980806</c:v>
                </c:pt>
                <c:pt idx="246">
                  <c:v>1.5039096933028979</c:v>
                </c:pt>
                <c:pt idx="247">
                  <c:v>1.4909605309456628</c:v>
                </c:pt>
                <c:pt idx="248">
                  <c:v>1.465238754231404</c:v>
                </c:pt>
                <c:pt idx="249">
                  <c:v>1.480516960612003</c:v>
                </c:pt>
                <c:pt idx="250">
                  <c:v>1.5161262008822123</c:v>
                </c:pt>
                <c:pt idx="251">
                  <c:v>1.5168861638901732</c:v>
                </c:pt>
                <c:pt idx="252">
                  <c:v>1.530085608409339</c:v>
                </c:pt>
                <c:pt idx="253">
                  <c:v>1.5981403905924643</c:v>
                </c:pt>
                <c:pt idx="254">
                  <c:v>1.5652351511659757</c:v>
                </c:pt>
                <c:pt idx="255">
                  <c:v>1.5730092405231084</c:v>
                </c:pt>
                <c:pt idx="256">
                  <c:v>1.5587234280592799</c:v>
                </c:pt>
                <c:pt idx="257">
                  <c:v>1.5160996536792133</c:v>
                </c:pt>
                <c:pt idx="258">
                  <c:v>1.4816979522212783</c:v>
                </c:pt>
                <c:pt idx="259">
                  <c:v>1.4848033072109628</c:v>
                </c:pt>
                <c:pt idx="260">
                  <c:v>1.4943740002980308</c:v>
                </c:pt>
                <c:pt idx="261">
                  <c:v>1.5284437287474237</c:v>
                </c:pt>
                <c:pt idx="262">
                  <c:v>1.5003479042214143</c:v>
                </c:pt>
                <c:pt idx="263">
                  <c:v>1.4739834793239659</c:v>
                </c:pt>
                <c:pt idx="264">
                  <c:v>1.4891291595285128</c:v>
                </c:pt>
                <c:pt idx="265">
                  <c:v>1.5391926598039622</c:v>
                </c:pt>
                <c:pt idx="266">
                  <c:v>1.5388860171782417</c:v>
                </c:pt>
                <c:pt idx="267">
                  <c:v>1.4914186481856926</c:v>
                </c:pt>
                <c:pt idx="268">
                  <c:v>1.4929044208975759</c:v>
                </c:pt>
                <c:pt idx="269">
                  <c:v>1.4964845274225071</c:v>
                </c:pt>
                <c:pt idx="270">
                  <c:v>1.5274192181678576</c:v>
                </c:pt>
                <c:pt idx="271">
                  <c:v>1.5877605684633889</c:v>
                </c:pt>
                <c:pt idx="272">
                  <c:v>1.6116046108142577</c:v>
                </c:pt>
                <c:pt idx="273">
                  <c:v>1.5992249664574454</c:v>
                </c:pt>
                <c:pt idx="274">
                  <c:v>1.5698696797626943</c:v>
                </c:pt>
                <c:pt idx="275">
                  <c:v>1.5214582300446764</c:v>
                </c:pt>
                <c:pt idx="276">
                  <c:v>1.4667932615582253</c:v>
                </c:pt>
                <c:pt idx="277">
                  <c:v>1.4815517910877509</c:v>
                </c:pt>
                <c:pt idx="278">
                  <c:v>1.4523281155911016</c:v>
                </c:pt>
                <c:pt idx="279">
                  <c:v>1.4222859531121008</c:v>
                </c:pt>
                <c:pt idx="280">
                  <c:v>1.4665594458159774</c:v>
                </c:pt>
                <c:pt idx="281">
                  <c:v>1.427842743968873</c:v>
                </c:pt>
                <c:pt idx="282">
                  <c:v>1.4209045949749772</c:v>
                </c:pt>
                <c:pt idx="283">
                  <c:v>1.4076790249256992</c:v>
                </c:pt>
                <c:pt idx="284">
                  <c:v>1.3996848329937686</c:v>
                </c:pt>
                <c:pt idx="285">
                  <c:v>1.3626709141490105</c:v>
                </c:pt>
                <c:pt idx="286">
                  <c:v>1.370792524842259</c:v>
                </c:pt>
                <c:pt idx="287">
                  <c:v>1.3034908661033704</c:v>
                </c:pt>
                <c:pt idx="288">
                  <c:v>1.304945802635805</c:v>
                </c:pt>
                <c:pt idx="289">
                  <c:v>1.3184672097767971</c:v>
                </c:pt>
                <c:pt idx="290">
                  <c:v>1.3703784799528793</c:v>
                </c:pt>
                <c:pt idx="291">
                  <c:v>1.3612170991749044</c:v>
                </c:pt>
                <c:pt idx="292">
                  <c:v>1.3282492711124227</c:v>
                </c:pt>
                <c:pt idx="293">
                  <c:v>1.307644923932437</c:v>
                </c:pt>
                <c:pt idx="294">
                  <c:v>1.3047747065996509</c:v>
                </c:pt>
                <c:pt idx="295">
                  <c:v>1.3678817958949159</c:v>
                </c:pt>
                <c:pt idx="296">
                  <c:v>1.3763305577344735</c:v>
                </c:pt>
                <c:pt idx="297">
                  <c:v>1.4009251606133757</c:v>
                </c:pt>
                <c:pt idx="298">
                  <c:v>1.3885871487905197</c:v>
                </c:pt>
                <c:pt idx="299">
                  <c:v>1.4617869885417609</c:v>
                </c:pt>
                <c:pt idx="300">
                  <c:v>1.5126862860575805</c:v>
                </c:pt>
                <c:pt idx="301">
                  <c:v>1.5901399306076904</c:v>
                </c:pt>
                <c:pt idx="302">
                  <c:v>1.538711138155332</c:v>
                </c:pt>
                <c:pt idx="303">
                  <c:v>1.6167262988013327</c:v>
                </c:pt>
                <c:pt idx="304">
                  <c:v>1.5799935523467337</c:v>
                </c:pt>
                <c:pt idx="305">
                  <c:v>1.5568909926429144</c:v>
                </c:pt>
                <c:pt idx="306">
                  <c:v>1.5883211126114802</c:v>
                </c:pt>
                <c:pt idx="307">
                  <c:v>1.5525235765114656</c:v>
                </c:pt>
                <c:pt idx="308">
                  <c:v>1.6200646456893415</c:v>
                </c:pt>
                <c:pt idx="309">
                  <c:v>1.6127325619061763</c:v>
                </c:pt>
                <c:pt idx="310">
                  <c:v>1.6826094572825281</c:v>
                </c:pt>
                <c:pt idx="311">
                  <c:v>1.6978458846047364</c:v>
                </c:pt>
                <c:pt idx="312">
                  <c:v>1.7256987948214559</c:v>
                </c:pt>
                <c:pt idx="313">
                  <c:v>1.6864437580140652</c:v>
                </c:pt>
                <c:pt idx="314">
                  <c:v>1.7191010652796956</c:v>
                </c:pt>
                <c:pt idx="315">
                  <c:v>1.710229166173445</c:v>
                </c:pt>
                <c:pt idx="316">
                  <c:v>1.7169017289466326</c:v>
                </c:pt>
                <c:pt idx="317">
                  <c:v>1.7394947932693281</c:v>
                </c:pt>
                <c:pt idx="318">
                  <c:v>1.7249063784695438</c:v>
                </c:pt>
                <c:pt idx="319">
                  <c:v>1.7273173897813034</c:v>
                </c:pt>
                <c:pt idx="320">
                  <c:v>1.7288622428577258</c:v>
                </c:pt>
                <c:pt idx="321">
                  <c:v>1.7373489439096219</c:v>
                </c:pt>
                <c:pt idx="322">
                  <c:v>1.7480786614634019</c:v>
                </c:pt>
                <c:pt idx="323">
                  <c:v>1.7724632173860713</c:v>
                </c:pt>
                <c:pt idx="324">
                  <c:v>1.7880252619831627</c:v>
                </c:pt>
                <c:pt idx="325">
                  <c:v>1.7927116185165863</c:v>
                </c:pt>
                <c:pt idx="326">
                  <c:v>1.8040510594770818</c:v>
                </c:pt>
                <c:pt idx="327">
                  <c:v>1.8181692477623455</c:v>
                </c:pt>
                <c:pt idx="328">
                  <c:v>1.8757794095300384</c:v>
                </c:pt>
                <c:pt idx="329">
                  <c:v>1.8740861282175263</c:v>
                </c:pt>
                <c:pt idx="330">
                  <c:v>1.8434971272128875</c:v>
                </c:pt>
                <c:pt idx="331">
                  <c:v>1.7252104391839971</c:v>
                </c:pt>
                <c:pt idx="332">
                  <c:v>1.8019444587180504</c:v>
                </c:pt>
                <c:pt idx="333">
                  <c:v>1.8200465048750745</c:v>
                </c:pt>
                <c:pt idx="334">
                  <c:v>1.7679028042856175</c:v>
                </c:pt>
                <c:pt idx="335">
                  <c:v>1.7947944456120088</c:v>
                </c:pt>
                <c:pt idx="336">
                  <c:v>1.7487424056685623</c:v>
                </c:pt>
                <c:pt idx="337">
                  <c:v>1.7181687780704489</c:v>
                </c:pt>
                <c:pt idx="338">
                  <c:v>1.6863258775943417</c:v>
                </c:pt>
                <c:pt idx="339">
                  <c:v>1.6282056710351605</c:v>
                </c:pt>
                <c:pt idx="340">
                  <c:v>1.578049225017923</c:v>
                </c:pt>
                <c:pt idx="341">
                  <c:v>1.6013443883115197</c:v>
                </c:pt>
                <c:pt idx="342">
                  <c:v>1.5459664843929677</c:v>
                </c:pt>
                <c:pt idx="343">
                  <c:v>1.5073173222831393</c:v>
                </c:pt>
                <c:pt idx="344">
                  <c:v>1.4642855041385006</c:v>
                </c:pt>
                <c:pt idx="345">
                  <c:v>1.4838287568829807</c:v>
                </c:pt>
                <c:pt idx="346">
                  <c:v>1.6087127508636681</c:v>
                </c:pt>
                <c:pt idx="347">
                  <c:v>1.623476000048653</c:v>
                </c:pt>
                <c:pt idx="348">
                  <c:v>1.6085653689211237</c:v>
                </c:pt>
                <c:pt idx="349">
                  <c:v>1.7211308339986091</c:v>
                </c:pt>
                <c:pt idx="350">
                  <c:v>1.7557716880591623</c:v>
                </c:pt>
                <c:pt idx="351">
                  <c:v>1.6967936260048562</c:v>
                </c:pt>
                <c:pt idx="352">
                  <c:v>1.6881391130609373</c:v>
                </c:pt>
                <c:pt idx="353">
                  <c:v>1.7091097852728718</c:v>
                </c:pt>
                <c:pt idx="354">
                  <c:v>1.7559743969938864</c:v>
                </c:pt>
                <c:pt idx="355">
                  <c:v>1.7579139208785073</c:v>
                </c:pt>
                <c:pt idx="356">
                  <c:v>1.733738634072608</c:v>
                </c:pt>
                <c:pt idx="357">
                  <c:v>1.698981269634076</c:v>
                </c:pt>
                <c:pt idx="358">
                  <c:v>1.7790582792665586</c:v>
                </c:pt>
                <c:pt idx="359">
                  <c:v>1.7687086924864732</c:v>
                </c:pt>
                <c:pt idx="360">
                  <c:v>1.835323081282298</c:v>
                </c:pt>
                <c:pt idx="361">
                  <c:v>1.8505811116492537</c:v>
                </c:pt>
                <c:pt idx="362">
                  <c:v>1.8570413489231121</c:v>
                </c:pt>
                <c:pt idx="363">
                  <c:v>1.9160279474833848</c:v>
                </c:pt>
                <c:pt idx="364">
                  <c:v>1.9354111335985451</c:v>
                </c:pt>
                <c:pt idx="365">
                  <c:v>1.9055674481918814</c:v>
                </c:pt>
                <c:pt idx="366">
                  <c:v>1.9376387095920242</c:v>
                </c:pt>
                <c:pt idx="367">
                  <c:v>1.9849697449933874</c:v>
                </c:pt>
                <c:pt idx="368">
                  <c:v>2.0739609335199476</c:v>
                </c:pt>
                <c:pt idx="369">
                  <c:v>2.1060687985514668</c:v>
                </c:pt>
                <c:pt idx="370">
                  <c:v>2.1433160991827456</c:v>
                </c:pt>
                <c:pt idx="371">
                  <c:v>2.2399107583012694</c:v>
                </c:pt>
                <c:pt idx="372">
                  <c:v>2.3367974002967564</c:v>
                </c:pt>
                <c:pt idx="373">
                  <c:v>2.2222148073627235</c:v>
                </c:pt>
                <c:pt idx="374">
                  <c:v>2.1973351607529921</c:v>
                </c:pt>
                <c:pt idx="375">
                  <c:v>2.2069553345911173</c:v>
                </c:pt>
                <c:pt idx="376">
                  <c:v>2.2438341936148896</c:v>
                </c:pt>
                <c:pt idx="377">
                  <c:v>2.2847544947780363</c:v>
                </c:pt>
                <c:pt idx="378">
                  <c:v>2.4020848299614124</c:v>
                </c:pt>
                <c:pt idx="379">
                  <c:v>2.4275872472663624</c:v>
                </c:pt>
                <c:pt idx="380">
                  <c:v>2.4628189709029984</c:v>
                </c:pt>
                <c:pt idx="381">
                  <c:v>2.4342751551926796</c:v>
                </c:pt>
                <c:pt idx="382">
                  <c:v>2.4194601512550649</c:v>
                </c:pt>
                <c:pt idx="383">
                  <c:v>2.360798039159846</c:v>
                </c:pt>
                <c:pt idx="384">
                  <c:v>2.1862514363581407</c:v>
                </c:pt>
                <c:pt idx="385">
                  <c:v>2.1455528256010985</c:v>
                </c:pt>
                <c:pt idx="386">
                  <c:v>2.1582217223895777</c:v>
                </c:pt>
                <c:pt idx="387">
                  <c:v>2.177301842097259</c:v>
                </c:pt>
                <c:pt idx="388">
                  <c:v>2.137453554915314</c:v>
                </c:pt>
                <c:pt idx="389">
                  <c:v>2.1078347687391381</c:v>
                </c:pt>
                <c:pt idx="390">
                  <c:v>2.1207416068131262</c:v>
                </c:pt>
                <c:pt idx="391">
                  <c:v>2.1754454118431403</c:v>
                </c:pt>
                <c:pt idx="392">
                  <c:v>2.3051181393879228</c:v>
                </c:pt>
                <c:pt idx="393">
                  <c:v>2.3162899558954551</c:v>
                </c:pt>
                <c:pt idx="394">
                  <c:v>2.2447867931132901</c:v>
                </c:pt>
                <c:pt idx="395">
                  <c:v>2.2512290313122256</c:v>
                </c:pt>
                <c:pt idx="396">
                  <c:v>2.2342463138159068</c:v>
                </c:pt>
                <c:pt idx="397">
                  <c:v>2.2817363708432259</c:v>
                </c:pt>
                <c:pt idx="398">
                  <c:v>2.224485653902665</c:v>
                </c:pt>
                <c:pt idx="399">
                  <c:v>2.2669924635643088</c:v>
                </c:pt>
                <c:pt idx="400">
                  <c:v>2.2947716559113838</c:v>
                </c:pt>
                <c:pt idx="401">
                  <c:v>2.3742019525871232</c:v>
                </c:pt>
                <c:pt idx="402">
                  <c:v>2.4273472955779756</c:v>
                </c:pt>
                <c:pt idx="403">
                  <c:v>2.3985771310814745</c:v>
                </c:pt>
                <c:pt idx="404">
                  <c:v>2.4165592145672075</c:v>
                </c:pt>
                <c:pt idx="405">
                  <c:v>2.3944878762202801</c:v>
                </c:pt>
                <c:pt idx="406">
                  <c:v>2.146033552788325</c:v>
                </c:pt>
                <c:pt idx="407">
                  <c:v>2.1644066491253215</c:v>
                </c:pt>
                <c:pt idx="408">
                  <c:v>2.1617448485410775</c:v>
                </c:pt>
                <c:pt idx="409">
                  <c:v>2.0009026474821194</c:v>
                </c:pt>
                <c:pt idx="410">
                  <c:v>1.8442363955613732</c:v>
                </c:pt>
                <c:pt idx="411">
                  <c:v>1.7984517023931814</c:v>
                </c:pt>
                <c:pt idx="412">
                  <c:v>2.0504296017663708</c:v>
                </c:pt>
                <c:pt idx="413">
                  <c:v>2.1698102610134131</c:v>
                </c:pt>
                <c:pt idx="414">
                  <c:v>2.2126030873818894</c:v>
                </c:pt>
                <c:pt idx="415">
                  <c:v>2.0646216388156442</c:v>
                </c:pt>
                <c:pt idx="416">
                  <c:v>1.9499317741310165</c:v>
                </c:pt>
                <c:pt idx="417">
                  <c:v>1.9157878545678866</c:v>
                </c:pt>
                <c:pt idx="418">
                  <c:v>1.8838197718627678</c:v>
                </c:pt>
                <c:pt idx="419">
                  <c:v>1.900324537235585</c:v>
                </c:pt>
                <c:pt idx="420">
                  <c:v>1.9274075472674435</c:v>
                </c:pt>
                <c:pt idx="421">
                  <c:v>1.874607064596933</c:v>
                </c:pt>
                <c:pt idx="422">
                  <c:v>1.7866602689121218</c:v>
                </c:pt>
                <c:pt idx="423">
                  <c:v>1.8475833951211382</c:v>
                </c:pt>
                <c:pt idx="424">
                  <c:v>1.7255202671350922</c:v>
                </c:pt>
                <c:pt idx="425">
                  <c:v>1.8192742790622249</c:v>
                </c:pt>
                <c:pt idx="426">
                  <c:v>1.8381639212742618</c:v>
                </c:pt>
                <c:pt idx="427">
                  <c:v>1.7627332902418913</c:v>
                </c:pt>
                <c:pt idx="428">
                  <c:v>1.7049879700746786</c:v>
                </c:pt>
                <c:pt idx="429">
                  <c:v>1.6473370558657272</c:v>
                </c:pt>
                <c:pt idx="430">
                  <c:v>1.711428178608009</c:v>
                </c:pt>
                <c:pt idx="431">
                  <c:v>1.9228820590722444</c:v>
                </c:pt>
                <c:pt idx="432">
                  <c:v>1.8160766990636164</c:v>
                </c:pt>
                <c:pt idx="433">
                  <c:v>1.7784219341723193</c:v>
                </c:pt>
                <c:pt idx="434">
                  <c:v>1.8244217056491208</c:v>
                </c:pt>
                <c:pt idx="435">
                  <c:v>1.8522795880622431</c:v>
                </c:pt>
                <c:pt idx="436">
                  <c:v>1.8880759595136514</c:v>
                </c:pt>
                <c:pt idx="437">
                  <c:v>1.9343338205217357</c:v>
                </c:pt>
                <c:pt idx="438">
                  <c:v>1.8486133925419312</c:v>
                </c:pt>
                <c:pt idx="439">
                  <c:v>1.9513655640853229</c:v>
                </c:pt>
                <c:pt idx="440">
                  <c:v>2.0848810626040239</c:v>
                </c:pt>
                <c:pt idx="441">
                  <c:v>2.1952315916386738</c:v>
                </c:pt>
                <c:pt idx="442">
                  <c:v>2.3458975659952834</c:v>
                </c:pt>
                <c:pt idx="443">
                  <c:v>2.3783046184374723</c:v>
                </c:pt>
                <c:pt idx="444">
                  <c:v>2.39847381853397</c:v>
                </c:pt>
                <c:pt idx="445">
                  <c:v>2.3619924094241491</c:v>
                </c:pt>
                <c:pt idx="446">
                  <c:v>2.4574335872967179</c:v>
                </c:pt>
                <c:pt idx="447">
                  <c:v>2.4687084671107655</c:v>
                </c:pt>
                <c:pt idx="448">
                  <c:v>2.6173421360020477</c:v>
                </c:pt>
                <c:pt idx="449">
                  <c:v>2.5204421285784058</c:v>
                </c:pt>
                <c:pt idx="450">
                  <c:v>2.4981062379636989</c:v>
                </c:pt>
                <c:pt idx="451">
                  <c:v>2.3777846072360886</c:v>
                </c:pt>
                <c:pt idx="452">
                  <c:v>2.3815757934558999</c:v>
                </c:pt>
                <c:pt idx="453">
                  <c:v>2.4806390343383531</c:v>
                </c:pt>
                <c:pt idx="454">
                  <c:v>2.4623718148596918</c:v>
                </c:pt>
                <c:pt idx="455">
                  <c:v>2.4935970989822263</c:v>
                </c:pt>
                <c:pt idx="456">
                  <c:v>2.4938473094075695</c:v>
                </c:pt>
                <c:pt idx="457">
                  <c:v>2.5390910942416718</c:v>
                </c:pt>
                <c:pt idx="458">
                  <c:v>2.4820158418745915</c:v>
                </c:pt>
                <c:pt idx="459">
                  <c:v>2.4388090859232627</c:v>
                </c:pt>
                <c:pt idx="460">
                  <c:v>2.4113603382430551</c:v>
                </c:pt>
                <c:pt idx="461">
                  <c:v>2.2818848900327229</c:v>
                </c:pt>
                <c:pt idx="462">
                  <c:v>2.3161767509398645</c:v>
                </c:pt>
                <c:pt idx="463">
                  <c:v>2.4392207605898752</c:v>
                </c:pt>
                <c:pt idx="464">
                  <c:v>2.5048369412573308</c:v>
                </c:pt>
                <c:pt idx="465">
                  <c:v>2.5780748639984186</c:v>
                </c:pt>
                <c:pt idx="466">
                  <c:v>2.7119808420090799</c:v>
                </c:pt>
                <c:pt idx="467">
                  <c:v>2.7705830690873028</c:v>
                </c:pt>
                <c:pt idx="468">
                  <c:v>2.7815687275690162</c:v>
                </c:pt>
                <c:pt idx="469">
                  <c:v>2.8488936724680189</c:v>
                </c:pt>
                <c:pt idx="470">
                  <c:v>2.7401637910729941</c:v>
                </c:pt>
                <c:pt idx="471">
                  <c:v>2.7858696793180218</c:v>
                </c:pt>
                <c:pt idx="472">
                  <c:v>2.8623205486736221</c:v>
                </c:pt>
                <c:pt idx="473">
                  <c:v>3.0995104420184738</c:v>
                </c:pt>
                <c:pt idx="474">
                  <c:v>3.1242990889605373</c:v>
                </c:pt>
                <c:pt idx="475">
                  <c:v>3.0806418504682216</c:v>
                </c:pt>
                <c:pt idx="476">
                  <c:v>3.1626361202525466</c:v>
                </c:pt>
                <c:pt idx="477">
                  <c:v>3.1898756501816128</c:v>
                </c:pt>
                <c:pt idx="478">
                  <c:v>3.279735774509843</c:v>
                </c:pt>
                <c:pt idx="479">
                  <c:v>3.4205833231084291</c:v>
                </c:pt>
                <c:pt idx="480">
                  <c:v>3.6351727550118875</c:v>
                </c:pt>
                <c:pt idx="481">
                  <c:v>3.6435152987521882</c:v>
                </c:pt>
                <c:pt idx="482">
                  <c:v>3.9622814293702362</c:v>
                </c:pt>
                <c:pt idx="483">
                  <c:v>4.0878340548859446</c:v>
                </c:pt>
                <c:pt idx="484">
                  <c:v>4.0890588129169698</c:v>
                </c:pt>
                <c:pt idx="485">
                  <c:v>4.0324827034140114</c:v>
                </c:pt>
                <c:pt idx="486">
                  <c:v>4.1080666264690286</c:v>
                </c:pt>
                <c:pt idx="487">
                  <c:v>4.1615851676540894</c:v>
                </c:pt>
                <c:pt idx="488">
                  <c:v>4.3897225744426391</c:v>
                </c:pt>
                <c:pt idx="489">
                  <c:v>4.3060922177951966</c:v>
                </c:pt>
                <c:pt idx="490">
                  <c:v>4.2758769717488816</c:v>
                </c:pt>
                <c:pt idx="491">
                  <c:v>4.3842734520948179</c:v>
                </c:pt>
                <c:pt idx="492">
                  <c:v>4.348171210160106</c:v>
                </c:pt>
                <c:pt idx="493">
                  <c:v>4.2508054624876213</c:v>
                </c:pt>
                <c:pt idx="494">
                  <c:v>4.3631596429942343</c:v>
                </c:pt>
                <c:pt idx="495">
                  <c:v>4.2751805417615767</c:v>
                </c:pt>
                <c:pt idx="496">
                  <c:v>4.0896026574329154</c:v>
                </c:pt>
                <c:pt idx="497">
                  <c:v>4.1743656101110878</c:v>
                </c:pt>
                <c:pt idx="498">
                  <c:v>4.3357556275624463</c:v>
                </c:pt>
                <c:pt idx="499">
                  <c:v>4.2666668017074585</c:v>
                </c:pt>
                <c:pt idx="500">
                  <c:v>4.2376331438953816</c:v>
                </c:pt>
                <c:pt idx="501">
                  <c:v>4.0210075542133916</c:v>
                </c:pt>
                <c:pt idx="502">
                  <c:v>4.3470240119477426</c:v>
                </c:pt>
                <c:pt idx="503">
                  <c:v>4.5244262048695365</c:v>
                </c:pt>
                <c:pt idx="504">
                  <c:v>4.5624015408440561</c:v>
                </c:pt>
                <c:pt idx="505">
                  <c:v>4.6310951650474781</c:v>
                </c:pt>
                <c:pt idx="506">
                  <c:v>4.6776968001645152</c:v>
                </c:pt>
                <c:pt idx="507">
                  <c:v>4.6819913295128304</c:v>
                </c:pt>
                <c:pt idx="508">
                  <c:v>4.5901967144736169</c:v>
                </c:pt>
                <c:pt idx="509">
                  <c:v>4.5494742755194553</c:v>
                </c:pt>
                <c:pt idx="510">
                  <c:v>4.6649865150776968</c:v>
                </c:pt>
                <c:pt idx="511">
                  <c:v>4.4610822597044208</c:v>
                </c:pt>
                <c:pt idx="512">
                  <c:v>4.3946424690445012</c:v>
                </c:pt>
                <c:pt idx="513">
                  <c:v>4.5620868739673819</c:v>
                </c:pt>
                <c:pt idx="514">
                  <c:v>4.7628372414905353</c:v>
                </c:pt>
                <c:pt idx="515">
                  <c:v>4.790613149283141</c:v>
                </c:pt>
                <c:pt idx="516">
                  <c:v>4.9240263546281842</c:v>
                </c:pt>
                <c:pt idx="517">
                  <c:v>4.9546224351431789</c:v>
                </c:pt>
                <c:pt idx="518">
                  <c:v>4.9702315098880536</c:v>
                </c:pt>
                <c:pt idx="519">
                  <c:v>5.104123460766659</c:v>
                </c:pt>
                <c:pt idx="520">
                  <c:v>5.0438715921441633</c:v>
                </c:pt>
                <c:pt idx="521">
                  <c:v>5.3566298224561812</c:v>
                </c:pt>
                <c:pt idx="522">
                  <c:v>5.5487959147416177</c:v>
                </c:pt>
                <c:pt idx="523">
                  <c:v>5.6447421109685214</c:v>
                </c:pt>
                <c:pt idx="524">
                  <c:v>5.563860535631</c:v>
                </c:pt>
                <c:pt idx="525">
                  <c:v>5.7258261354792133</c:v>
                </c:pt>
                <c:pt idx="526">
                  <c:v>5.8100710346780327</c:v>
                </c:pt>
                <c:pt idx="527">
                  <c:v>6.1399323453885746</c:v>
                </c:pt>
                <c:pt idx="528">
                  <c:v>6.2270588939750748</c:v>
                </c:pt>
                <c:pt idx="529">
                  <c:v>6.0231950193276385</c:v>
                </c:pt>
                <c:pt idx="530">
                  <c:v>5.7840276755162412</c:v>
                </c:pt>
                <c:pt idx="531">
                  <c:v>5.8037822652668707</c:v>
                </c:pt>
                <c:pt idx="532">
                  <c:v>5.8389025887182289</c:v>
                </c:pt>
                <c:pt idx="533">
                  <c:v>6.1641764139309565</c:v>
                </c:pt>
                <c:pt idx="534">
                  <c:v>6.2966929551763453</c:v>
                </c:pt>
                <c:pt idx="535">
                  <c:v>6.0258802797642543</c:v>
                </c:pt>
                <c:pt idx="536">
                  <c:v>5.7920045302922114</c:v>
                </c:pt>
                <c:pt idx="537">
                  <c:v>5.7645840531786954</c:v>
                </c:pt>
                <c:pt idx="538">
                  <c:v>5.8972905519796575</c:v>
                </c:pt>
                <c:pt idx="539">
                  <c:v>5.7306909795078136</c:v>
                </c:pt>
                <c:pt idx="540">
                  <c:v>5.6174252977878893</c:v>
                </c:pt>
                <c:pt idx="541">
                  <c:v>5.4136789567553194</c:v>
                </c:pt>
                <c:pt idx="542">
                  <c:v>5.6873411585344256</c:v>
                </c:pt>
                <c:pt idx="543">
                  <c:v>5.6041766845843197</c:v>
                </c:pt>
                <c:pt idx="544">
                  <c:v>5.8188389213760567</c:v>
                </c:pt>
                <c:pt idx="545">
                  <c:v>5.9371200255812919</c:v>
                </c:pt>
                <c:pt idx="546">
                  <c:v>5.8636917082568916</c:v>
                </c:pt>
                <c:pt idx="547">
                  <c:v>5.976556751663936</c:v>
                </c:pt>
                <c:pt idx="548">
                  <c:v>5.8185636368530442</c:v>
                </c:pt>
                <c:pt idx="549">
                  <c:v>6.0378326039722729</c:v>
                </c:pt>
                <c:pt idx="550">
                  <c:v>5.8974861740608331</c:v>
                </c:pt>
                <c:pt idx="551">
                  <c:v>5.9427655075340349</c:v>
                </c:pt>
                <c:pt idx="552">
                  <c:v>6.0665852329673466</c:v>
                </c:pt>
                <c:pt idx="553">
                  <c:v>5.981371835494147</c:v>
                </c:pt>
                <c:pt idx="554">
                  <c:v>5.974861981908461</c:v>
                </c:pt>
                <c:pt idx="555">
                  <c:v>5.9170445824426681</c:v>
                </c:pt>
                <c:pt idx="556">
                  <c:v>5.9058414088436235</c:v>
                </c:pt>
                <c:pt idx="557">
                  <c:v>5.9587226022121955</c:v>
                </c:pt>
                <c:pt idx="558">
                  <c:v>6.0931118352866571</c:v>
                </c:pt>
                <c:pt idx="559">
                  <c:v>6.2619936987173466</c:v>
                </c:pt>
                <c:pt idx="560">
                  <c:v>6.273184712078816</c:v>
                </c:pt>
                <c:pt idx="561">
                  <c:v>6.3157105380604097</c:v>
                </c:pt>
                <c:pt idx="562">
                  <c:v>6.1550197541497651</c:v>
                </c:pt>
                <c:pt idx="563">
                  <c:v>6.0469210561551332</c:v>
                </c:pt>
                <c:pt idx="564">
                  <c:v>6.1872657625404841</c:v>
                </c:pt>
                <c:pt idx="565">
                  <c:v>6.3763798578363087</c:v>
                </c:pt>
                <c:pt idx="566">
                  <c:v>6.5246085824572715</c:v>
                </c:pt>
                <c:pt idx="567">
                  <c:v>6.5116178237067404</c:v>
                </c:pt>
                <c:pt idx="568">
                  <c:v>6.505792899701822</c:v>
                </c:pt>
                <c:pt idx="569">
                  <c:v>6.5443273622138687</c:v>
                </c:pt>
                <c:pt idx="570">
                  <c:v>6.7740106133615594</c:v>
                </c:pt>
                <c:pt idx="571">
                  <c:v>7.1836945815782993</c:v>
                </c:pt>
                <c:pt idx="572">
                  <c:v>7.1358310313534163</c:v>
                </c:pt>
                <c:pt idx="573">
                  <c:v>6.9201574978642517</c:v>
                </c:pt>
                <c:pt idx="574">
                  <c:v>7.0016612654553807</c:v>
                </c:pt>
                <c:pt idx="575">
                  <c:v>6.8168585370756292</c:v>
                </c:pt>
                <c:pt idx="576">
                  <c:v>6.9241564819635082</c:v>
                </c:pt>
                <c:pt idx="577">
                  <c:v>7.1016632581674486</c:v>
                </c:pt>
                <c:pt idx="578">
                  <c:v>6.8923525716693792</c:v>
                </c:pt>
                <c:pt idx="579">
                  <c:v>6.8383116353806273</c:v>
                </c:pt>
                <c:pt idx="580">
                  <c:v>7.0110570582021134</c:v>
                </c:pt>
                <c:pt idx="581">
                  <c:v>6.8951890197340653</c:v>
                </c:pt>
                <c:pt idx="582">
                  <c:v>7.039977342948232</c:v>
                </c:pt>
                <c:pt idx="583">
                  <c:v>7.4139469229189219</c:v>
                </c:pt>
                <c:pt idx="584">
                  <c:v>7.5944961852218151</c:v>
                </c:pt>
                <c:pt idx="585">
                  <c:v>7.2667997211651656</c:v>
                </c:pt>
                <c:pt idx="586">
                  <c:v>6.64259597846518</c:v>
                </c:pt>
                <c:pt idx="587">
                  <c:v>6.5775947921581617</c:v>
                </c:pt>
                <c:pt idx="588">
                  <c:v>6.7313481414559639</c:v>
                </c:pt>
                <c:pt idx="589">
                  <c:v>6.5153554679853078</c:v>
                </c:pt>
                <c:pt idx="590">
                  <c:v>6.6130504498471723</c:v>
                </c:pt>
                <c:pt idx="591">
                  <c:v>6.8449445597464695</c:v>
                </c:pt>
                <c:pt idx="592">
                  <c:v>7.0011370019521859</c:v>
                </c:pt>
                <c:pt idx="593">
                  <c:v>7.3648414276423582</c:v>
                </c:pt>
                <c:pt idx="594">
                  <c:v>7.204021423642013</c:v>
                </c:pt>
                <c:pt idx="595">
                  <c:v>7.1527189641556994</c:v>
                </c:pt>
                <c:pt idx="596">
                  <c:v>7.4359156742886841</c:v>
                </c:pt>
                <c:pt idx="597">
                  <c:v>7.6460251003699646</c:v>
                </c:pt>
                <c:pt idx="598">
                  <c:v>7.3793959677123091</c:v>
                </c:pt>
                <c:pt idx="599">
                  <c:v>7.6250780368552871</c:v>
                </c:pt>
                <c:pt idx="600">
                  <c:v>7.4688084812254205</c:v>
                </c:pt>
                <c:pt idx="601">
                  <c:v>7.3412493257745615</c:v>
                </c:pt>
                <c:pt idx="602">
                  <c:v>7.0245708437761341</c:v>
                </c:pt>
                <c:pt idx="603">
                  <c:v>6.8193679775814449</c:v>
                </c:pt>
                <c:pt idx="604">
                  <c:v>6.7203385978368964</c:v>
                </c:pt>
                <c:pt idx="605">
                  <c:v>6.7936736052700937</c:v>
                </c:pt>
                <c:pt idx="606">
                  <c:v>6.8083988091435854</c:v>
                </c:pt>
                <c:pt idx="607">
                  <c:v>6.7151514513279427</c:v>
                </c:pt>
                <c:pt idx="608">
                  <c:v>6.5175890833434256</c:v>
                </c:pt>
                <c:pt idx="609">
                  <c:v>6.576565988592515</c:v>
                </c:pt>
                <c:pt idx="610">
                  <c:v>6.7666137247077582</c:v>
                </c:pt>
                <c:pt idx="611">
                  <c:v>6.7298921074402296</c:v>
                </c:pt>
                <c:pt idx="612">
                  <c:v>6.3832184345625178</c:v>
                </c:pt>
                <c:pt idx="613">
                  <c:v>6.5642419541566852</c:v>
                </c:pt>
                <c:pt idx="614">
                  <c:v>6.5958134585454182</c:v>
                </c:pt>
                <c:pt idx="615">
                  <c:v>6.3899801675367183</c:v>
                </c:pt>
                <c:pt idx="616">
                  <c:v>6.443124557048904</c:v>
                </c:pt>
                <c:pt idx="617">
                  <c:v>6.4571507533931669</c:v>
                </c:pt>
                <c:pt idx="618">
                  <c:v>6.4647660663209967</c:v>
                </c:pt>
                <c:pt idx="619">
                  <c:v>6.8095104698576687</c:v>
                </c:pt>
                <c:pt idx="620">
                  <c:v>6.5569082661612974</c:v>
                </c:pt>
                <c:pt idx="621">
                  <c:v>6.7198781248512116</c:v>
                </c:pt>
                <c:pt idx="622">
                  <c:v>6.8743503282833425</c:v>
                </c:pt>
                <c:pt idx="623">
                  <c:v>6.9016810124232313</c:v>
                </c:pt>
                <c:pt idx="624">
                  <c:v>7.0886088053822283</c:v>
                </c:pt>
                <c:pt idx="625">
                  <c:v>7.2502499707557062</c:v>
                </c:pt>
                <c:pt idx="626">
                  <c:v>7.2084118951111096</c:v>
                </c:pt>
                <c:pt idx="627">
                  <c:v>7.2055405898352083</c:v>
                </c:pt>
                <c:pt idx="628">
                  <c:v>7.2604289415268539</c:v>
                </c:pt>
                <c:pt idx="629">
                  <c:v>7.4622706276287509</c:v>
                </c:pt>
                <c:pt idx="630">
                  <c:v>7.5307659780968592</c:v>
                </c:pt>
                <c:pt idx="631">
                  <c:v>7.4137151654484992</c:v>
                </c:pt>
                <c:pt idx="632">
                  <c:v>7.2922854932445889</c:v>
                </c:pt>
                <c:pt idx="633">
                  <c:v>7.6300812742319062</c:v>
                </c:pt>
                <c:pt idx="634">
                  <c:v>7.6417659316197009</c:v>
                </c:pt>
                <c:pt idx="635">
                  <c:v>7.7443197274259257</c:v>
                </c:pt>
                <c:pt idx="636">
                  <c:v>7.8568780422237525</c:v>
                </c:pt>
                <c:pt idx="637">
                  <c:v>7.809461936457911</c:v>
                </c:pt>
                <c:pt idx="638">
                  <c:v>7.5937904712290685</c:v>
                </c:pt>
                <c:pt idx="639">
                  <c:v>7.5156397615954305</c:v>
                </c:pt>
                <c:pt idx="640">
                  <c:v>7.5363393623834538</c:v>
                </c:pt>
                <c:pt idx="641">
                  <c:v>7.2385975944904493</c:v>
                </c:pt>
                <c:pt idx="642">
                  <c:v>6.9363252777325064</c:v>
                </c:pt>
                <c:pt idx="643">
                  <c:v>6.8789807251516537</c:v>
                </c:pt>
                <c:pt idx="644">
                  <c:v>6.8564391092377477</c:v>
                </c:pt>
                <c:pt idx="645">
                  <c:v>7.0461148406689738</c:v>
                </c:pt>
                <c:pt idx="646">
                  <c:v>7.7708763784602972</c:v>
                </c:pt>
                <c:pt idx="647">
                  <c:v>7.5842555942532206</c:v>
                </c:pt>
                <c:pt idx="648">
                  <c:v>7.5891012642467741</c:v>
                </c:pt>
                <c:pt idx="649">
                  <c:v>8.0952630860334374</c:v>
                </c:pt>
                <c:pt idx="650">
                  <c:v>8.7518075669980835</c:v>
                </c:pt>
                <c:pt idx="651">
                  <c:v>8.9555702189252404</c:v>
                </c:pt>
                <c:pt idx="652">
                  <c:v>7.7820882225171202</c:v>
                </c:pt>
                <c:pt idx="653">
                  <c:v>7.2509828095354978</c:v>
                </c:pt>
                <c:pt idx="654">
                  <c:v>7.240436945358403</c:v>
                </c:pt>
                <c:pt idx="655">
                  <c:v>7.7004932951599088</c:v>
                </c:pt>
                <c:pt idx="656">
                  <c:v>8.1680192156610421</c:v>
                </c:pt>
                <c:pt idx="657">
                  <c:v>8.40519546962474</c:v>
                </c:pt>
                <c:pt idx="658">
                  <c:v>8.5793805691141571</c:v>
                </c:pt>
                <c:pt idx="659">
                  <c:v>8.7897411223316997</c:v>
                </c:pt>
                <c:pt idx="660">
                  <c:v>8.8084047412643489</c:v>
                </c:pt>
                <c:pt idx="661">
                  <c:v>9.2447732906350417</c:v>
                </c:pt>
                <c:pt idx="662">
                  <c:v>9.6213189584742356</c:v>
                </c:pt>
                <c:pt idx="663">
                  <c:v>9.3038555566652708</c:v>
                </c:pt>
                <c:pt idx="664">
                  <c:v>9.9496021947976416</c:v>
                </c:pt>
                <c:pt idx="665">
                  <c:v>9.5150407586822467</c:v>
                </c:pt>
                <c:pt idx="666">
                  <c:v>9.5457512813344838</c:v>
                </c:pt>
                <c:pt idx="667">
                  <c:v>10.272330879279345</c:v>
                </c:pt>
                <c:pt idx="668">
                  <c:v>10.805896279171476</c:v>
                </c:pt>
                <c:pt idx="669">
                  <c:v>10.857549808472504</c:v>
                </c:pt>
                <c:pt idx="670">
                  <c:v>10.771193020337055</c:v>
                </c:pt>
                <c:pt idx="671">
                  <c:v>9.3802015169687394</c:v>
                </c:pt>
                <c:pt idx="672">
                  <c:v>9.8683105593878135</c:v>
                </c:pt>
                <c:pt idx="673">
                  <c:v>10.172017789135205</c:v>
                </c:pt>
                <c:pt idx="674">
                  <c:v>9.9928928172258686</c:v>
                </c:pt>
                <c:pt idx="675">
                  <c:v>9.4103748453837639</c:v>
                </c:pt>
                <c:pt idx="676">
                  <c:v>9.3330109686078764</c:v>
                </c:pt>
                <c:pt idx="677">
                  <c:v>9.2128524379334529</c:v>
                </c:pt>
                <c:pt idx="678">
                  <c:v>9.7356711820848716</c:v>
                </c:pt>
                <c:pt idx="679">
                  <c:v>9.3233183994372215</c:v>
                </c:pt>
                <c:pt idx="680">
                  <c:v>8.9920941137692942</c:v>
                </c:pt>
                <c:pt idx="681">
                  <c:v>8.7438740556009993</c:v>
                </c:pt>
                <c:pt idx="682">
                  <c:v>7.9322192123935249</c:v>
                </c:pt>
                <c:pt idx="683">
                  <c:v>7.8560384932249887</c:v>
                </c:pt>
                <c:pt idx="684">
                  <c:v>8.0527503395482256</c:v>
                </c:pt>
                <c:pt idx="685">
                  <c:v>8.1460487603507623</c:v>
                </c:pt>
                <c:pt idx="686">
                  <c:v>8.0176086628079126</c:v>
                </c:pt>
                <c:pt idx="687">
                  <c:v>7.8966679078297073</c:v>
                </c:pt>
                <c:pt idx="688">
                  <c:v>7.6582106967942671</c:v>
                </c:pt>
                <c:pt idx="689">
                  <c:v>8.2872192095237338</c:v>
                </c:pt>
                <c:pt idx="690">
                  <c:v>8.2063950945086042</c:v>
                </c:pt>
                <c:pt idx="691">
                  <c:v>7.8398886340750771</c:v>
                </c:pt>
                <c:pt idx="692">
                  <c:v>7.9707432472730089</c:v>
                </c:pt>
                <c:pt idx="693">
                  <c:v>8.0560191551090181</c:v>
                </c:pt>
                <c:pt idx="694">
                  <c:v>7.9126098998335452</c:v>
                </c:pt>
                <c:pt idx="695">
                  <c:v>7.8422452491861456</c:v>
                </c:pt>
                <c:pt idx="696">
                  <c:v>7.977562730670547</c:v>
                </c:pt>
                <c:pt idx="697">
                  <c:v>7.9128644638898677</c:v>
                </c:pt>
                <c:pt idx="698">
                  <c:v>8.194983685313046</c:v>
                </c:pt>
                <c:pt idx="699">
                  <c:v>8.4908842790257548</c:v>
                </c:pt>
                <c:pt idx="700">
                  <c:v>8.0963707840264814</c:v>
                </c:pt>
                <c:pt idx="701">
                  <c:v>8.4465726368419105</c:v>
                </c:pt>
                <c:pt idx="702">
                  <c:v>8.3591668837198174</c:v>
                </c:pt>
                <c:pt idx="703">
                  <c:v>8.0419749561247453</c:v>
                </c:pt>
                <c:pt idx="704">
                  <c:v>8.1105974163353931</c:v>
                </c:pt>
                <c:pt idx="705">
                  <c:v>7.9430774854063673</c:v>
                </c:pt>
                <c:pt idx="706">
                  <c:v>7.6363839336145736</c:v>
                </c:pt>
                <c:pt idx="707">
                  <c:v>7.3283786282467229</c:v>
                </c:pt>
                <c:pt idx="708">
                  <c:v>7.4219514880615849</c:v>
                </c:pt>
                <c:pt idx="709">
                  <c:v>7.3871455906231356</c:v>
                </c:pt>
                <c:pt idx="710">
                  <c:v>7.5877195997571434</c:v>
                </c:pt>
                <c:pt idx="711">
                  <c:v>7.3614745093040197</c:v>
                </c:pt>
                <c:pt idx="712">
                  <c:v>7.3833816168181032</c:v>
                </c:pt>
                <c:pt idx="713">
                  <c:v>7.0252603130914544</c:v>
                </c:pt>
                <c:pt idx="714">
                  <c:v>7.0657132153802706</c:v>
                </c:pt>
                <c:pt idx="715">
                  <c:v>6.977704711366453</c:v>
                </c:pt>
                <c:pt idx="716">
                  <c:v>6.9592131137931554</c:v>
                </c:pt>
                <c:pt idx="717">
                  <c:v>6.695618492167938</c:v>
                </c:pt>
                <c:pt idx="718">
                  <c:v>6.35009631492954</c:v>
                </c:pt>
                <c:pt idx="719">
                  <c:v>6.1840324171816414</c:v>
                </c:pt>
                <c:pt idx="720">
                  <c:v>6.0400966851065006</c:v>
                </c:pt>
                <c:pt idx="721">
                  <c:v>5.9573693081092953</c:v>
                </c:pt>
                <c:pt idx="722">
                  <c:v>5.6115349330123223</c:v>
                </c:pt>
                <c:pt idx="723">
                  <c:v>5.2502376570454761</c:v>
                </c:pt>
                <c:pt idx="724">
                  <c:v>5.1244961425514628</c:v>
                </c:pt>
                <c:pt idx="725">
                  <c:v>5.1993473382408038</c:v>
                </c:pt>
                <c:pt idx="726">
                  <c:v>5.1081933861785105</c:v>
                </c:pt>
                <c:pt idx="727">
                  <c:v>5.2132395562214704</c:v>
                </c:pt>
                <c:pt idx="728">
                  <c:v>5.2567009771835993</c:v>
                </c:pt>
                <c:pt idx="729">
                  <c:v>5.4148539785637055</c:v>
                </c:pt>
                <c:pt idx="730">
                  <c:v>5.3819737139986152</c:v>
                </c:pt>
                <c:pt idx="731">
                  <c:v>5.3890055705955264</c:v>
                </c:pt>
                <c:pt idx="732">
                  <c:v>5.2032747746723036</c:v>
                </c:pt>
                <c:pt idx="733">
                  <c:v>5.0672949098189237</c:v>
                </c:pt>
                <c:pt idx="734">
                  <c:v>5.1828431388472591</c:v>
                </c:pt>
                <c:pt idx="735">
                  <c:v>5.1077747823582378</c:v>
                </c:pt>
                <c:pt idx="736">
                  <c:v>5.4532675080821829</c:v>
                </c:pt>
                <c:pt idx="737">
                  <c:v>5.3843506613676633</c:v>
                </c:pt>
                <c:pt idx="738">
                  <c:v>5.2234670059093844</c:v>
                </c:pt>
                <c:pt idx="739">
                  <c:v>5.2693527397534305</c:v>
                </c:pt>
                <c:pt idx="740">
                  <c:v>5.3897859866537434</c:v>
                </c:pt>
                <c:pt idx="741">
                  <c:v>5.7034830106796406</c:v>
                </c:pt>
                <c:pt idx="742">
                  <c:v>5.4758702324167539</c:v>
                </c:pt>
                <c:pt idx="743">
                  <c:v>5.4507758740183103</c:v>
                </c:pt>
                <c:pt idx="744">
                  <c:v>5.3527611879875794</c:v>
                </c:pt>
                <c:pt idx="745">
                  <c:v>5.0982136503867181</c:v>
                </c:pt>
                <c:pt idx="746">
                  <c:v>4.9931365402813341</c:v>
                </c:pt>
                <c:pt idx="747">
                  <c:v>5.0588279381599532</c:v>
                </c:pt>
                <c:pt idx="748">
                  <c:v>5.1821121553068465</c:v>
                </c:pt>
                <c:pt idx="749">
                  <c:v>5.0672749238575463</c:v>
                </c:pt>
                <c:pt idx="750">
                  <c:v>4.8525443277489693</c:v>
                </c:pt>
                <c:pt idx="751">
                  <c:v>4.8534128689017715</c:v>
                </c:pt>
                <c:pt idx="752">
                  <c:v>4.8858912474396412</c:v>
                </c:pt>
                <c:pt idx="753">
                  <c:v>4.3230768893056037</c:v>
                </c:pt>
                <c:pt idx="754">
                  <c:v>4.0188581854394725</c:v>
                </c:pt>
                <c:pt idx="755">
                  <c:v>4.567802082327149</c:v>
                </c:pt>
                <c:pt idx="756">
                  <c:v>5.2598047600580582</c:v>
                </c:pt>
                <c:pt idx="757">
                  <c:v>4.6665944721808952</c:v>
                </c:pt>
                <c:pt idx="758">
                  <c:v>4.5821665073942572</c:v>
                </c:pt>
                <c:pt idx="759">
                  <c:v>4.5450019681124161</c:v>
                </c:pt>
                <c:pt idx="760">
                  <c:v>4.4368066231113987</c:v>
                </c:pt>
                <c:pt idx="761">
                  <c:v>4.4840195634225548</c:v>
                </c:pt>
                <c:pt idx="762">
                  <c:v>4.464696652759395</c:v>
                </c:pt>
                <c:pt idx="763">
                  <c:v>4.6343511776108368</c:v>
                </c:pt>
                <c:pt idx="764">
                  <c:v>4.8218560746061225</c:v>
                </c:pt>
                <c:pt idx="765">
                  <c:v>4.9339603862243253</c:v>
                </c:pt>
                <c:pt idx="766">
                  <c:v>4.8089894499255994</c:v>
                </c:pt>
                <c:pt idx="767">
                  <c:v>4.7966799651131584</c:v>
                </c:pt>
                <c:pt idx="768">
                  <c:v>4.6618115716787232</c:v>
                </c:pt>
                <c:pt idx="769">
                  <c:v>4.7979864667760763</c:v>
                </c:pt>
                <c:pt idx="770">
                  <c:v>4.8223895216931956</c:v>
                </c:pt>
                <c:pt idx="771">
                  <c:v>4.8494647115565588</c:v>
                </c:pt>
                <c:pt idx="772">
                  <c:v>5.1205887962488861</c:v>
                </c:pt>
                <c:pt idx="773">
                  <c:v>4.9055926042972944</c:v>
                </c:pt>
                <c:pt idx="774">
                  <c:v>5.0513073359089358</c:v>
                </c:pt>
                <c:pt idx="775">
                  <c:v>5.0852083985460368</c:v>
                </c:pt>
                <c:pt idx="776">
                  <c:v>5.4860263264474236</c:v>
                </c:pt>
                <c:pt idx="777">
                  <c:v>5.3582955848612324</c:v>
                </c:pt>
                <c:pt idx="778">
                  <c:v>5.1812661083951479</c:v>
                </c:pt>
                <c:pt idx="779">
                  <c:v>5.0088390130150016</c:v>
                </c:pt>
                <c:pt idx="780">
                  <c:v>4.9087356385787286</c:v>
                </c:pt>
                <c:pt idx="781">
                  <c:v>4.7404085646716574</c:v>
                </c:pt>
                <c:pt idx="782">
                  <c:v>4.7574667288773016</c:v>
                </c:pt>
                <c:pt idx="783">
                  <c:v>4.6727938933023294</c:v>
                </c:pt>
                <c:pt idx="784">
                  <c:v>4.7193669635484179</c:v>
                </c:pt>
                <c:pt idx="785">
                  <c:v>4.8218997825860486</c:v>
                </c:pt>
                <c:pt idx="786">
                  <c:v>4.729362009218895</c:v>
                </c:pt>
                <c:pt idx="787">
                  <c:v>4.8715931409219309</c:v>
                </c:pt>
                <c:pt idx="788">
                  <c:v>4.8548486100257833</c:v>
                </c:pt>
                <c:pt idx="789">
                  <c:v>4.9985003236632295</c:v>
                </c:pt>
                <c:pt idx="790">
                  <c:v>5.0237755244933151</c:v>
                </c:pt>
                <c:pt idx="791">
                  <c:v>4.7942030014753634</c:v>
                </c:pt>
                <c:pt idx="792">
                  <c:v>4.8292572803399265</c:v>
                </c:pt>
                <c:pt idx="793">
                  <c:v>5.0097649611594557</c:v>
                </c:pt>
                <c:pt idx="794">
                  <c:v>4.9902503983001569</c:v>
                </c:pt>
                <c:pt idx="795">
                  <c:v>4.8746105069306616</c:v>
                </c:pt>
                <c:pt idx="796">
                  <c:v>4.9889954617473435</c:v>
                </c:pt>
                <c:pt idx="797">
                  <c:v>5.032911661120111</c:v>
                </c:pt>
                <c:pt idx="798">
                  <c:v>4.9874083119129891</c:v>
                </c:pt>
                <c:pt idx="799">
                  <c:v>5.134278971139441</c:v>
                </c:pt>
                <c:pt idx="800">
                  <c:v>5.0413444509757062</c:v>
                </c:pt>
                <c:pt idx="801">
                  <c:v>4.9290091794457718</c:v>
                </c:pt>
                <c:pt idx="802">
                  <c:v>5.110268434828428</c:v>
                </c:pt>
                <c:pt idx="803">
                  <c:v>5.0286031072308672</c:v>
                </c:pt>
                <c:pt idx="804">
                  <c:v>4.8859010070669164</c:v>
                </c:pt>
                <c:pt idx="805">
                  <c:v>4.617432425223682</c:v>
                </c:pt>
                <c:pt idx="806">
                  <c:v>4.5439731092887001</c:v>
                </c:pt>
                <c:pt idx="807">
                  <c:v>4.5246772011355301</c:v>
                </c:pt>
                <c:pt idx="808">
                  <c:v>4.6583770912093163</c:v>
                </c:pt>
                <c:pt idx="809">
                  <c:v>4.3998520396997867</c:v>
                </c:pt>
                <c:pt idx="810">
                  <c:v>4.1161998666458812</c:v>
                </c:pt>
                <c:pt idx="811">
                  <c:v>4.0882300847797506</c:v>
                </c:pt>
                <c:pt idx="812">
                  <c:v>3.9447624984469525</c:v>
                </c:pt>
                <c:pt idx="813">
                  <c:v>3.9333728461351494</c:v>
                </c:pt>
                <c:pt idx="814">
                  <c:v>3.9958176348692489</c:v>
                </c:pt>
                <c:pt idx="815">
                  <c:v>4.0374222737839611</c:v>
                </c:pt>
                <c:pt idx="816">
                  <c:v>4.011348875863697</c:v>
                </c:pt>
                <c:pt idx="817">
                  <c:v>4.0621713528582744</c:v>
                </c:pt>
                <c:pt idx="818">
                  <c:v>4.2521851260042309</c:v>
                </c:pt>
                <c:pt idx="819">
                  <c:v>4.4490541786753948</c:v>
                </c:pt>
                <c:pt idx="820">
                  <c:v>4.5645067527382359</c:v>
                </c:pt>
                <c:pt idx="821">
                  <c:v>4.6792307476271189</c:v>
                </c:pt>
                <c:pt idx="822">
                  <c:v>4.7268839882735101</c:v>
                </c:pt>
                <c:pt idx="823">
                  <c:v>4.5963552296666812</c:v>
                </c:pt>
                <c:pt idx="824">
                  <c:v>4.7748799905536536</c:v>
                </c:pt>
                <c:pt idx="825">
                  <c:v>4.7721528890901173</c:v>
                </c:pt>
                <c:pt idx="826">
                  <c:v>4.9039405673525636</c:v>
                </c:pt>
                <c:pt idx="827">
                  <c:v>4.9795737421618957</c:v>
                </c:pt>
                <c:pt idx="828">
                  <c:v>4.9921106782389435</c:v>
                </c:pt>
                <c:pt idx="829">
                  <c:v>5.1588416259391492</c:v>
                </c:pt>
                <c:pt idx="830">
                  <c:v>4.8533563742024262</c:v>
                </c:pt>
                <c:pt idx="831">
                  <c:v>4.8355640995420517</c:v>
                </c:pt>
                <c:pt idx="832">
                  <c:v>4.6464799989180774</c:v>
                </c:pt>
                <c:pt idx="833">
                  <c:v>4.2815881789221422</c:v>
                </c:pt>
                <c:pt idx="834">
                  <c:v>4.1122201221943087</c:v>
                </c:pt>
                <c:pt idx="835">
                  <c:v>4.2534098082040721</c:v>
                </c:pt>
                <c:pt idx="836">
                  <c:v>4.1362877924622614</c:v>
                </c:pt>
                <c:pt idx="837">
                  <c:v>4.1280649191437337</c:v>
                </c:pt>
                <c:pt idx="838">
                  <c:v>4.0611237968942753</c:v>
                </c:pt>
                <c:pt idx="839">
                  <c:v>3.972907163306179</c:v>
                </c:pt>
                <c:pt idx="840">
                  <c:v>3.8843604316741001</c:v>
                </c:pt>
                <c:pt idx="841">
                  <c:v>3.9047678699276207</c:v>
                </c:pt>
                <c:pt idx="842">
                  <c:v>4.1500434280137766</c:v>
                </c:pt>
                <c:pt idx="843">
                  <c:v>4.3826308669844121</c:v>
                </c:pt>
                <c:pt idx="844">
                  <c:v>4.5188482899242093</c:v>
                </c:pt>
                <c:pt idx="845">
                  <c:v>4.5239642314114628</c:v>
                </c:pt>
                <c:pt idx="846">
                  <c:v>4.6151395447481232</c:v>
                </c:pt>
                <c:pt idx="847">
                  <c:v>4.723439488168979</c:v>
                </c:pt>
                <c:pt idx="848">
                  <c:v>4.7645819304298191</c:v>
                </c:pt>
                <c:pt idx="849">
                  <c:v>4.588910554628181</c:v>
                </c:pt>
                <c:pt idx="850">
                  <c:v>4.3126241243442296</c:v>
                </c:pt>
                <c:pt idx="851">
                  <c:v>3.9878683581688219</c:v>
                </c:pt>
                <c:pt idx="852">
                  <c:v>4.0872899716595761</c:v>
                </c:pt>
                <c:pt idx="853">
                  <c:v>4.0900357353499288</c:v>
                </c:pt>
                <c:pt idx="854">
                  <c:v>4.165100616374307</c:v>
                </c:pt>
                <c:pt idx="855">
                  <c:v>4.2330012545031872</c:v>
                </c:pt>
                <c:pt idx="856">
                  <c:v>4.2296016357619726</c:v>
                </c:pt>
                <c:pt idx="857">
                  <c:v>4.2703729408664177</c:v>
                </c:pt>
                <c:pt idx="858">
                  <c:v>4.2373895813166698</c:v>
                </c:pt>
                <c:pt idx="859">
                  <c:v>4.0491135235908082</c:v>
                </c:pt>
                <c:pt idx="860">
                  <c:v>4.2122102398219301</c:v>
                </c:pt>
                <c:pt idx="861">
                  <c:v>4.1037756897532391</c:v>
                </c:pt>
                <c:pt idx="862">
                  <c:v>4.0576185824147535</c:v>
                </c:pt>
                <c:pt idx="863">
                  <c:v>4.0252524360507911</c:v>
                </c:pt>
                <c:pt idx="864">
                  <c:v>4.0619743985481698</c:v>
                </c:pt>
                <c:pt idx="865">
                  <c:v>3.9098505121206233</c:v>
                </c:pt>
                <c:pt idx="866">
                  <c:v>3.790237961358955</c:v>
                </c:pt>
                <c:pt idx="867">
                  <c:v>3.8227596983196848</c:v>
                </c:pt>
                <c:pt idx="868">
                  <c:v>3.7267347734158283</c:v>
                </c:pt>
                <c:pt idx="869">
                  <c:v>3.7166718197682802</c:v>
                </c:pt>
                <c:pt idx="870">
                  <c:v>3.6287595789142406</c:v>
                </c:pt>
                <c:pt idx="871">
                  <c:v>3.6860468326607658</c:v>
                </c:pt>
                <c:pt idx="872">
                  <c:v>3.6746105517651402</c:v>
                </c:pt>
                <c:pt idx="873">
                  <c:v>3.4863828344264052</c:v>
                </c:pt>
                <c:pt idx="874">
                  <c:v>3.4392374140340163</c:v>
                </c:pt>
                <c:pt idx="875">
                  <c:v>3.3727151280677696</c:v>
                </c:pt>
                <c:pt idx="876">
                  <c:v>3.4940295188602666</c:v>
                </c:pt>
                <c:pt idx="877">
                  <c:v>3.5473724507264195</c:v>
                </c:pt>
                <c:pt idx="878">
                  <c:v>3.6681777903094934</c:v>
                </c:pt>
                <c:pt idx="879">
                  <c:v>3.8452457958967359</c:v>
                </c:pt>
                <c:pt idx="880">
                  <c:v>3.8201175189834058</c:v>
                </c:pt>
                <c:pt idx="881">
                  <c:v>4.0348375129581635</c:v>
                </c:pt>
                <c:pt idx="882">
                  <c:v>4.2387854233315823</c:v>
                </c:pt>
                <c:pt idx="883">
                  <c:v>4.3233579170424079</c:v>
                </c:pt>
                <c:pt idx="884">
                  <c:v>4.6545223123551329</c:v>
                </c:pt>
                <c:pt idx="885">
                  <c:v>4.5240779822425958</c:v>
                </c:pt>
                <c:pt idx="886">
                  <c:v>4.5053595693476707</c:v>
                </c:pt>
                <c:pt idx="887">
                  <c:v>4.5223815297044565</c:v>
                </c:pt>
                <c:pt idx="888">
                  <c:v>4.5282498512646301</c:v>
                </c:pt>
                <c:pt idx="889">
                  <c:v>4.7733413166072909</c:v>
                </c:pt>
                <c:pt idx="890">
                  <c:v>4.8624537717516727</c:v>
                </c:pt>
                <c:pt idx="891">
                  <c:v>4.6135077365602433</c:v>
                </c:pt>
                <c:pt idx="892">
                  <c:v>4.8291352819388953</c:v>
                </c:pt>
                <c:pt idx="893">
                  <c:v>4.9492365440362196</c:v>
                </c:pt>
                <c:pt idx="894">
                  <c:v>4.8629202973393078</c:v>
                </c:pt>
                <c:pt idx="895">
                  <c:v>5.0688231324740025</c:v>
                </c:pt>
                <c:pt idx="896">
                  <c:v>4.7573590167378033</c:v>
                </c:pt>
                <c:pt idx="897">
                  <c:v>4.7549425704901704</c:v>
                </c:pt>
                <c:pt idx="898">
                  <c:v>4.6437055984841651</c:v>
                </c:pt>
                <c:pt idx="899">
                  <c:v>4.7550329765310213</c:v>
                </c:pt>
                <c:pt idx="900">
                  <c:v>4.6299319415607769</c:v>
                </c:pt>
                <c:pt idx="901">
                  <c:v>4.3215551148844291</c:v>
                </c:pt>
                <c:pt idx="902">
                  <c:v>4.0955358215919793</c:v>
                </c:pt>
                <c:pt idx="903">
                  <c:v>3.9719736835466426</c:v>
                </c:pt>
                <c:pt idx="904">
                  <c:v>4.1128994863944692</c:v>
                </c:pt>
                <c:pt idx="905">
                  <c:v>4.0776139364274062</c:v>
                </c:pt>
                <c:pt idx="906">
                  <c:v>4.2345035425213222</c:v>
                </c:pt>
                <c:pt idx="907">
                  <c:v>4.1845952179461552</c:v>
                </c:pt>
                <c:pt idx="908">
                  <c:v>4.1016556466614125</c:v>
                </c:pt>
                <c:pt idx="909">
                  <c:v>4.0842662444158675</c:v>
                </c:pt>
                <c:pt idx="910">
                  <c:v>3.9752806848790612</c:v>
                </c:pt>
                <c:pt idx="911">
                  <c:v>4.0893457868565894</c:v>
                </c:pt>
                <c:pt idx="912">
                  <c:v>4.0732358727213649</c:v>
                </c:pt>
                <c:pt idx="913">
                  <c:v>3.7942028480998187</c:v>
                </c:pt>
                <c:pt idx="914">
                  <c:v>3.6447506398391654</c:v>
                </c:pt>
                <c:pt idx="915">
                  <c:v>3.6234816485337316</c:v>
                </c:pt>
                <c:pt idx="916">
                  <c:v>3.5350812224538823</c:v>
                </c:pt>
                <c:pt idx="917">
                  <c:v>3.4965505114959528</c:v>
                </c:pt>
                <c:pt idx="918">
                  <c:v>3.4722317347612419</c:v>
                </c:pt>
                <c:pt idx="919">
                  <c:v>3.4410278213631447</c:v>
                </c:pt>
                <c:pt idx="920">
                  <c:v>3.2931650254051319</c:v>
                </c:pt>
                <c:pt idx="921">
                  <c:v>3.1889519431239726</c:v>
                </c:pt>
                <c:pt idx="922">
                  <c:v>3.2682100738011228</c:v>
                </c:pt>
                <c:pt idx="923">
                  <c:v>3.2358101517409312</c:v>
                </c:pt>
                <c:pt idx="924">
                  <c:v>3.1239342120204525</c:v>
                </c:pt>
                <c:pt idx="925">
                  <c:v>3.1183545834563118</c:v>
                </c:pt>
                <c:pt idx="926">
                  <c:v>3.0391444066229139</c:v>
                </c:pt>
                <c:pt idx="927">
                  <c:v>3.0645118924528676</c:v>
                </c:pt>
                <c:pt idx="928">
                  <c:v>2.9966254592299739</c:v>
                </c:pt>
                <c:pt idx="929">
                  <c:v>2.8627261206580075</c:v>
                </c:pt>
                <c:pt idx="930">
                  <c:v>2.9051146763896427</c:v>
                </c:pt>
                <c:pt idx="931">
                  <c:v>3.1867983797321124</c:v>
                </c:pt>
                <c:pt idx="932">
                  <c:v>3.1194720574969717</c:v>
                </c:pt>
                <c:pt idx="933">
                  <c:v>2.9708792669190451</c:v>
                </c:pt>
                <c:pt idx="934">
                  <c:v>3.0331755403656939</c:v>
                </c:pt>
                <c:pt idx="935">
                  <c:v>3.0184082950044715</c:v>
                </c:pt>
                <c:pt idx="936">
                  <c:v>2.9778884876652247</c:v>
                </c:pt>
                <c:pt idx="937">
                  <c:v>2.9241469888107936</c:v>
                </c:pt>
                <c:pt idx="938">
                  <c:v>2.8737196453528866</c:v>
                </c:pt>
                <c:pt idx="939">
                  <c:v>2.8411360587205357</c:v>
                </c:pt>
                <c:pt idx="940">
                  <c:v>3.0023495556580815</c:v>
                </c:pt>
                <c:pt idx="941">
                  <c:v>3.0247937337407027</c:v>
                </c:pt>
                <c:pt idx="942">
                  <c:v>2.9976464507721201</c:v>
                </c:pt>
                <c:pt idx="943">
                  <c:v>2.9442420496163004</c:v>
                </c:pt>
                <c:pt idx="944">
                  <c:v>2.8331907666058505</c:v>
                </c:pt>
              </c:numCache>
            </c:numRef>
          </c:yVal>
          <c:smooth val="1"/>
          <c:extLst xmlns:c16r2="http://schemas.microsoft.com/office/drawing/2015/06/chart">
            <c:ext xmlns:c16="http://schemas.microsoft.com/office/drawing/2014/chart" uri="{C3380CC4-5D6E-409C-BE32-E72D297353CC}">
              <c16:uniqueId val="{00000003-D067-419E-AE91-1072C4E9D30F}"/>
            </c:ext>
          </c:extLst>
        </c:ser>
        <c:ser>
          <c:idx val="3"/>
          <c:order val="4"/>
          <c:tx>
            <c:strRef>
              <c:f>Sheet1!$B$29</c:f>
              <c:strCache>
                <c:ptCount val="1"/>
                <c:pt idx="0">
                  <c:v>S&amp;P 500</c:v>
                </c:pt>
              </c:strCache>
            </c:strRef>
          </c:tx>
          <c:spPr>
            <a:ln w="19050" cap="rnd">
              <a:solidFill>
                <a:srgbClr val="7030A0"/>
              </a:solidFill>
              <a:round/>
            </a:ln>
            <a:effectLst/>
          </c:spPr>
          <c:marker>
            <c:symbol val="none"/>
          </c:marker>
          <c:xVal>
            <c:numRef>
              <c:f>Sheet1!$C$24:$AJK$24</c:f>
              <c:numCache>
                <c:formatCode>[$-409]mmm\-yy;@</c:formatCode>
                <c:ptCount val="945"/>
                <c:pt idx="0">
                  <c:v>9498</c:v>
                </c:pt>
                <c:pt idx="1">
                  <c:v>9529</c:v>
                </c:pt>
                <c:pt idx="2">
                  <c:v>9557</c:v>
                </c:pt>
                <c:pt idx="3">
                  <c:v>9588</c:v>
                </c:pt>
                <c:pt idx="4">
                  <c:v>9618</c:v>
                </c:pt>
                <c:pt idx="5">
                  <c:v>9649</c:v>
                </c:pt>
                <c:pt idx="6">
                  <c:v>9679</c:v>
                </c:pt>
                <c:pt idx="7">
                  <c:v>9710</c:v>
                </c:pt>
                <c:pt idx="8">
                  <c:v>9741</c:v>
                </c:pt>
                <c:pt idx="9">
                  <c:v>9771</c:v>
                </c:pt>
                <c:pt idx="10">
                  <c:v>9802</c:v>
                </c:pt>
                <c:pt idx="11">
                  <c:v>9832</c:v>
                </c:pt>
                <c:pt idx="12">
                  <c:v>9863</c:v>
                </c:pt>
                <c:pt idx="13">
                  <c:v>9894</c:v>
                </c:pt>
                <c:pt idx="14">
                  <c:v>9922</c:v>
                </c:pt>
                <c:pt idx="15">
                  <c:v>9953</c:v>
                </c:pt>
                <c:pt idx="16">
                  <c:v>9983</c:v>
                </c:pt>
                <c:pt idx="17">
                  <c:v>10014</c:v>
                </c:pt>
                <c:pt idx="18">
                  <c:v>10044</c:v>
                </c:pt>
                <c:pt idx="19">
                  <c:v>10075</c:v>
                </c:pt>
                <c:pt idx="20">
                  <c:v>10106</c:v>
                </c:pt>
                <c:pt idx="21">
                  <c:v>10136</c:v>
                </c:pt>
                <c:pt idx="22">
                  <c:v>10167</c:v>
                </c:pt>
                <c:pt idx="23">
                  <c:v>10197</c:v>
                </c:pt>
                <c:pt idx="24">
                  <c:v>10228</c:v>
                </c:pt>
                <c:pt idx="25">
                  <c:v>10259</c:v>
                </c:pt>
                <c:pt idx="26">
                  <c:v>10288</c:v>
                </c:pt>
                <c:pt idx="27">
                  <c:v>10319</c:v>
                </c:pt>
                <c:pt idx="28">
                  <c:v>10349</c:v>
                </c:pt>
                <c:pt idx="29">
                  <c:v>10380</c:v>
                </c:pt>
                <c:pt idx="30">
                  <c:v>10410</c:v>
                </c:pt>
                <c:pt idx="31">
                  <c:v>10441</c:v>
                </c:pt>
                <c:pt idx="32">
                  <c:v>10472</c:v>
                </c:pt>
                <c:pt idx="33">
                  <c:v>10502</c:v>
                </c:pt>
                <c:pt idx="34">
                  <c:v>10533</c:v>
                </c:pt>
                <c:pt idx="35">
                  <c:v>10563</c:v>
                </c:pt>
                <c:pt idx="36">
                  <c:v>10594</c:v>
                </c:pt>
                <c:pt idx="37">
                  <c:v>10625</c:v>
                </c:pt>
                <c:pt idx="38">
                  <c:v>10653</c:v>
                </c:pt>
                <c:pt idx="39">
                  <c:v>10684</c:v>
                </c:pt>
                <c:pt idx="40">
                  <c:v>10714</c:v>
                </c:pt>
                <c:pt idx="41">
                  <c:v>10745</c:v>
                </c:pt>
                <c:pt idx="42">
                  <c:v>10775</c:v>
                </c:pt>
                <c:pt idx="43">
                  <c:v>10806</c:v>
                </c:pt>
                <c:pt idx="44">
                  <c:v>10837</c:v>
                </c:pt>
                <c:pt idx="45">
                  <c:v>10867</c:v>
                </c:pt>
                <c:pt idx="46">
                  <c:v>10898</c:v>
                </c:pt>
                <c:pt idx="47">
                  <c:v>10928</c:v>
                </c:pt>
                <c:pt idx="48">
                  <c:v>10959</c:v>
                </c:pt>
                <c:pt idx="49">
                  <c:v>10990</c:v>
                </c:pt>
                <c:pt idx="50">
                  <c:v>11018</c:v>
                </c:pt>
                <c:pt idx="51">
                  <c:v>11049</c:v>
                </c:pt>
                <c:pt idx="52">
                  <c:v>11079</c:v>
                </c:pt>
                <c:pt idx="53">
                  <c:v>11110</c:v>
                </c:pt>
                <c:pt idx="54">
                  <c:v>11140</c:v>
                </c:pt>
                <c:pt idx="55">
                  <c:v>11171</c:v>
                </c:pt>
                <c:pt idx="56">
                  <c:v>11202</c:v>
                </c:pt>
                <c:pt idx="57">
                  <c:v>11232</c:v>
                </c:pt>
                <c:pt idx="58">
                  <c:v>11263</c:v>
                </c:pt>
                <c:pt idx="59">
                  <c:v>11293</c:v>
                </c:pt>
                <c:pt idx="60">
                  <c:v>11324</c:v>
                </c:pt>
                <c:pt idx="61">
                  <c:v>11355</c:v>
                </c:pt>
                <c:pt idx="62">
                  <c:v>11383</c:v>
                </c:pt>
                <c:pt idx="63">
                  <c:v>11414</c:v>
                </c:pt>
                <c:pt idx="64">
                  <c:v>11444</c:v>
                </c:pt>
                <c:pt idx="65">
                  <c:v>11475</c:v>
                </c:pt>
                <c:pt idx="66">
                  <c:v>11505</c:v>
                </c:pt>
                <c:pt idx="67">
                  <c:v>11536</c:v>
                </c:pt>
                <c:pt idx="68">
                  <c:v>11567</c:v>
                </c:pt>
                <c:pt idx="69">
                  <c:v>11597</c:v>
                </c:pt>
                <c:pt idx="70">
                  <c:v>11628</c:v>
                </c:pt>
                <c:pt idx="71">
                  <c:v>11658</c:v>
                </c:pt>
                <c:pt idx="72">
                  <c:v>11689</c:v>
                </c:pt>
                <c:pt idx="73">
                  <c:v>11720</c:v>
                </c:pt>
                <c:pt idx="74">
                  <c:v>11749</c:v>
                </c:pt>
                <c:pt idx="75">
                  <c:v>11780</c:v>
                </c:pt>
                <c:pt idx="76">
                  <c:v>11810</c:v>
                </c:pt>
                <c:pt idx="77">
                  <c:v>11841</c:v>
                </c:pt>
                <c:pt idx="78">
                  <c:v>11871</c:v>
                </c:pt>
                <c:pt idx="79">
                  <c:v>11902</c:v>
                </c:pt>
                <c:pt idx="80">
                  <c:v>11933</c:v>
                </c:pt>
                <c:pt idx="81">
                  <c:v>11963</c:v>
                </c:pt>
                <c:pt idx="82">
                  <c:v>11994</c:v>
                </c:pt>
                <c:pt idx="83">
                  <c:v>12024</c:v>
                </c:pt>
                <c:pt idx="84">
                  <c:v>12055</c:v>
                </c:pt>
                <c:pt idx="85">
                  <c:v>12086</c:v>
                </c:pt>
                <c:pt idx="86">
                  <c:v>12114</c:v>
                </c:pt>
                <c:pt idx="87">
                  <c:v>12145</c:v>
                </c:pt>
                <c:pt idx="88">
                  <c:v>12175</c:v>
                </c:pt>
                <c:pt idx="89">
                  <c:v>12206</c:v>
                </c:pt>
                <c:pt idx="90">
                  <c:v>12236</c:v>
                </c:pt>
                <c:pt idx="91">
                  <c:v>12267</c:v>
                </c:pt>
                <c:pt idx="92">
                  <c:v>12298</c:v>
                </c:pt>
                <c:pt idx="93">
                  <c:v>12328</c:v>
                </c:pt>
                <c:pt idx="94">
                  <c:v>12359</c:v>
                </c:pt>
                <c:pt idx="95">
                  <c:v>12389</c:v>
                </c:pt>
                <c:pt idx="96">
                  <c:v>12420</c:v>
                </c:pt>
                <c:pt idx="97">
                  <c:v>12451</c:v>
                </c:pt>
                <c:pt idx="98">
                  <c:v>12479</c:v>
                </c:pt>
                <c:pt idx="99">
                  <c:v>12510</c:v>
                </c:pt>
                <c:pt idx="100">
                  <c:v>12540</c:v>
                </c:pt>
                <c:pt idx="101">
                  <c:v>12571</c:v>
                </c:pt>
                <c:pt idx="102">
                  <c:v>12601</c:v>
                </c:pt>
                <c:pt idx="103">
                  <c:v>12632</c:v>
                </c:pt>
                <c:pt idx="104">
                  <c:v>12663</c:v>
                </c:pt>
                <c:pt idx="105">
                  <c:v>12693</c:v>
                </c:pt>
                <c:pt idx="106">
                  <c:v>12724</c:v>
                </c:pt>
                <c:pt idx="107">
                  <c:v>12754</c:v>
                </c:pt>
                <c:pt idx="108">
                  <c:v>12785</c:v>
                </c:pt>
                <c:pt idx="109">
                  <c:v>12816</c:v>
                </c:pt>
                <c:pt idx="110">
                  <c:v>12844</c:v>
                </c:pt>
                <c:pt idx="111">
                  <c:v>12875</c:v>
                </c:pt>
                <c:pt idx="112">
                  <c:v>12905</c:v>
                </c:pt>
                <c:pt idx="113">
                  <c:v>12936</c:v>
                </c:pt>
                <c:pt idx="114">
                  <c:v>12966</c:v>
                </c:pt>
                <c:pt idx="115">
                  <c:v>12997</c:v>
                </c:pt>
                <c:pt idx="116">
                  <c:v>13028</c:v>
                </c:pt>
                <c:pt idx="117">
                  <c:v>13058</c:v>
                </c:pt>
                <c:pt idx="118">
                  <c:v>13089</c:v>
                </c:pt>
                <c:pt idx="119">
                  <c:v>13119</c:v>
                </c:pt>
                <c:pt idx="120">
                  <c:v>13150</c:v>
                </c:pt>
                <c:pt idx="121">
                  <c:v>13181</c:v>
                </c:pt>
                <c:pt idx="122">
                  <c:v>13210</c:v>
                </c:pt>
                <c:pt idx="123">
                  <c:v>13241</c:v>
                </c:pt>
                <c:pt idx="124">
                  <c:v>13271</c:v>
                </c:pt>
                <c:pt idx="125">
                  <c:v>13302</c:v>
                </c:pt>
                <c:pt idx="126">
                  <c:v>13332</c:v>
                </c:pt>
                <c:pt idx="127">
                  <c:v>13363</c:v>
                </c:pt>
                <c:pt idx="128">
                  <c:v>13394</c:v>
                </c:pt>
                <c:pt idx="129">
                  <c:v>13424</c:v>
                </c:pt>
                <c:pt idx="130">
                  <c:v>13455</c:v>
                </c:pt>
                <c:pt idx="131">
                  <c:v>13485</c:v>
                </c:pt>
                <c:pt idx="132">
                  <c:v>13516</c:v>
                </c:pt>
                <c:pt idx="133">
                  <c:v>13547</c:v>
                </c:pt>
                <c:pt idx="134">
                  <c:v>13575</c:v>
                </c:pt>
                <c:pt idx="135">
                  <c:v>13606</c:v>
                </c:pt>
                <c:pt idx="136">
                  <c:v>13636</c:v>
                </c:pt>
                <c:pt idx="137">
                  <c:v>13667</c:v>
                </c:pt>
                <c:pt idx="138">
                  <c:v>13697</c:v>
                </c:pt>
                <c:pt idx="139">
                  <c:v>13728</c:v>
                </c:pt>
                <c:pt idx="140">
                  <c:v>13759</c:v>
                </c:pt>
                <c:pt idx="141">
                  <c:v>13789</c:v>
                </c:pt>
                <c:pt idx="142">
                  <c:v>13820</c:v>
                </c:pt>
                <c:pt idx="143">
                  <c:v>13850</c:v>
                </c:pt>
                <c:pt idx="144">
                  <c:v>13881</c:v>
                </c:pt>
                <c:pt idx="145">
                  <c:v>13912</c:v>
                </c:pt>
                <c:pt idx="146">
                  <c:v>13940</c:v>
                </c:pt>
                <c:pt idx="147">
                  <c:v>13971</c:v>
                </c:pt>
                <c:pt idx="148">
                  <c:v>14001</c:v>
                </c:pt>
                <c:pt idx="149">
                  <c:v>14032</c:v>
                </c:pt>
                <c:pt idx="150">
                  <c:v>14062</c:v>
                </c:pt>
                <c:pt idx="151">
                  <c:v>14093</c:v>
                </c:pt>
                <c:pt idx="152">
                  <c:v>14124</c:v>
                </c:pt>
                <c:pt idx="153">
                  <c:v>14154</c:v>
                </c:pt>
                <c:pt idx="154">
                  <c:v>14185</c:v>
                </c:pt>
                <c:pt idx="155">
                  <c:v>14215</c:v>
                </c:pt>
                <c:pt idx="156">
                  <c:v>14246</c:v>
                </c:pt>
                <c:pt idx="157">
                  <c:v>14277</c:v>
                </c:pt>
                <c:pt idx="158">
                  <c:v>14305</c:v>
                </c:pt>
                <c:pt idx="159">
                  <c:v>14336</c:v>
                </c:pt>
                <c:pt idx="160">
                  <c:v>14366</c:v>
                </c:pt>
                <c:pt idx="161">
                  <c:v>14397</c:v>
                </c:pt>
                <c:pt idx="162">
                  <c:v>14427</c:v>
                </c:pt>
                <c:pt idx="163">
                  <c:v>14458</c:v>
                </c:pt>
                <c:pt idx="164">
                  <c:v>14489</c:v>
                </c:pt>
                <c:pt idx="165">
                  <c:v>14519</c:v>
                </c:pt>
                <c:pt idx="166">
                  <c:v>14550</c:v>
                </c:pt>
                <c:pt idx="167">
                  <c:v>14580</c:v>
                </c:pt>
                <c:pt idx="168">
                  <c:v>14611</c:v>
                </c:pt>
                <c:pt idx="169">
                  <c:v>14642</c:v>
                </c:pt>
                <c:pt idx="170">
                  <c:v>14671</c:v>
                </c:pt>
                <c:pt idx="171">
                  <c:v>14702</c:v>
                </c:pt>
                <c:pt idx="172">
                  <c:v>14732</c:v>
                </c:pt>
                <c:pt idx="173">
                  <c:v>14763</c:v>
                </c:pt>
                <c:pt idx="174">
                  <c:v>14793</c:v>
                </c:pt>
                <c:pt idx="175">
                  <c:v>14824</c:v>
                </c:pt>
                <c:pt idx="176">
                  <c:v>14855</c:v>
                </c:pt>
                <c:pt idx="177">
                  <c:v>14885</c:v>
                </c:pt>
                <c:pt idx="178">
                  <c:v>14916</c:v>
                </c:pt>
                <c:pt idx="179">
                  <c:v>14946</c:v>
                </c:pt>
                <c:pt idx="180">
                  <c:v>14977</c:v>
                </c:pt>
                <c:pt idx="181">
                  <c:v>15008</c:v>
                </c:pt>
                <c:pt idx="182">
                  <c:v>15036</c:v>
                </c:pt>
                <c:pt idx="183">
                  <c:v>15067</c:v>
                </c:pt>
                <c:pt idx="184">
                  <c:v>15097</c:v>
                </c:pt>
                <c:pt idx="185">
                  <c:v>15128</c:v>
                </c:pt>
                <c:pt idx="186">
                  <c:v>15158</c:v>
                </c:pt>
                <c:pt idx="187">
                  <c:v>15189</c:v>
                </c:pt>
                <c:pt idx="188">
                  <c:v>15220</c:v>
                </c:pt>
                <c:pt idx="189">
                  <c:v>15250</c:v>
                </c:pt>
                <c:pt idx="190">
                  <c:v>15281</c:v>
                </c:pt>
                <c:pt idx="191">
                  <c:v>15311</c:v>
                </c:pt>
                <c:pt idx="192">
                  <c:v>15342</c:v>
                </c:pt>
                <c:pt idx="193">
                  <c:v>15373</c:v>
                </c:pt>
                <c:pt idx="194">
                  <c:v>15401</c:v>
                </c:pt>
                <c:pt idx="195">
                  <c:v>15432</c:v>
                </c:pt>
                <c:pt idx="196">
                  <c:v>15462</c:v>
                </c:pt>
                <c:pt idx="197">
                  <c:v>15493</c:v>
                </c:pt>
                <c:pt idx="198">
                  <c:v>15523</c:v>
                </c:pt>
                <c:pt idx="199">
                  <c:v>15554</c:v>
                </c:pt>
                <c:pt idx="200">
                  <c:v>15585</c:v>
                </c:pt>
                <c:pt idx="201">
                  <c:v>15615</c:v>
                </c:pt>
                <c:pt idx="202">
                  <c:v>15646</c:v>
                </c:pt>
                <c:pt idx="203">
                  <c:v>15676</c:v>
                </c:pt>
                <c:pt idx="204">
                  <c:v>15707</c:v>
                </c:pt>
                <c:pt idx="205">
                  <c:v>15738</c:v>
                </c:pt>
                <c:pt idx="206">
                  <c:v>15766</c:v>
                </c:pt>
                <c:pt idx="207">
                  <c:v>15797</c:v>
                </c:pt>
                <c:pt idx="208">
                  <c:v>15827</c:v>
                </c:pt>
                <c:pt idx="209">
                  <c:v>15858</c:v>
                </c:pt>
                <c:pt idx="210">
                  <c:v>15888</c:v>
                </c:pt>
                <c:pt idx="211">
                  <c:v>15919</c:v>
                </c:pt>
                <c:pt idx="212">
                  <c:v>15950</c:v>
                </c:pt>
                <c:pt idx="213">
                  <c:v>15980</c:v>
                </c:pt>
                <c:pt idx="214">
                  <c:v>16011</c:v>
                </c:pt>
                <c:pt idx="215">
                  <c:v>16041</c:v>
                </c:pt>
                <c:pt idx="216">
                  <c:v>16072</c:v>
                </c:pt>
                <c:pt idx="217">
                  <c:v>16103</c:v>
                </c:pt>
                <c:pt idx="218">
                  <c:v>16132</c:v>
                </c:pt>
                <c:pt idx="219">
                  <c:v>16163</c:v>
                </c:pt>
                <c:pt idx="220">
                  <c:v>16193</c:v>
                </c:pt>
                <c:pt idx="221">
                  <c:v>16224</c:v>
                </c:pt>
                <c:pt idx="222">
                  <c:v>16254</c:v>
                </c:pt>
                <c:pt idx="223">
                  <c:v>16285</c:v>
                </c:pt>
                <c:pt idx="224">
                  <c:v>16316</c:v>
                </c:pt>
                <c:pt idx="225">
                  <c:v>16346</c:v>
                </c:pt>
                <c:pt idx="226">
                  <c:v>16377</c:v>
                </c:pt>
                <c:pt idx="227">
                  <c:v>16407</c:v>
                </c:pt>
                <c:pt idx="228">
                  <c:v>16438</c:v>
                </c:pt>
                <c:pt idx="229">
                  <c:v>16469</c:v>
                </c:pt>
                <c:pt idx="230">
                  <c:v>16497</c:v>
                </c:pt>
                <c:pt idx="231">
                  <c:v>16528</c:v>
                </c:pt>
                <c:pt idx="232">
                  <c:v>16558</c:v>
                </c:pt>
                <c:pt idx="233">
                  <c:v>16589</c:v>
                </c:pt>
                <c:pt idx="234">
                  <c:v>16619</c:v>
                </c:pt>
                <c:pt idx="235">
                  <c:v>16650</c:v>
                </c:pt>
                <c:pt idx="236">
                  <c:v>16681</c:v>
                </c:pt>
                <c:pt idx="237">
                  <c:v>16711</c:v>
                </c:pt>
                <c:pt idx="238">
                  <c:v>16742</c:v>
                </c:pt>
                <c:pt idx="239">
                  <c:v>16772</c:v>
                </c:pt>
                <c:pt idx="240">
                  <c:v>16803</c:v>
                </c:pt>
                <c:pt idx="241">
                  <c:v>16834</c:v>
                </c:pt>
                <c:pt idx="242">
                  <c:v>16862</c:v>
                </c:pt>
                <c:pt idx="243">
                  <c:v>16893</c:v>
                </c:pt>
                <c:pt idx="244">
                  <c:v>16923</c:v>
                </c:pt>
                <c:pt idx="245">
                  <c:v>16954</c:v>
                </c:pt>
                <c:pt idx="246">
                  <c:v>16984</c:v>
                </c:pt>
                <c:pt idx="247">
                  <c:v>17015</c:v>
                </c:pt>
                <c:pt idx="248">
                  <c:v>17046</c:v>
                </c:pt>
                <c:pt idx="249">
                  <c:v>17076</c:v>
                </c:pt>
                <c:pt idx="250">
                  <c:v>17107</c:v>
                </c:pt>
                <c:pt idx="251">
                  <c:v>17137</c:v>
                </c:pt>
                <c:pt idx="252">
                  <c:v>17168</c:v>
                </c:pt>
                <c:pt idx="253">
                  <c:v>17199</c:v>
                </c:pt>
                <c:pt idx="254">
                  <c:v>17227</c:v>
                </c:pt>
                <c:pt idx="255">
                  <c:v>17258</c:v>
                </c:pt>
                <c:pt idx="256">
                  <c:v>17288</c:v>
                </c:pt>
                <c:pt idx="257">
                  <c:v>17319</c:v>
                </c:pt>
                <c:pt idx="258">
                  <c:v>17349</c:v>
                </c:pt>
                <c:pt idx="259">
                  <c:v>17380</c:v>
                </c:pt>
                <c:pt idx="260">
                  <c:v>17411</c:v>
                </c:pt>
                <c:pt idx="261">
                  <c:v>17441</c:v>
                </c:pt>
                <c:pt idx="262">
                  <c:v>17472</c:v>
                </c:pt>
                <c:pt idx="263">
                  <c:v>17502</c:v>
                </c:pt>
                <c:pt idx="264">
                  <c:v>17533</c:v>
                </c:pt>
                <c:pt idx="265">
                  <c:v>17564</c:v>
                </c:pt>
                <c:pt idx="266">
                  <c:v>17593</c:v>
                </c:pt>
                <c:pt idx="267">
                  <c:v>17624</c:v>
                </c:pt>
                <c:pt idx="268">
                  <c:v>17654</c:v>
                </c:pt>
                <c:pt idx="269">
                  <c:v>17685</c:v>
                </c:pt>
                <c:pt idx="270">
                  <c:v>17715</c:v>
                </c:pt>
                <c:pt idx="271">
                  <c:v>17746</c:v>
                </c:pt>
                <c:pt idx="272">
                  <c:v>17777</c:v>
                </c:pt>
                <c:pt idx="273">
                  <c:v>17807</c:v>
                </c:pt>
                <c:pt idx="274">
                  <c:v>17838</c:v>
                </c:pt>
                <c:pt idx="275">
                  <c:v>17868</c:v>
                </c:pt>
                <c:pt idx="276">
                  <c:v>17899</c:v>
                </c:pt>
                <c:pt idx="277">
                  <c:v>17930</c:v>
                </c:pt>
                <c:pt idx="278">
                  <c:v>17958</c:v>
                </c:pt>
                <c:pt idx="279">
                  <c:v>17989</c:v>
                </c:pt>
                <c:pt idx="280">
                  <c:v>18019</c:v>
                </c:pt>
                <c:pt idx="281">
                  <c:v>18050</c:v>
                </c:pt>
                <c:pt idx="282">
                  <c:v>18080</c:v>
                </c:pt>
                <c:pt idx="283">
                  <c:v>18111</c:v>
                </c:pt>
                <c:pt idx="284">
                  <c:v>18142</c:v>
                </c:pt>
                <c:pt idx="285">
                  <c:v>18172</c:v>
                </c:pt>
                <c:pt idx="286">
                  <c:v>18203</c:v>
                </c:pt>
                <c:pt idx="287">
                  <c:v>18233</c:v>
                </c:pt>
                <c:pt idx="288">
                  <c:v>18264</c:v>
                </c:pt>
                <c:pt idx="289">
                  <c:v>18295</c:v>
                </c:pt>
                <c:pt idx="290">
                  <c:v>18323</c:v>
                </c:pt>
                <c:pt idx="291">
                  <c:v>18354</c:v>
                </c:pt>
                <c:pt idx="292">
                  <c:v>18384</c:v>
                </c:pt>
                <c:pt idx="293">
                  <c:v>18415</c:v>
                </c:pt>
                <c:pt idx="294">
                  <c:v>18445</c:v>
                </c:pt>
                <c:pt idx="295">
                  <c:v>18476</c:v>
                </c:pt>
                <c:pt idx="296">
                  <c:v>18507</c:v>
                </c:pt>
                <c:pt idx="297">
                  <c:v>18537</c:v>
                </c:pt>
                <c:pt idx="298">
                  <c:v>18568</c:v>
                </c:pt>
                <c:pt idx="299">
                  <c:v>18598</c:v>
                </c:pt>
                <c:pt idx="300">
                  <c:v>18629</c:v>
                </c:pt>
                <c:pt idx="301">
                  <c:v>18660</c:v>
                </c:pt>
                <c:pt idx="302">
                  <c:v>18688</c:v>
                </c:pt>
                <c:pt idx="303">
                  <c:v>18719</c:v>
                </c:pt>
                <c:pt idx="304">
                  <c:v>18749</c:v>
                </c:pt>
                <c:pt idx="305">
                  <c:v>18780</c:v>
                </c:pt>
                <c:pt idx="306">
                  <c:v>18810</c:v>
                </c:pt>
                <c:pt idx="307">
                  <c:v>18841</c:v>
                </c:pt>
                <c:pt idx="308">
                  <c:v>18872</c:v>
                </c:pt>
                <c:pt idx="309">
                  <c:v>18902</c:v>
                </c:pt>
                <c:pt idx="310">
                  <c:v>18933</c:v>
                </c:pt>
                <c:pt idx="311">
                  <c:v>18963</c:v>
                </c:pt>
                <c:pt idx="312">
                  <c:v>18994</c:v>
                </c:pt>
                <c:pt idx="313">
                  <c:v>19025</c:v>
                </c:pt>
                <c:pt idx="314">
                  <c:v>19054</c:v>
                </c:pt>
                <c:pt idx="315">
                  <c:v>19085</c:v>
                </c:pt>
                <c:pt idx="316">
                  <c:v>19115</c:v>
                </c:pt>
                <c:pt idx="317">
                  <c:v>19146</c:v>
                </c:pt>
                <c:pt idx="318">
                  <c:v>19176</c:v>
                </c:pt>
                <c:pt idx="319">
                  <c:v>19207</c:v>
                </c:pt>
                <c:pt idx="320">
                  <c:v>19238</c:v>
                </c:pt>
                <c:pt idx="321">
                  <c:v>19268</c:v>
                </c:pt>
                <c:pt idx="322">
                  <c:v>19299</c:v>
                </c:pt>
                <c:pt idx="323">
                  <c:v>19329</c:v>
                </c:pt>
                <c:pt idx="324">
                  <c:v>19360</c:v>
                </c:pt>
                <c:pt idx="325">
                  <c:v>19391</c:v>
                </c:pt>
                <c:pt idx="326">
                  <c:v>19419</c:v>
                </c:pt>
                <c:pt idx="327">
                  <c:v>19450</c:v>
                </c:pt>
                <c:pt idx="328">
                  <c:v>19480</c:v>
                </c:pt>
                <c:pt idx="329">
                  <c:v>19511</c:v>
                </c:pt>
                <c:pt idx="330">
                  <c:v>19541</c:v>
                </c:pt>
                <c:pt idx="331">
                  <c:v>19572</c:v>
                </c:pt>
                <c:pt idx="332">
                  <c:v>19603</c:v>
                </c:pt>
                <c:pt idx="333">
                  <c:v>19633</c:v>
                </c:pt>
                <c:pt idx="334">
                  <c:v>19664</c:v>
                </c:pt>
                <c:pt idx="335">
                  <c:v>19694</c:v>
                </c:pt>
                <c:pt idx="336">
                  <c:v>19725</c:v>
                </c:pt>
                <c:pt idx="337">
                  <c:v>19756</c:v>
                </c:pt>
                <c:pt idx="338">
                  <c:v>19784</c:v>
                </c:pt>
                <c:pt idx="339">
                  <c:v>19815</c:v>
                </c:pt>
                <c:pt idx="340">
                  <c:v>19845</c:v>
                </c:pt>
                <c:pt idx="341">
                  <c:v>19876</c:v>
                </c:pt>
                <c:pt idx="342">
                  <c:v>19906</c:v>
                </c:pt>
                <c:pt idx="343">
                  <c:v>19937</c:v>
                </c:pt>
                <c:pt idx="344">
                  <c:v>19968</c:v>
                </c:pt>
                <c:pt idx="345">
                  <c:v>19998</c:v>
                </c:pt>
                <c:pt idx="346">
                  <c:v>20029</c:v>
                </c:pt>
                <c:pt idx="347">
                  <c:v>20059</c:v>
                </c:pt>
                <c:pt idx="348">
                  <c:v>20090</c:v>
                </c:pt>
                <c:pt idx="349">
                  <c:v>20121</c:v>
                </c:pt>
                <c:pt idx="350">
                  <c:v>20149</c:v>
                </c:pt>
                <c:pt idx="351">
                  <c:v>20180</c:v>
                </c:pt>
                <c:pt idx="352">
                  <c:v>20210</c:v>
                </c:pt>
                <c:pt idx="353">
                  <c:v>20241</c:v>
                </c:pt>
                <c:pt idx="354">
                  <c:v>20271</c:v>
                </c:pt>
                <c:pt idx="355">
                  <c:v>20302</c:v>
                </c:pt>
                <c:pt idx="356">
                  <c:v>20333</c:v>
                </c:pt>
                <c:pt idx="357">
                  <c:v>20363</c:v>
                </c:pt>
                <c:pt idx="358">
                  <c:v>20394</c:v>
                </c:pt>
                <c:pt idx="359">
                  <c:v>20424</c:v>
                </c:pt>
                <c:pt idx="360">
                  <c:v>20455</c:v>
                </c:pt>
                <c:pt idx="361">
                  <c:v>20486</c:v>
                </c:pt>
                <c:pt idx="362">
                  <c:v>20515</c:v>
                </c:pt>
                <c:pt idx="363">
                  <c:v>20546</c:v>
                </c:pt>
                <c:pt idx="364">
                  <c:v>20576</c:v>
                </c:pt>
                <c:pt idx="365">
                  <c:v>20607</c:v>
                </c:pt>
                <c:pt idx="366">
                  <c:v>20637</c:v>
                </c:pt>
                <c:pt idx="367">
                  <c:v>20668</c:v>
                </c:pt>
                <c:pt idx="368">
                  <c:v>20699</c:v>
                </c:pt>
                <c:pt idx="369">
                  <c:v>20729</c:v>
                </c:pt>
                <c:pt idx="370">
                  <c:v>20760</c:v>
                </c:pt>
                <c:pt idx="371">
                  <c:v>20790</c:v>
                </c:pt>
                <c:pt idx="372">
                  <c:v>20821</c:v>
                </c:pt>
                <c:pt idx="373">
                  <c:v>20852</c:v>
                </c:pt>
                <c:pt idx="374">
                  <c:v>20880</c:v>
                </c:pt>
                <c:pt idx="375">
                  <c:v>20911</c:v>
                </c:pt>
                <c:pt idx="376">
                  <c:v>20941</c:v>
                </c:pt>
                <c:pt idx="377">
                  <c:v>20972</c:v>
                </c:pt>
                <c:pt idx="378">
                  <c:v>21002</c:v>
                </c:pt>
                <c:pt idx="379">
                  <c:v>21033</c:v>
                </c:pt>
                <c:pt idx="380">
                  <c:v>21064</c:v>
                </c:pt>
                <c:pt idx="381">
                  <c:v>21094</c:v>
                </c:pt>
                <c:pt idx="382">
                  <c:v>21125</c:v>
                </c:pt>
                <c:pt idx="383">
                  <c:v>21155</c:v>
                </c:pt>
                <c:pt idx="384">
                  <c:v>21186</c:v>
                </c:pt>
                <c:pt idx="385">
                  <c:v>21217</c:v>
                </c:pt>
                <c:pt idx="386">
                  <c:v>21245</c:v>
                </c:pt>
                <c:pt idx="387">
                  <c:v>21276</c:v>
                </c:pt>
                <c:pt idx="388">
                  <c:v>21306</c:v>
                </c:pt>
                <c:pt idx="389">
                  <c:v>21337</c:v>
                </c:pt>
                <c:pt idx="390">
                  <c:v>21367</c:v>
                </c:pt>
                <c:pt idx="391">
                  <c:v>21398</c:v>
                </c:pt>
                <c:pt idx="392">
                  <c:v>21429</c:v>
                </c:pt>
                <c:pt idx="393">
                  <c:v>21459</c:v>
                </c:pt>
                <c:pt idx="394">
                  <c:v>21490</c:v>
                </c:pt>
                <c:pt idx="395">
                  <c:v>21520</c:v>
                </c:pt>
                <c:pt idx="396">
                  <c:v>21551</c:v>
                </c:pt>
                <c:pt idx="397">
                  <c:v>21582</c:v>
                </c:pt>
                <c:pt idx="398">
                  <c:v>21610</c:v>
                </c:pt>
                <c:pt idx="399">
                  <c:v>21641</c:v>
                </c:pt>
                <c:pt idx="400">
                  <c:v>21671</c:v>
                </c:pt>
                <c:pt idx="401">
                  <c:v>21702</c:v>
                </c:pt>
                <c:pt idx="402">
                  <c:v>21732</c:v>
                </c:pt>
                <c:pt idx="403">
                  <c:v>21763</c:v>
                </c:pt>
                <c:pt idx="404">
                  <c:v>21794</c:v>
                </c:pt>
                <c:pt idx="405">
                  <c:v>21824</c:v>
                </c:pt>
                <c:pt idx="406">
                  <c:v>21855</c:v>
                </c:pt>
                <c:pt idx="407">
                  <c:v>21885</c:v>
                </c:pt>
                <c:pt idx="408">
                  <c:v>21916</c:v>
                </c:pt>
                <c:pt idx="409">
                  <c:v>21947</c:v>
                </c:pt>
                <c:pt idx="410">
                  <c:v>21976</c:v>
                </c:pt>
                <c:pt idx="411">
                  <c:v>22007</c:v>
                </c:pt>
                <c:pt idx="412">
                  <c:v>22037</c:v>
                </c:pt>
                <c:pt idx="413">
                  <c:v>22068</c:v>
                </c:pt>
                <c:pt idx="414">
                  <c:v>22098</c:v>
                </c:pt>
                <c:pt idx="415">
                  <c:v>22129</c:v>
                </c:pt>
                <c:pt idx="416">
                  <c:v>22160</c:v>
                </c:pt>
                <c:pt idx="417">
                  <c:v>22190</c:v>
                </c:pt>
                <c:pt idx="418">
                  <c:v>22221</c:v>
                </c:pt>
                <c:pt idx="419">
                  <c:v>22251</c:v>
                </c:pt>
                <c:pt idx="420">
                  <c:v>22282</c:v>
                </c:pt>
                <c:pt idx="421">
                  <c:v>22313</c:v>
                </c:pt>
                <c:pt idx="422">
                  <c:v>22341</c:v>
                </c:pt>
                <c:pt idx="423">
                  <c:v>22372</c:v>
                </c:pt>
                <c:pt idx="424">
                  <c:v>22402</c:v>
                </c:pt>
                <c:pt idx="425">
                  <c:v>22433</c:v>
                </c:pt>
                <c:pt idx="426">
                  <c:v>22463</c:v>
                </c:pt>
                <c:pt idx="427">
                  <c:v>22494</c:v>
                </c:pt>
                <c:pt idx="428">
                  <c:v>22525</c:v>
                </c:pt>
                <c:pt idx="429">
                  <c:v>22555</c:v>
                </c:pt>
                <c:pt idx="430">
                  <c:v>22586</c:v>
                </c:pt>
                <c:pt idx="431">
                  <c:v>22616</c:v>
                </c:pt>
                <c:pt idx="432">
                  <c:v>22647</c:v>
                </c:pt>
                <c:pt idx="433">
                  <c:v>22678</c:v>
                </c:pt>
                <c:pt idx="434">
                  <c:v>22706</c:v>
                </c:pt>
                <c:pt idx="435">
                  <c:v>22737</c:v>
                </c:pt>
                <c:pt idx="436">
                  <c:v>22767</c:v>
                </c:pt>
                <c:pt idx="437">
                  <c:v>22798</c:v>
                </c:pt>
                <c:pt idx="438">
                  <c:v>22828</c:v>
                </c:pt>
                <c:pt idx="439">
                  <c:v>22859</c:v>
                </c:pt>
                <c:pt idx="440">
                  <c:v>22890</c:v>
                </c:pt>
                <c:pt idx="441">
                  <c:v>22920</c:v>
                </c:pt>
                <c:pt idx="442">
                  <c:v>22951</c:v>
                </c:pt>
                <c:pt idx="443">
                  <c:v>22981</c:v>
                </c:pt>
                <c:pt idx="444">
                  <c:v>23012</c:v>
                </c:pt>
                <c:pt idx="445">
                  <c:v>23043</c:v>
                </c:pt>
                <c:pt idx="446">
                  <c:v>23071</c:v>
                </c:pt>
                <c:pt idx="447">
                  <c:v>23102</c:v>
                </c:pt>
                <c:pt idx="448">
                  <c:v>23132</c:v>
                </c:pt>
                <c:pt idx="449">
                  <c:v>23163</c:v>
                </c:pt>
                <c:pt idx="450">
                  <c:v>23193</c:v>
                </c:pt>
                <c:pt idx="451">
                  <c:v>23224</c:v>
                </c:pt>
                <c:pt idx="452">
                  <c:v>23255</c:v>
                </c:pt>
                <c:pt idx="453">
                  <c:v>23285</c:v>
                </c:pt>
                <c:pt idx="454">
                  <c:v>23316</c:v>
                </c:pt>
                <c:pt idx="455">
                  <c:v>23346</c:v>
                </c:pt>
                <c:pt idx="456">
                  <c:v>23377</c:v>
                </c:pt>
                <c:pt idx="457">
                  <c:v>23408</c:v>
                </c:pt>
                <c:pt idx="458">
                  <c:v>23437</c:v>
                </c:pt>
                <c:pt idx="459">
                  <c:v>23468</c:v>
                </c:pt>
                <c:pt idx="460">
                  <c:v>23498</c:v>
                </c:pt>
                <c:pt idx="461">
                  <c:v>23529</c:v>
                </c:pt>
                <c:pt idx="462">
                  <c:v>23559</c:v>
                </c:pt>
                <c:pt idx="463">
                  <c:v>23590</c:v>
                </c:pt>
                <c:pt idx="464">
                  <c:v>23621</c:v>
                </c:pt>
                <c:pt idx="465">
                  <c:v>23651</c:v>
                </c:pt>
                <c:pt idx="466">
                  <c:v>23682</c:v>
                </c:pt>
                <c:pt idx="467">
                  <c:v>23712</c:v>
                </c:pt>
                <c:pt idx="468">
                  <c:v>23743</c:v>
                </c:pt>
                <c:pt idx="469">
                  <c:v>23774</c:v>
                </c:pt>
                <c:pt idx="470">
                  <c:v>23802</c:v>
                </c:pt>
                <c:pt idx="471">
                  <c:v>23833</c:v>
                </c:pt>
                <c:pt idx="472">
                  <c:v>23863</c:v>
                </c:pt>
                <c:pt idx="473">
                  <c:v>23894</c:v>
                </c:pt>
                <c:pt idx="474">
                  <c:v>23924</c:v>
                </c:pt>
                <c:pt idx="475">
                  <c:v>23955</c:v>
                </c:pt>
                <c:pt idx="476">
                  <c:v>23986</c:v>
                </c:pt>
                <c:pt idx="477">
                  <c:v>24016</c:v>
                </c:pt>
                <c:pt idx="478">
                  <c:v>24047</c:v>
                </c:pt>
                <c:pt idx="479">
                  <c:v>24077</c:v>
                </c:pt>
                <c:pt idx="480">
                  <c:v>24108</c:v>
                </c:pt>
                <c:pt idx="481">
                  <c:v>24139</c:v>
                </c:pt>
                <c:pt idx="482">
                  <c:v>24167</c:v>
                </c:pt>
                <c:pt idx="483">
                  <c:v>24198</c:v>
                </c:pt>
                <c:pt idx="484">
                  <c:v>24228</c:v>
                </c:pt>
                <c:pt idx="485">
                  <c:v>24259</c:v>
                </c:pt>
                <c:pt idx="486">
                  <c:v>24289</c:v>
                </c:pt>
                <c:pt idx="487">
                  <c:v>24320</c:v>
                </c:pt>
                <c:pt idx="488">
                  <c:v>24351</c:v>
                </c:pt>
                <c:pt idx="489">
                  <c:v>24381</c:v>
                </c:pt>
                <c:pt idx="490">
                  <c:v>24412</c:v>
                </c:pt>
                <c:pt idx="491">
                  <c:v>24442</c:v>
                </c:pt>
                <c:pt idx="492">
                  <c:v>24473</c:v>
                </c:pt>
                <c:pt idx="493">
                  <c:v>24504</c:v>
                </c:pt>
                <c:pt idx="494">
                  <c:v>24532</c:v>
                </c:pt>
                <c:pt idx="495">
                  <c:v>24563</c:v>
                </c:pt>
                <c:pt idx="496">
                  <c:v>24593</c:v>
                </c:pt>
                <c:pt idx="497">
                  <c:v>24624</c:v>
                </c:pt>
                <c:pt idx="498">
                  <c:v>24654</c:v>
                </c:pt>
                <c:pt idx="499">
                  <c:v>24685</c:v>
                </c:pt>
                <c:pt idx="500">
                  <c:v>24716</c:v>
                </c:pt>
                <c:pt idx="501">
                  <c:v>24746</c:v>
                </c:pt>
                <c:pt idx="502">
                  <c:v>24777</c:v>
                </c:pt>
                <c:pt idx="503">
                  <c:v>24807</c:v>
                </c:pt>
                <c:pt idx="504">
                  <c:v>24838</c:v>
                </c:pt>
                <c:pt idx="505">
                  <c:v>24869</c:v>
                </c:pt>
                <c:pt idx="506">
                  <c:v>24898</c:v>
                </c:pt>
                <c:pt idx="507">
                  <c:v>24929</c:v>
                </c:pt>
                <c:pt idx="508">
                  <c:v>24959</c:v>
                </c:pt>
                <c:pt idx="509">
                  <c:v>24990</c:v>
                </c:pt>
                <c:pt idx="510">
                  <c:v>25020</c:v>
                </c:pt>
                <c:pt idx="511">
                  <c:v>25051</c:v>
                </c:pt>
                <c:pt idx="512">
                  <c:v>25082</c:v>
                </c:pt>
                <c:pt idx="513">
                  <c:v>25112</c:v>
                </c:pt>
                <c:pt idx="514">
                  <c:v>25143</c:v>
                </c:pt>
                <c:pt idx="515">
                  <c:v>25173</c:v>
                </c:pt>
                <c:pt idx="516">
                  <c:v>25204</c:v>
                </c:pt>
                <c:pt idx="517">
                  <c:v>25235</c:v>
                </c:pt>
                <c:pt idx="518">
                  <c:v>25263</c:v>
                </c:pt>
                <c:pt idx="519">
                  <c:v>25294</c:v>
                </c:pt>
                <c:pt idx="520">
                  <c:v>25324</c:v>
                </c:pt>
                <c:pt idx="521">
                  <c:v>25355</c:v>
                </c:pt>
                <c:pt idx="522">
                  <c:v>25385</c:v>
                </c:pt>
                <c:pt idx="523">
                  <c:v>25416</c:v>
                </c:pt>
                <c:pt idx="524">
                  <c:v>25447</c:v>
                </c:pt>
                <c:pt idx="525">
                  <c:v>25477</c:v>
                </c:pt>
                <c:pt idx="526">
                  <c:v>25508</c:v>
                </c:pt>
                <c:pt idx="527">
                  <c:v>25538</c:v>
                </c:pt>
                <c:pt idx="528">
                  <c:v>25569</c:v>
                </c:pt>
                <c:pt idx="529">
                  <c:v>25600</c:v>
                </c:pt>
                <c:pt idx="530">
                  <c:v>25628</c:v>
                </c:pt>
                <c:pt idx="531">
                  <c:v>25659</c:v>
                </c:pt>
                <c:pt idx="532">
                  <c:v>25689</c:v>
                </c:pt>
                <c:pt idx="533">
                  <c:v>25720</c:v>
                </c:pt>
                <c:pt idx="534">
                  <c:v>25750</c:v>
                </c:pt>
                <c:pt idx="535">
                  <c:v>25781</c:v>
                </c:pt>
                <c:pt idx="536">
                  <c:v>25812</c:v>
                </c:pt>
                <c:pt idx="537">
                  <c:v>25842</c:v>
                </c:pt>
                <c:pt idx="538">
                  <c:v>25873</c:v>
                </c:pt>
                <c:pt idx="539">
                  <c:v>25903</c:v>
                </c:pt>
                <c:pt idx="540">
                  <c:v>25934</c:v>
                </c:pt>
                <c:pt idx="541">
                  <c:v>25965</c:v>
                </c:pt>
                <c:pt idx="542">
                  <c:v>25993</c:v>
                </c:pt>
                <c:pt idx="543">
                  <c:v>26024</c:v>
                </c:pt>
                <c:pt idx="544">
                  <c:v>26054</c:v>
                </c:pt>
                <c:pt idx="545">
                  <c:v>26085</c:v>
                </c:pt>
                <c:pt idx="546">
                  <c:v>26115</c:v>
                </c:pt>
                <c:pt idx="547">
                  <c:v>26146</c:v>
                </c:pt>
                <c:pt idx="548">
                  <c:v>26177</c:v>
                </c:pt>
                <c:pt idx="549">
                  <c:v>26207</c:v>
                </c:pt>
                <c:pt idx="550">
                  <c:v>26238</c:v>
                </c:pt>
                <c:pt idx="551">
                  <c:v>26268</c:v>
                </c:pt>
                <c:pt idx="552">
                  <c:v>26299</c:v>
                </c:pt>
                <c:pt idx="553">
                  <c:v>26330</c:v>
                </c:pt>
                <c:pt idx="554">
                  <c:v>26359</c:v>
                </c:pt>
                <c:pt idx="555">
                  <c:v>26390</c:v>
                </c:pt>
                <c:pt idx="556">
                  <c:v>26420</c:v>
                </c:pt>
                <c:pt idx="557">
                  <c:v>26451</c:v>
                </c:pt>
                <c:pt idx="558">
                  <c:v>26481</c:v>
                </c:pt>
                <c:pt idx="559">
                  <c:v>26512</c:v>
                </c:pt>
                <c:pt idx="560">
                  <c:v>26543</c:v>
                </c:pt>
                <c:pt idx="561">
                  <c:v>26573</c:v>
                </c:pt>
                <c:pt idx="562">
                  <c:v>26604</c:v>
                </c:pt>
                <c:pt idx="563">
                  <c:v>26634</c:v>
                </c:pt>
                <c:pt idx="564">
                  <c:v>26665</c:v>
                </c:pt>
                <c:pt idx="565">
                  <c:v>26696</c:v>
                </c:pt>
                <c:pt idx="566">
                  <c:v>26724</c:v>
                </c:pt>
                <c:pt idx="567">
                  <c:v>26755</c:v>
                </c:pt>
                <c:pt idx="568">
                  <c:v>26785</c:v>
                </c:pt>
                <c:pt idx="569">
                  <c:v>26816</c:v>
                </c:pt>
                <c:pt idx="570">
                  <c:v>26846</c:v>
                </c:pt>
                <c:pt idx="571">
                  <c:v>26877</c:v>
                </c:pt>
                <c:pt idx="572">
                  <c:v>26908</c:v>
                </c:pt>
                <c:pt idx="573">
                  <c:v>26938</c:v>
                </c:pt>
                <c:pt idx="574">
                  <c:v>26969</c:v>
                </c:pt>
                <c:pt idx="575">
                  <c:v>26999</c:v>
                </c:pt>
                <c:pt idx="576">
                  <c:v>27030</c:v>
                </c:pt>
                <c:pt idx="577">
                  <c:v>27061</c:v>
                </c:pt>
                <c:pt idx="578">
                  <c:v>27089</c:v>
                </c:pt>
                <c:pt idx="579">
                  <c:v>27120</c:v>
                </c:pt>
                <c:pt idx="580">
                  <c:v>27150</c:v>
                </c:pt>
                <c:pt idx="581">
                  <c:v>27181</c:v>
                </c:pt>
                <c:pt idx="582">
                  <c:v>27211</c:v>
                </c:pt>
                <c:pt idx="583">
                  <c:v>27242</c:v>
                </c:pt>
                <c:pt idx="584">
                  <c:v>27273</c:v>
                </c:pt>
                <c:pt idx="585">
                  <c:v>27303</c:v>
                </c:pt>
                <c:pt idx="586">
                  <c:v>27334</c:v>
                </c:pt>
                <c:pt idx="587">
                  <c:v>27364</c:v>
                </c:pt>
                <c:pt idx="588">
                  <c:v>27395</c:v>
                </c:pt>
                <c:pt idx="589">
                  <c:v>27426</c:v>
                </c:pt>
                <c:pt idx="590">
                  <c:v>27454</c:v>
                </c:pt>
                <c:pt idx="591">
                  <c:v>27485</c:v>
                </c:pt>
                <c:pt idx="592">
                  <c:v>27515</c:v>
                </c:pt>
                <c:pt idx="593">
                  <c:v>27546</c:v>
                </c:pt>
                <c:pt idx="594">
                  <c:v>27576</c:v>
                </c:pt>
                <c:pt idx="595">
                  <c:v>27607</c:v>
                </c:pt>
                <c:pt idx="596">
                  <c:v>27638</c:v>
                </c:pt>
                <c:pt idx="597">
                  <c:v>27668</c:v>
                </c:pt>
                <c:pt idx="598">
                  <c:v>27699</c:v>
                </c:pt>
                <c:pt idx="599">
                  <c:v>27729</c:v>
                </c:pt>
                <c:pt idx="600">
                  <c:v>27760</c:v>
                </c:pt>
                <c:pt idx="601">
                  <c:v>27791</c:v>
                </c:pt>
                <c:pt idx="602">
                  <c:v>27820</c:v>
                </c:pt>
                <c:pt idx="603">
                  <c:v>27851</c:v>
                </c:pt>
                <c:pt idx="604">
                  <c:v>27881</c:v>
                </c:pt>
                <c:pt idx="605">
                  <c:v>27912</c:v>
                </c:pt>
                <c:pt idx="606">
                  <c:v>27942</c:v>
                </c:pt>
                <c:pt idx="607">
                  <c:v>27973</c:v>
                </c:pt>
                <c:pt idx="608">
                  <c:v>28004</c:v>
                </c:pt>
                <c:pt idx="609">
                  <c:v>28034</c:v>
                </c:pt>
                <c:pt idx="610">
                  <c:v>28065</c:v>
                </c:pt>
                <c:pt idx="611">
                  <c:v>28095</c:v>
                </c:pt>
                <c:pt idx="612">
                  <c:v>28126</c:v>
                </c:pt>
                <c:pt idx="613">
                  <c:v>28157</c:v>
                </c:pt>
                <c:pt idx="614">
                  <c:v>28185</c:v>
                </c:pt>
                <c:pt idx="615">
                  <c:v>28216</c:v>
                </c:pt>
                <c:pt idx="616">
                  <c:v>28246</c:v>
                </c:pt>
                <c:pt idx="617">
                  <c:v>28277</c:v>
                </c:pt>
                <c:pt idx="618">
                  <c:v>28307</c:v>
                </c:pt>
                <c:pt idx="619">
                  <c:v>28338</c:v>
                </c:pt>
                <c:pt idx="620">
                  <c:v>28369</c:v>
                </c:pt>
                <c:pt idx="621">
                  <c:v>28399</c:v>
                </c:pt>
                <c:pt idx="622">
                  <c:v>28430</c:v>
                </c:pt>
                <c:pt idx="623">
                  <c:v>28460</c:v>
                </c:pt>
                <c:pt idx="624">
                  <c:v>28491</c:v>
                </c:pt>
                <c:pt idx="625">
                  <c:v>28522</c:v>
                </c:pt>
                <c:pt idx="626">
                  <c:v>28550</c:v>
                </c:pt>
                <c:pt idx="627">
                  <c:v>28581</c:v>
                </c:pt>
                <c:pt idx="628">
                  <c:v>28611</c:v>
                </c:pt>
                <c:pt idx="629">
                  <c:v>28642</c:v>
                </c:pt>
                <c:pt idx="630">
                  <c:v>28672</c:v>
                </c:pt>
                <c:pt idx="631">
                  <c:v>28703</c:v>
                </c:pt>
                <c:pt idx="632">
                  <c:v>28734</c:v>
                </c:pt>
                <c:pt idx="633">
                  <c:v>28764</c:v>
                </c:pt>
                <c:pt idx="634">
                  <c:v>28795</c:v>
                </c:pt>
                <c:pt idx="635">
                  <c:v>28825</c:v>
                </c:pt>
                <c:pt idx="636">
                  <c:v>28856</c:v>
                </c:pt>
                <c:pt idx="637">
                  <c:v>28887</c:v>
                </c:pt>
                <c:pt idx="638">
                  <c:v>28915</c:v>
                </c:pt>
                <c:pt idx="639">
                  <c:v>28946</c:v>
                </c:pt>
                <c:pt idx="640">
                  <c:v>28976</c:v>
                </c:pt>
                <c:pt idx="641">
                  <c:v>29007</c:v>
                </c:pt>
                <c:pt idx="642">
                  <c:v>29037</c:v>
                </c:pt>
                <c:pt idx="643">
                  <c:v>29068</c:v>
                </c:pt>
                <c:pt idx="644">
                  <c:v>29099</c:v>
                </c:pt>
                <c:pt idx="645">
                  <c:v>29129</c:v>
                </c:pt>
                <c:pt idx="646">
                  <c:v>29160</c:v>
                </c:pt>
                <c:pt idx="647">
                  <c:v>29190</c:v>
                </c:pt>
                <c:pt idx="648">
                  <c:v>29221</c:v>
                </c:pt>
                <c:pt idx="649">
                  <c:v>29252</c:v>
                </c:pt>
                <c:pt idx="650">
                  <c:v>29281</c:v>
                </c:pt>
                <c:pt idx="651">
                  <c:v>29312</c:v>
                </c:pt>
                <c:pt idx="652">
                  <c:v>29342</c:v>
                </c:pt>
                <c:pt idx="653">
                  <c:v>29373</c:v>
                </c:pt>
                <c:pt idx="654">
                  <c:v>29403</c:v>
                </c:pt>
                <c:pt idx="655">
                  <c:v>29434</c:v>
                </c:pt>
                <c:pt idx="656">
                  <c:v>29465</c:v>
                </c:pt>
                <c:pt idx="657">
                  <c:v>29495</c:v>
                </c:pt>
                <c:pt idx="658">
                  <c:v>29526</c:v>
                </c:pt>
                <c:pt idx="659">
                  <c:v>29556</c:v>
                </c:pt>
                <c:pt idx="660">
                  <c:v>29587</c:v>
                </c:pt>
                <c:pt idx="661">
                  <c:v>29618</c:v>
                </c:pt>
                <c:pt idx="662">
                  <c:v>29646</c:v>
                </c:pt>
                <c:pt idx="663">
                  <c:v>29677</c:v>
                </c:pt>
                <c:pt idx="664">
                  <c:v>29707</c:v>
                </c:pt>
                <c:pt idx="665">
                  <c:v>29738</c:v>
                </c:pt>
                <c:pt idx="666">
                  <c:v>29768</c:v>
                </c:pt>
                <c:pt idx="667">
                  <c:v>29799</c:v>
                </c:pt>
                <c:pt idx="668">
                  <c:v>29830</c:v>
                </c:pt>
                <c:pt idx="669">
                  <c:v>29860</c:v>
                </c:pt>
                <c:pt idx="670">
                  <c:v>29891</c:v>
                </c:pt>
                <c:pt idx="671">
                  <c:v>29921</c:v>
                </c:pt>
                <c:pt idx="672">
                  <c:v>29952</c:v>
                </c:pt>
                <c:pt idx="673">
                  <c:v>29983</c:v>
                </c:pt>
                <c:pt idx="674">
                  <c:v>30011</c:v>
                </c:pt>
                <c:pt idx="675">
                  <c:v>30042</c:v>
                </c:pt>
                <c:pt idx="676">
                  <c:v>30072</c:v>
                </c:pt>
                <c:pt idx="677">
                  <c:v>30103</c:v>
                </c:pt>
                <c:pt idx="678">
                  <c:v>30133</c:v>
                </c:pt>
                <c:pt idx="679">
                  <c:v>30164</c:v>
                </c:pt>
                <c:pt idx="680">
                  <c:v>30195</c:v>
                </c:pt>
                <c:pt idx="681">
                  <c:v>30225</c:v>
                </c:pt>
                <c:pt idx="682">
                  <c:v>30256</c:v>
                </c:pt>
                <c:pt idx="683">
                  <c:v>30286</c:v>
                </c:pt>
                <c:pt idx="684">
                  <c:v>30317</c:v>
                </c:pt>
                <c:pt idx="685">
                  <c:v>30348</c:v>
                </c:pt>
                <c:pt idx="686">
                  <c:v>30376</c:v>
                </c:pt>
                <c:pt idx="687">
                  <c:v>30407</c:v>
                </c:pt>
                <c:pt idx="688">
                  <c:v>30437</c:v>
                </c:pt>
                <c:pt idx="689">
                  <c:v>30468</c:v>
                </c:pt>
                <c:pt idx="690">
                  <c:v>30498</c:v>
                </c:pt>
                <c:pt idx="691">
                  <c:v>30529</c:v>
                </c:pt>
                <c:pt idx="692">
                  <c:v>30560</c:v>
                </c:pt>
                <c:pt idx="693">
                  <c:v>30590</c:v>
                </c:pt>
                <c:pt idx="694">
                  <c:v>30621</c:v>
                </c:pt>
                <c:pt idx="695">
                  <c:v>30651</c:v>
                </c:pt>
                <c:pt idx="696">
                  <c:v>30682</c:v>
                </c:pt>
                <c:pt idx="697">
                  <c:v>30713</c:v>
                </c:pt>
                <c:pt idx="698">
                  <c:v>30742</c:v>
                </c:pt>
                <c:pt idx="699">
                  <c:v>30773</c:v>
                </c:pt>
                <c:pt idx="700">
                  <c:v>30803</c:v>
                </c:pt>
                <c:pt idx="701">
                  <c:v>30834</c:v>
                </c:pt>
                <c:pt idx="702">
                  <c:v>30864</c:v>
                </c:pt>
                <c:pt idx="703">
                  <c:v>30895</c:v>
                </c:pt>
                <c:pt idx="704">
                  <c:v>30926</c:v>
                </c:pt>
                <c:pt idx="705">
                  <c:v>30956</c:v>
                </c:pt>
                <c:pt idx="706">
                  <c:v>30987</c:v>
                </c:pt>
                <c:pt idx="707">
                  <c:v>31017</c:v>
                </c:pt>
                <c:pt idx="708">
                  <c:v>31048</c:v>
                </c:pt>
                <c:pt idx="709">
                  <c:v>31079</c:v>
                </c:pt>
                <c:pt idx="710">
                  <c:v>31107</c:v>
                </c:pt>
                <c:pt idx="711">
                  <c:v>31138</c:v>
                </c:pt>
                <c:pt idx="712">
                  <c:v>31168</c:v>
                </c:pt>
                <c:pt idx="713">
                  <c:v>31199</c:v>
                </c:pt>
                <c:pt idx="714">
                  <c:v>31229</c:v>
                </c:pt>
                <c:pt idx="715">
                  <c:v>31260</c:v>
                </c:pt>
                <c:pt idx="716">
                  <c:v>31291</c:v>
                </c:pt>
                <c:pt idx="717">
                  <c:v>31321</c:v>
                </c:pt>
                <c:pt idx="718">
                  <c:v>31352</c:v>
                </c:pt>
                <c:pt idx="719">
                  <c:v>31382</c:v>
                </c:pt>
                <c:pt idx="720">
                  <c:v>31413</c:v>
                </c:pt>
                <c:pt idx="721">
                  <c:v>31444</c:v>
                </c:pt>
                <c:pt idx="722">
                  <c:v>31472</c:v>
                </c:pt>
                <c:pt idx="723">
                  <c:v>31503</c:v>
                </c:pt>
                <c:pt idx="724">
                  <c:v>31533</c:v>
                </c:pt>
                <c:pt idx="725">
                  <c:v>31564</c:v>
                </c:pt>
                <c:pt idx="726">
                  <c:v>31594</c:v>
                </c:pt>
                <c:pt idx="727">
                  <c:v>31625</c:v>
                </c:pt>
                <c:pt idx="728">
                  <c:v>31656</c:v>
                </c:pt>
                <c:pt idx="729">
                  <c:v>31686</c:v>
                </c:pt>
                <c:pt idx="730">
                  <c:v>31717</c:v>
                </c:pt>
                <c:pt idx="731">
                  <c:v>31747</c:v>
                </c:pt>
                <c:pt idx="732">
                  <c:v>31778</c:v>
                </c:pt>
                <c:pt idx="733">
                  <c:v>31809</c:v>
                </c:pt>
                <c:pt idx="734">
                  <c:v>31837</c:v>
                </c:pt>
                <c:pt idx="735">
                  <c:v>31868</c:v>
                </c:pt>
                <c:pt idx="736">
                  <c:v>31898</c:v>
                </c:pt>
                <c:pt idx="737">
                  <c:v>31929</c:v>
                </c:pt>
                <c:pt idx="738">
                  <c:v>31959</c:v>
                </c:pt>
                <c:pt idx="739">
                  <c:v>31990</c:v>
                </c:pt>
                <c:pt idx="740">
                  <c:v>32021</c:v>
                </c:pt>
                <c:pt idx="741">
                  <c:v>32051</c:v>
                </c:pt>
                <c:pt idx="742">
                  <c:v>32082</c:v>
                </c:pt>
                <c:pt idx="743">
                  <c:v>32112</c:v>
                </c:pt>
                <c:pt idx="744">
                  <c:v>32143</c:v>
                </c:pt>
                <c:pt idx="745">
                  <c:v>32174</c:v>
                </c:pt>
                <c:pt idx="746">
                  <c:v>32203</c:v>
                </c:pt>
                <c:pt idx="747">
                  <c:v>32234</c:v>
                </c:pt>
                <c:pt idx="748">
                  <c:v>32264</c:v>
                </c:pt>
                <c:pt idx="749">
                  <c:v>32295</c:v>
                </c:pt>
                <c:pt idx="750">
                  <c:v>32325</c:v>
                </c:pt>
                <c:pt idx="751">
                  <c:v>32356</c:v>
                </c:pt>
                <c:pt idx="752">
                  <c:v>32387</c:v>
                </c:pt>
                <c:pt idx="753">
                  <c:v>32417</c:v>
                </c:pt>
                <c:pt idx="754">
                  <c:v>32448</c:v>
                </c:pt>
                <c:pt idx="755">
                  <c:v>32478</c:v>
                </c:pt>
                <c:pt idx="756">
                  <c:v>32509</c:v>
                </c:pt>
                <c:pt idx="757">
                  <c:v>32540</c:v>
                </c:pt>
                <c:pt idx="758">
                  <c:v>32568</c:v>
                </c:pt>
                <c:pt idx="759">
                  <c:v>32599</c:v>
                </c:pt>
                <c:pt idx="760">
                  <c:v>32629</c:v>
                </c:pt>
                <c:pt idx="761">
                  <c:v>32660</c:v>
                </c:pt>
                <c:pt idx="762">
                  <c:v>32690</c:v>
                </c:pt>
                <c:pt idx="763">
                  <c:v>32721</c:v>
                </c:pt>
                <c:pt idx="764">
                  <c:v>32752</c:v>
                </c:pt>
                <c:pt idx="765">
                  <c:v>32782</c:v>
                </c:pt>
                <c:pt idx="766">
                  <c:v>32813</c:v>
                </c:pt>
                <c:pt idx="767">
                  <c:v>32843</c:v>
                </c:pt>
                <c:pt idx="768">
                  <c:v>32874</c:v>
                </c:pt>
                <c:pt idx="769">
                  <c:v>32905</c:v>
                </c:pt>
                <c:pt idx="770">
                  <c:v>32933</c:v>
                </c:pt>
                <c:pt idx="771">
                  <c:v>32964</c:v>
                </c:pt>
                <c:pt idx="772">
                  <c:v>32994</c:v>
                </c:pt>
                <c:pt idx="773">
                  <c:v>33025</c:v>
                </c:pt>
                <c:pt idx="774">
                  <c:v>33055</c:v>
                </c:pt>
                <c:pt idx="775">
                  <c:v>33086</c:v>
                </c:pt>
                <c:pt idx="776">
                  <c:v>33117</c:v>
                </c:pt>
                <c:pt idx="777">
                  <c:v>33147</c:v>
                </c:pt>
                <c:pt idx="778">
                  <c:v>33178</c:v>
                </c:pt>
                <c:pt idx="779">
                  <c:v>33208</c:v>
                </c:pt>
                <c:pt idx="780">
                  <c:v>33239</c:v>
                </c:pt>
                <c:pt idx="781">
                  <c:v>33270</c:v>
                </c:pt>
                <c:pt idx="782">
                  <c:v>33298</c:v>
                </c:pt>
                <c:pt idx="783">
                  <c:v>33329</c:v>
                </c:pt>
                <c:pt idx="784">
                  <c:v>33359</c:v>
                </c:pt>
                <c:pt idx="785">
                  <c:v>33390</c:v>
                </c:pt>
                <c:pt idx="786">
                  <c:v>33420</c:v>
                </c:pt>
                <c:pt idx="787">
                  <c:v>33451</c:v>
                </c:pt>
                <c:pt idx="788">
                  <c:v>33482</c:v>
                </c:pt>
                <c:pt idx="789">
                  <c:v>33512</c:v>
                </c:pt>
                <c:pt idx="790">
                  <c:v>33543</c:v>
                </c:pt>
                <c:pt idx="791">
                  <c:v>33573</c:v>
                </c:pt>
                <c:pt idx="792">
                  <c:v>33604</c:v>
                </c:pt>
                <c:pt idx="793">
                  <c:v>33635</c:v>
                </c:pt>
                <c:pt idx="794">
                  <c:v>33664</c:v>
                </c:pt>
                <c:pt idx="795">
                  <c:v>33695</c:v>
                </c:pt>
                <c:pt idx="796">
                  <c:v>33725</c:v>
                </c:pt>
                <c:pt idx="797">
                  <c:v>33756</c:v>
                </c:pt>
                <c:pt idx="798">
                  <c:v>33786</c:v>
                </c:pt>
                <c:pt idx="799">
                  <c:v>33817</c:v>
                </c:pt>
                <c:pt idx="800">
                  <c:v>33848</c:v>
                </c:pt>
                <c:pt idx="801">
                  <c:v>33878</c:v>
                </c:pt>
                <c:pt idx="802">
                  <c:v>33909</c:v>
                </c:pt>
                <c:pt idx="803">
                  <c:v>33939</c:v>
                </c:pt>
                <c:pt idx="804">
                  <c:v>33970</c:v>
                </c:pt>
                <c:pt idx="805">
                  <c:v>34001</c:v>
                </c:pt>
                <c:pt idx="806">
                  <c:v>34029</c:v>
                </c:pt>
                <c:pt idx="807">
                  <c:v>34060</c:v>
                </c:pt>
                <c:pt idx="808">
                  <c:v>34090</c:v>
                </c:pt>
                <c:pt idx="809">
                  <c:v>34121</c:v>
                </c:pt>
                <c:pt idx="810">
                  <c:v>34151</c:v>
                </c:pt>
                <c:pt idx="811">
                  <c:v>34182</c:v>
                </c:pt>
                <c:pt idx="812">
                  <c:v>34213</c:v>
                </c:pt>
                <c:pt idx="813">
                  <c:v>34243</c:v>
                </c:pt>
                <c:pt idx="814">
                  <c:v>34274</c:v>
                </c:pt>
                <c:pt idx="815">
                  <c:v>34304</c:v>
                </c:pt>
                <c:pt idx="816">
                  <c:v>34335</c:v>
                </c:pt>
                <c:pt idx="817">
                  <c:v>34366</c:v>
                </c:pt>
                <c:pt idx="818">
                  <c:v>34394</c:v>
                </c:pt>
                <c:pt idx="819">
                  <c:v>34425</c:v>
                </c:pt>
                <c:pt idx="820">
                  <c:v>34455</c:v>
                </c:pt>
                <c:pt idx="821">
                  <c:v>34486</c:v>
                </c:pt>
                <c:pt idx="822">
                  <c:v>34516</c:v>
                </c:pt>
                <c:pt idx="823">
                  <c:v>34547</c:v>
                </c:pt>
                <c:pt idx="824">
                  <c:v>34578</c:v>
                </c:pt>
                <c:pt idx="825">
                  <c:v>34608</c:v>
                </c:pt>
                <c:pt idx="826">
                  <c:v>34639</c:v>
                </c:pt>
                <c:pt idx="827">
                  <c:v>34669</c:v>
                </c:pt>
                <c:pt idx="828">
                  <c:v>34700</c:v>
                </c:pt>
                <c:pt idx="829">
                  <c:v>34731</c:v>
                </c:pt>
                <c:pt idx="830">
                  <c:v>34759</c:v>
                </c:pt>
                <c:pt idx="831">
                  <c:v>34790</c:v>
                </c:pt>
                <c:pt idx="832">
                  <c:v>34820</c:v>
                </c:pt>
                <c:pt idx="833">
                  <c:v>34851</c:v>
                </c:pt>
                <c:pt idx="834">
                  <c:v>34881</c:v>
                </c:pt>
                <c:pt idx="835">
                  <c:v>34912</c:v>
                </c:pt>
                <c:pt idx="836">
                  <c:v>34943</c:v>
                </c:pt>
                <c:pt idx="837">
                  <c:v>34973</c:v>
                </c:pt>
                <c:pt idx="838">
                  <c:v>35004</c:v>
                </c:pt>
                <c:pt idx="839">
                  <c:v>35034</c:v>
                </c:pt>
                <c:pt idx="840">
                  <c:v>35065</c:v>
                </c:pt>
                <c:pt idx="841">
                  <c:v>35096</c:v>
                </c:pt>
                <c:pt idx="842">
                  <c:v>35125</c:v>
                </c:pt>
                <c:pt idx="843">
                  <c:v>35156</c:v>
                </c:pt>
                <c:pt idx="844">
                  <c:v>35186</c:v>
                </c:pt>
                <c:pt idx="845">
                  <c:v>35217</c:v>
                </c:pt>
                <c:pt idx="846">
                  <c:v>35247</c:v>
                </c:pt>
                <c:pt idx="847">
                  <c:v>35278</c:v>
                </c:pt>
                <c:pt idx="848">
                  <c:v>35309</c:v>
                </c:pt>
                <c:pt idx="849">
                  <c:v>35339</c:v>
                </c:pt>
                <c:pt idx="850">
                  <c:v>35370</c:v>
                </c:pt>
                <c:pt idx="851">
                  <c:v>35400</c:v>
                </c:pt>
                <c:pt idx="852">
                  <c:v>35431</c:v>
                </c:pt>
                <c:pt idx="853">
                  <c:v>35462</c:v>
                </c:pt>
                <c:pt idx="854">
                  <c:v>35490</c:v>
                </c:pt>
                <c:pt idx="855">
                  <c:v>35521</c:v>
                </c:pt>
                <c:pt idx="856">
                  <c:v>35551</c:v>
                </c:pt>
                <c:pt idx="857">
                  <c:v>35582</c:v>
                </c:pt>
                <c:pt idx="858">
                  <c:v>35612</c:v>
                </c:pt>
                <c:pt idx="859">
                  <c:v>35643</c:v>
                </c:pt>
                <c:pt idx="860">
                  <c:v>35674</c:v>
                </c:pt>
                <c:pt idx="861">
                  <c:v>35704</c:v>
                </c:pt>
                <c:pt idx="862">
                  <c:v>35735</c:v>
                </c:pt>
                <c:pt idx="863">
                  <c:v>35765</c:v>
                </c:pt>
                <c:pt idx="864">
                  <c:v>35796</c:v>
                </c:pt>
                <c:pt idx="865">
                  <c:v>35827</c:v>
                </c:pt>
                <c:pt idx="866">
                  <c:v>35855</c:v>
                </c:pt>
                <c:pt idx="867">
                  <c:v>35886</c:v>
                </c:pt>
                <c:pt idx="868">
                  <c:v>35916</c:v>
                </c:pt>
                <c:pt idx="869">
                  <c:v>35947</c:v>
                </c:pt>
                <c:pt idx="870">
                  <c:v>35977</c:v>
                </c:pt>
                <c:pt idx="871">
                  <c:v>36008</c:v>
                </c:pt>
                <c:pt idx="872">
                  <c:v>36039</c:v>
                </c:pt>
                <c:pt idx="873">
                  <c:v>36069</c:v>
                </c:pt>
                <c:pt idx="874">
                  <c:v>36100</c:v>
                </c:pt>
                <c:pt idx="875">
                  <c:v>36130</c:v>
                </c:pt>
                <c:pt idx="876">
                  <c:v>36161</c:v>
                </c:pt>
                <c:pt idx="877">
                  <c:v>36192</c:v>
                </c:pt>
                <c:pt idx="878">
                  <c:v>36220</c:v>
                </c:pt>
                <c:pt idx="879">
                  <c:v>36251</c:v>
                </c:pt>
                <c:pt idx="880">
                  <c:v>36281</c:v>
                </c:pt>
                <c:pt idx="881">
                  <c:v>36312</c:v>
                </c:pt>
                <c:pt idx="882">
                  <c:v>36342</c:v>
                </c:pt>
                <c:pt idx="883">
                  <c:v>36373</c:v>
                </c:pt>
                <c:pt idx="884">
                  <c:v>36404</c:v>
                </c:pt>
                <c:pt idx="885">
                  <c:v>36434</c:v>
                </c:pt>
                <c:pt idx="886">
                  <c:v>36465</c:v>
                </c:pt>
                <c:pt idx="887">
                  <c:v>36495</c:v>
                </c:pt>
                <c:pt idx="888">
                  <c:v>36526</c:v>
                </c:pt>
                <c:pt idx="889">
                  <c:v>36557</c:v>
                </c:pt>
                <c:pt idx="890">
                  <c:v>36586</c:v>
                </c:pt>
                <c:pt idx="891">
                  <c:v>36617</c:v>
                </c:pt>
                <c:pt idx="892">
                  <c:v>36647</c:v>
                </c:pt>
                <c:pt idx="893">
                  <c:v>36678</c:v>
                </c:pt>
                <c:pt idx="894">
                  <c:v>36708</c:v>
                </c:pt>
                <c:pt idx="895">
                  <c:v>36739</c:v>
                </c:pt>
                <c:pt idx="896">
                  <c:v>36770</c:v>
                </c:pt>
                <c:pt idx="897">
                  <c:v>36800</c:v>
                </c:pt>
                <c:pt idx="898">
                  <c:v>36831</c:v>
                </c:pt>
                <c:pt idx="899">
                  <c:v>36861</c:v>
                </c:pt>
                <c:pt idx="900">
                  <c:v>36892</c:v>
                </c:pt>
                <c:pt idx="901">
                  <c:v>36923</c:v>
                </c:pt>
                <c:pt idx="902">
                  <c:v>36951</c:v>
                </c:pt>
                <c:pt idx="903">
                  <c:v>36982</c:v>
                </c:pt>
                <c:pt idx="904">
                  <c:v>37012</c:v>
                </c:pt>
                <c:pt idx="905">
                  <c:v>37043</c:v>
                </c:pt>
                <c:pt idx="906">
                  <c:v>37073</c:v>
                </c:pt>
                <c:pt idx="907">
                  <c:v>37104</c:v>
                </c:pt>
                <c:pt idx="908">
                  <c:v>37135</c:v>
                </c:pt>
                <c:pt idx="909">
                  <c:v>37165</c:v>
                </c:pt>
                <c:pt idx="910">
                  <c:v>37196</c:v>
                </c:pt>
                <c:pt idx="911">
                  <c:v>37226</c:v>
                </c:pt>
                <c:pt idx="912">
                  <c:v>37257</c:v>
                </c:pt>
                <c:pt idx="913">
                  <c:v>37288</c:v>
                </c:pt>
                <c:pt idx="914">
                  <c:v>37316</c:v>
                </c:pt>
                <c:pt idx="915">
                  <c:v>37347</c:v>
                </c:pt>
                <c:pt idx="916">
                  <c:v>37377</c:v>
                </c:pt>
                <c:pt idx="917">
                  <c:v>37408</c:v>
                </c:pt>
                <c:pt idx="918">
                  <c:v>37438</c:v>
                </c:pt>
                <c:pt idx="919">
                  <c:v>37469</c:v>
                </c:pt>
                <c:pt idx="920">
                  <c:v>37500</c:v>
                </c:pt>
                <c:pt idx="921">
                  <c:v>37530</c:v>
                </c:pt>
                <c:pt idx="922">
                  <c:v>37561</c:v>
                </c:pt>
                <c:pt idx="923">
                  <c:v>37591</c:v>
                </c:pt>
                <c:pt idx="924">
                  <c:v>37622</c:v>
                </c:pt>
                <c:pt idx="925">
                  <c:v>37653</c:v>
                </c:pt>
                <c:pt idx="926">
                  <c:v>37681</c:v>
                </c:pt>
                <c:pt idx="927">
                  <c:v>37712</c:v>
                </c:pt>
                <c:pt idx="928">
                  <c:v>37742</c:v>
                </c:pt>
                <c:pt idx="929">
                  <c:v>37773</c:v>
                </c:pt>
                <c:pt idx="930">
                  <c:v>37803</c:v>
                </c:pt>
                <c:pt idx="931">
                  <c:v>37834</c:v>
                </c:pt>
                <c:pt idx="932">
                  <c:v>37865</c:v>
                </c:pt>
                <c:pt idx="933">
                  <c:v>37895</c:v>
                </c:pt>
                <c:pt idx="934">
                  <c:v>37926</c:v>
                </c:pt>
                <c:pt idx="935">
                  <c:v>37956</c:v>
                </c:pt>
                <c:pt idx="936">
                  <c:v>37987</c:v>
                </c:pt>
                <c:pt idx="937">
                  <c:v>38018</c:v>
                </c:pt>
                <c:pt idx="938">
                  <c:v>38047</c:v>
                </c:pt>
                <c:pt idx="939">
                  <c:v>38078</c:v>
                </c:pt>
                <c:pt idx="940">
                  <c:v>38108</c:v>
                </c:pt>
                <c:pt idx="941">
                  <c:v>38139</c:v>
                </c:pt>
                <c:pt idx="942">
                  <c:v>38169</c:v>
                </c:pt>
                <c:pt idx="943">
                  <c:v>38200</c:v>
                </c:pt>
                <c:pt idx="944">
                  <c:v>38231</c:v>
                </c:pt>
              </c:numCache>
            </c:numRef>
          </c:xVal>
          <c:yVal>
            <c:numRef>
              <c:f>Sheet1!$C$29:$AJK$29</c:f>
              <c:numCache>
                <c:formatCode>General</c:formatCode>
                <c:ptCount val="945"/>
                <c:pt idx="0">
                  <c:v>3.9648729523014081</c:v>
                </c:pt>
                <c:pt idx="1">
                  <c:v>4.2480798624113456</c:v>
                </c:pt>
                <c:pt idx="2">
                  <c:v>4.1348905697625113</c:v>
                </c:pt>
                <c:pt idx="3">
                  <c:v>4.5977340045869584</c:v>
                </c:pt>
                <c:pt idx="4">
                  <c:v>4.6603566928349016</c:v>
                </c:pt>
                <c:pt idx="5">
                  <c:v>4.7101093214170113</c:v>
                </c:pt>
                <c:pt idx="6">
                  <c:v>4.3374260269026896</c:v>
                </c:pt>
                <c:pt idx="7">
                  <c:v>4.0403804959837579</c:v>
                </c:pt>
                <c:pt idx="8">
                  <c:v>3.6768213546520077</c:v>
                </c:pt>
                <c:pt idx="9">
                  <c:v>3.2289029708544086</c:v>
                </c:pt>
                <c:pt idx="10">
                  <c:v>3.3031485779554091</c:v>
                </c:pt>
                <c:pt idx="11">
                  <c:v>3.1838651709269508</c:v>
                </c:pt>
                <c:pt idx="12">
                  <c:v>3.2652984839522796</c:v>
                </c:pt>
                <c:pt idx="13">
                  <c:v>3.4143389104685991</c:v>
                </c:pt>
                <c:pt idx="14">
                  <c:v>3.2153589347326017</c:v>
                </c:pt>
                <c:pt idx="15">
                  <c:v>3.1402021020248205</c:v>
                </c:pt>
                <c:pt idx="16">
                  <c:v>2.9667169570599503</c:v>
                </c:pt>
                <c:pt idx="17">
                  <c:v>2.8008010739451579</c:v>
                </c:pt>
                <c:pt idx="18">
                  <c:v>2.9758206529211222</c:v>
                </c:pt>
                <c:pt idx="19">
                  <c:v>2.8952357593980316</c:v>
                </c:pt>
                <c:pt idx="20">
                  <c:v>2.6975408298130592</c:v>
                </c:pt>
                <c:pt idx="21">
                  <c:v>2.552635515601914</c:v>
                </c:pt>
                <c:pt idx="22">
                  <c:v>2.7515090219368115</c:v>
                </c:pt>
                <c:pt idx="23">
                  <c:v>2.5215846045160037</c:v>
                </c:pt>
                <c:pt idx="24">
                  <c:v>2.510522935509429</c:v>
                </c:pt>
                <c:pt idx="25">
                  <c:v>2.4249665996712344</c:v>
                </c:pt>
                <c:pt idx="26">
                  <c:v>2.3604279642106714</c:v>
                </c:pt>
                <c:pt idx="27">
                  <c:v>2.2949468153955261</c:v>
                </c:pt>
                <c:pt idx="28">
                  <c:v>2.28313822178532</c:v>
                </c:pt>
                <c:pt idx="29">
                  <c:v>2.4356270038159131</c:v>
                </c:pt>
                <c:pt idx="30">
                  <c:v>2.5468121732922433</c:v>
                </c:pt>
                <c:pt idx="31">
                  <c:v>2.3839505079225094</c:v>
                </c:pt>
                <c:pt idx="32">
                  <c:v>2.2415805408224254</c:v>
                </c:pt>
                <c:pt idx="33">
                  <c:v>2.124842342979433</c:v>
                </c:pt>
                <c:pt idx="34">
                  <c:v>2.2380339767514204</c:v>
                </c:pt>
                <c:pt idx="35">
                  <c:v>1.7915137413262974</c:v>
                </c:pt>
                <c:pt idx="36">
                  <c:v>1.8443423804024464</c:v>
                </c:pt>
                <c:pt idx="37">
                  <c:v>1.7495927490257137</c:v>
                </c:pt>
                <c:pt idx="38">
                  <c:v>1.701169662462183</c:v>
                </c:pt>
                <c:pt idx="39">
                  <c:v>1.7590841113986977</c:v>
                </c:pt>
                <c:pt idx="40">
                  <c:v>1.6976249147029894</c:v>
                </c:pt>
                <c:pt idx="41">
                  <c:v>1.716044447028932</c:v>
                </c:pt>
                <c:pt idx="42">
                  <c:v>1.5426399637826664</c:v>
                </c:pt>
                <c:pt idx="43">
                  <c:v>1.5690193344929744</c:v>
                </c:pt>
                <c:pt idx="44">
                  <c:v>1.4539249951362678</c:v>
                </c:pt>
                <c:pt idx="45">
                  <c:v>1.5667422994930003</c:v>
                </c:pt>
                <c:pt idx="46">
                  <c:v>2.0181903493465989</c:v>
                </c:pt>
                <c:pt idx="47">
                  <c:v>2.3457950883003771</c:v>
                </c:pt>
                <c:pt idx="48">
                  <c:v>2.3922568443672612</c:v>
                </c:pt>
                <c:pt idx="49">
                  <c:v>2.292914241915919</c:v>
                </c:pt>
                <c:pt idx="50">
                  <c:v>2.2796201585297897</c:v>
                </c:pt>
                <c:pt idx="51">
                  <c:v>2.1231377685380575</c:v>
                </c:pt>
                <c:pt idx="52">
                  <c:v>2.2441382908506564</c:v>
                </c:pt>
                <c:pt idx="53">
                  <c:v>2.38134791621715</c:v>
                </c:pt>
                <c:pt idx="54">
                  <c:v>2.6874994876377554</c:v>
                </c:pt>
                <c:pt idx="55">
                  <c:v>2.6183048087789351</c:v>
                </c:pt>
                <c:pt idx="56">
                  <c:v>2.696114735502336</c:v>
                </c:pt>
                <c:pt idx="57">
                  <c:v>3.2756515382562932</c:v>
                </c:pt>
                <c:pt idx="58">
                  <c:v>3.6151734810795948</c:v>
                </c:pt>
                <c:pt idx="59">
                  <c:v>3.7091031760129867</c:v>
                </c:pt>
                <c:pt idx="60">
                  <c:v>4.1954537631661006</c:v>
                </c:pt>
                <c:pt idx="61">
                  <c:v>4.2493772544907848</c:v>
                </c:pt>
                <c:pt idx="62">
                  <c:v>3.8559527442374195</c:v>
                </c:pt>
                <c:pt idx="63">
                  <c:v>4.0705139383691353</c:v>
                </c:pt>
                <c:pt idx="64">
                  <c:v>4.7189181239471854</c:v>
                </c:pt>
                <c:pt idx="65">
                  <c:v>5.2493453403525079</c:v>
                </c:pt>
                <c:pt idx="66">
                  <c:v>4.4916094515862381</c:v>
                </c:pt>
                <c:pt idx="67">
                  <c:v>5.1850128461426532</c:v>
                </c:pt>
                <c:pt idx="68">
                  <c:v>5.3355410090837871</c:v>
                </c:pt>
                <c:pt idx="69">
                  <c:v>7.6022473702219173</c:v>
                </c:pt>
                <c:pt idx="70">
                  <c:v>6.9051222394460963</c:v>
                </c:pt>
                <c:pt idx="71">
                  <c:v>7.5756685970459197</c:v>
                </c:pt>
                <c:pt idx="72">
                  <c:v>9.1823710083926535</c:v>
                </c:pt>
                <c:pt idx="73">
                  <c:v>9.6088215099243843</c:v>
                </c:pt>
                <c:pt idx="74">
                  <c:v>8.8342954122680073</c:v>
                </c:pt>
                <c:pt idx="75">
                  <c:v>10.493881806790451</c:v>
                </c:pt>
                <c:pt idx="76">
                  <c:v>12.585553620002623</c:v>
                </c:pt>
                <c:pt idx="77">
                  <c:v>16.679310339135338</c:v>
                </c:pt>
                <c:pt idx="78">
                  <c:v>17.536425985855551</c:v>
                </c:pt>
                <c:pt idx="79">
                  <c:v>12.943042341518124</c:v>
                </c:pt>
                <c:pt idx="80">
                  <c:v>9.2663162413926088</c:v>
                </c:pt>
                <c:pt idx="81">
                  <c:v>9.4293491205365143</c:v>
                </c:pt>
                <c:pt idx="82">
                  <c:v>10.921936916693989</c:v>
                </c:pt>
                <c:pt idx="83">
                  <c:v>12.047519835891645</c:v>
                </c:pt>
                <c:pt idx="84">
                  <c:v>11.83887263706864</c:v>
                </c:pt>
                <c:pt idx="85">
                  <c:v>11.679242192245395</c:v>
                </c:pt>
                <c:pt idx="86">
                  <c:v>14.044411984944594</c:v>
                </c:pt>
                <c:pt idx="87">
                  <c:v>13.277008480369954</c:v>
                </c:pt>
                <c:pt idx="88">
                  <c:v>9.0920585576405095</c:v>
                </c:pt>
                <c:pt idx="89">
                  <c:v>7.8425619215521554</c:v>
                </c:pt>
                <c:pt idx="90">
                  <c:v>6.8239433624588788</c:v>
                </c:pt>
                <c:pt idx="91">
                  <c:v>7.6714842056023693</c:v>
                </c:pt>
                <c:pt idx="92">
                  <c:v>6.5028695937968077</c:v>
                </c:pt>
                <c:pt idx="93">
                  <c:v>7.3466213677432295</c:v>
                </c:pt>
                <c:pt idx="94">
                  <c:v>8.4665439866600956</c:v>
                </c:pt>
                <c:pt idx="95">
                  <c:v>7.763881775058378</c:v>
                </c:pt>
                <c:pt idx="96">
                  <c:v>7.6120274127258147</c:v>
                </c:pt>
                <c:pt idx="97">
                  <c:v>7.2453345025478813</c:v>
                </c:pt>
                <c:pt idx="98">
                  <c:v>7.5698720278001774</c:v>
                </c:pt>
                <c:pt idx="99">
                  <c:v>7.8159307180638224</c:v>
                </c:pt>
                <c:pt idx="100">
                  <c:v>8.4309533025396277</c:v>
                </c:pt>
                <c:pt idx="101">
                  <c:v>9.480915900809336</c:v>
                </c:pt>
                <c:pt idx="102">
                  <c:v>9.2973024202253143</c:v>
                </c:pt>
                <c:pt idx="103">
                  <c:v>11.100822885423545</c:v>
                </c:pt>
                <c:pt idx="104">
                  <c:v>10.174035054265913</c:v>
                </c:pt>
                <c:pt idx="105">
                  <c:v>11.076664347497029</c:v>
                </c:pt>
                <c:pt idx="106">
                  <c:v>11.211874523261415</c:v>
                </c:pt>
                <c:pt idx="107">
                  <c:v>11.178040454991379</c:v>
                </c:pt>
                <c:pt idx="108">
                  <c:v>11.787815635935333</c:v>
                </c:pt>
                <c:pt idx="109">
                  <c:v>12.535024982485204</c:v>
                </c:pt>
                <c:pt idx="110">
                  <c:v>13.104641940353144</c:v>
                </c:pt>
                <c:pt idx="111">
                  <c:v>13.450161264476669</c:v>
                </c:pt>
                <c:pt idx="112">
                  <c:v>12.735338209660062</c:v>
                </c:pt>
                <c:pt idx="113">
                  <c:v>12.302045924134456</c:v>
                </c:pt>
                <c:pt idx="114">
                  <c:v>12.465431312789978</c:v>
                </c:pt>
                <c:pt idx="115">
                  <c:v>12.202415633725355</c:v>
                </c:pt>
                <c:pt idx="116">
                  <c:v>11.840300013233037</c:v>
                </c:pt>
                <c:pt idx="117">
                  <c:v>11.694272978930432</c:v>
                </c:pt>
                <c:pt idx="118">
                  <c:v>10.543481155523803</c:v>
                </c:pt>
                <c:pt idx="119">
                  <c:v>10.898959931106296</c:v>
                </c:pt>
                <c:pt idx="120">
                  <c:v>10.502127736944015</c:v>
                </c:pt>
                <c:pt idx="121">
                  <c:v>9.500600101999451</c:v>
                </c:pt>
                <c:pt idx="122">
                  <c:v>9.6766335106474326</c:v>
                </c:pt>
                <c:pt idx="123">
                  <c:v>10.09331707506019</c:v>
                </c:pt>
                <c:pt idx="124">
                  <c:v>10.907977696879877</c:v>
                </c:pt>
                <c:pt idx="125">
                  <c:v>9.730891886457762</c:v>
                </c:pt>
                <c:pt idx="126">
                  <c:v>9.8024233818900406</c:v>
                </c:pt>
                <c:pt idx="127">
                  <c:v>9.6460728231173132</c:v>
                </c:pt>
                <c:pt idx="128">
                  <c:v>9.190518798866611</c:v>
                </c:pt>
                <c:pt idx="129">
                  <c:v>8.7588298255212678</c:v>
                </c:pt>
                <c:pt idx="130">
                  <c:v>8.1829812231237096</c:v>
                </c:pt>
                <c:pt idx="131">
                  <c:v>8.0343192573170512</c:v>
                </c:pt>
                <c:pt idx="132">
                  <c:v>8.3561332638699977</c:v>
                </c:pt>
                <c:pt idx="133">
                  <c:v>7.7202301062079766</c:v>
                </c:pt>
                <c:pt idx="134">
                  <c:v>7.3758735813037042</c:v>
                </c:pt>
                <c:pt idx="135">
                  <c:v>7.5932039166656375</c:v>
                </c:pt>
                <c:pt idx="136">
                  <c:v>8.5819806143099076</c:v>
                </c:pt>
                <c:pt idx="137">
                  <c:v>8.9790918052163011</c:v>
                </c:pt>
                <c:pt idx="138">
                  <c:v>9.4599460618575897</c:v>
                </c:pt>
                <c:pt idx="139">
                  <c:v>8.6766567554198026</c:v>
                </c:pt>
                <c:pt idx="140">
                  <c:v>8.6564262841615331</c:v>
                </c:pt>
                <c:pt idx="141">
                  <c:v>9.4631804123281373</c:v>
                </c:pt>
                <c:pt idx="142">
                  <c:v>10.176006393869031</c:v>
                </c:pt>
                <c:pt idx="143">
                  <c:v>11.398189958512393</c:v>
                </c:pt>
                <c:pt idx="144">
                  <c:v>11.47412253899579</c:v>
                </c:pt>
                <c:pt idx="145">
                  <c:v>11.80580043788801</c:v>
                </c:pt>
                <c:pt idx="146">
                  <c:v>10.904321407718287</c:v>
                </c:pt>
                <c:pt idx="147">
                  <c:v>14.989695640126731</c:v>
                </c:pt>
                <c:pt idx="148">
                  <c:v>13.536474067902644</c:v>
                </c:pt>
                <c:pt idx="149">
                  <c:v>14.294746747382934</c:v>
                </c:pt>
                <c:pt idx="150">
                  <c:v>11.752283344713272</c:v>
                </c:pt>
                <c:pt idx="151">
                  <c:v>11.429356272426361</c:v>
                </c:pt>
                <c:pt idx="152">
                  <c:v>11.899068659956267</c:v>
                </c:pt>
                <c:pt idx="153">
                  <c:v>12.290810050644513</c:v>
                </c:pt>
                <c:pt idx="154">
                  <c:v>11.713163169827325</c:v>
                </c:pt>
                <c:pt idx="155">
                  <c:v>12.3848608409542</c:v>
                </c:pt>
                <c:pt idx="156">
                  <c:v>12.545389875250098</c:v>
                </c:pt>
                <c:pt idx="157">
                  <c:v>13.522330801343724</c:v>
                </c:pt>
                <c:pt idx="158">
                  <c:v>13.077861143734751</c:v>
                </c:pt>
                <c:pt idx="159">
                  <c:v>15.128951947954343</c:v>
                </c:pt>
                <c:pt idx="160">
                  <c:v>15.780611541841173</c:v>
                </c:pt>
                <c:pt idx="161">
                  <c:v>15.055761470293112</c:v>
                </c:pt>
                <c:pt idx="162">
                  <c:v>16.001837421706803</c:v>
                </c:pt>
                <c:pt idx="163">
                  <c:v>14.932081800259771</c:v>
                </c:pt>
                <c:pt idx="164">
                  <c:v>15.802860184314943</c:v>
                </c:pt>
                <c:pt idx="165">
                  <c:v>12.938705752217556</c:v>
                </c:pt>
                <c:pt idx="166">
                  <c:v>13.26780920921354</c:v>
                </c:pt>
                <c:pt idx="167">
                  <c:v>14.074075574276396</c:v>
                </c:pt>
                <c:pt idx="168">
                  <c:v>14.103140511093466</c:v>
                </c:pt>
                <c:pt idx="169">
                  <c:v>13.572871546138337</c:v>
                </c:pt>
                <c:pt idx="170">
                  <c:v>13.592535424589991</c:v>
                </c:pt>
                <c:pt idx="171">
                  <c:v>13.261424427079394</c:v>
                </c:pt>
                <c:pt idx="172">
                  <c:v>13.080187578823635</c:v>
                </c:pt>
                <c:pt idx="173">
                  <c:v>17.514709807310172</c:v>
                </c:pt>
                <c:pt idx="174">
                  <c:v>16.546212819428757</c:v>
                </c:pt>
                <c:pt idx="175">
                  <c:v>15.627206344930881</c:v>
                </c:pt>
                <c:pt idx="176">
                  <c:v>15.577696825850879</c:v>
                </c:pt>
                <c:pt idx="177">
                  <c:v>14.480514454343311</c:v>
                </c:pt>
                <c:pt idx="178">
                  <c:v>13.883614603187008</c:v>
                </c:pt>
                <c:pt idx="179">
                  <c:v>15.002418789853555</c:v>
                </c:pt>
                <c:pt idx="180">
                  <c:v>15.706118762962509</c:v>
                </c:pt>
                <c:pt idx="181">
                  <c:v>17.531642202037972</c:v>
                </c:pt>
                <c:pt idx="182">
                  <c:v>18.199103938198125</c:v>
                </c:pt>
                <c:pt idx="183">
                  <c:v>18.558710523399171</c:v>
                </c:pt>
                <c:pt idx="184">
                  <c:v>19.869763999311687</c:v>
                </c:pt>
                <c:pt idx="185">
                  <c:v>19.979546660184297</c:v>
                </c:pt>
                <c:pt idx="186">
                  <c:v>18.369326898607039</c:v>
                </c:pt>
                <c:pt idx="187">
                  <c:v>17.958153395266226</c:v>
                </c:pt>
                <c:pt idx="188">
                  <c:v>18.376247994984592</c:v>
                </c:pt>
                <c:pt idx="189">
                  <c:v>18.162235505548377</c:v>
                </c:pt>
                <c:pt idx="190">
                  <c:v>20.018826318341432</c:v>
                </c:pt>
                <c:pt idx="191">
                  <c:v>21.526246027340743</c:v>
                </c:pt>
                <c:pt idx="192">
                  <c:v>22.542399384274482</c:v>
                </c:pt>
                <c:pt idx="193">
                  <c:v>21.372628754387932</c:v>
                </c:pt>
                <c:pt idx="194">
                  <c:v>22.172037246557249</c:v>
                </c:pt>
                <c:pt idx="195">
                  <c:v>23.60979190185742</c:v>
                </c:pt>
                <c:pt idx="196">
                  <c:v>23.100092878933705</c:v>
                </c:pt>
                <c:pt idx="197">
                  <c:v>19.661312859585173</c:v>
                </c:pt>
                <c:pt idx="198">
                  <c:v>17.691211169008806</c:v>
                </c:pt>
                <c:pt idx="199">
                  <c:v>18.229784802956285</c:v>
                </c:pt>
                <c:pt idx="200">
                  <c:v>18.309153525256171</c:v>
                </c:pt>
                <c:pt idx="201">
                  <c:v>16.965452875577832</c:v>
                </c:pt>
                <c:pt idx="202">
                  <c:v>15.98992865036687</c:v>
                </c:pt>
                <c:pt idx="203">
                  <c:v>17.764693002615353</c:v>
                </c:pt>
                <c:pt idx="204">
                  <c:v>17.097164325974902</c:v>
                </c:pt>
                <c:pt idx="205">
                  <c:v>16.728690613698092</c:v>
                </c:pt>
                <c:pt idx="206">
                  <c:v>15.430419834427534</c:v>
                </c:pt>
                <c:pt idx="207">
                  <c:v>15.173988759795035</c:v>
                </c:pt>
                <c:pt idx="208">
                  <c:v>15.878193917734382</c:v>
                </c:pt>
                <c:pt idx="209">
                  <c:v>15.338312452661327</c:v>
                </c:pt>
                <c:pt idx="210">
                  <c:v>14.721941838017649</c:v>
                </c:pt>
                <c:pt idx="211">
                  <c:v>15.506237280300624</c:v>
                </c:pt>
                <c:pt idx="212">
                  <c:v>16.061147090388165</c:v>
                </c:pt>
                <c:pt idx="213">
                  <c:v>15.49890498243688</c:v>
                </c:pt>
                <c:pt idx="214">
                  <c:v>16.198506700305327</c:v>
                </c:pt>
                <c:pt idx="215">
                  <c:v>17.253062134347271</c:v>
                </c:pt>
                <c:pt idx="216">
                  <c:v>16.676387032236534</c:v>
                </c:pt>
                <c:pt idx="217">
                  <c:v>16.858720304796908</c:v>
                </c:pt>
                <c:pt idx="218">
                  <c:v>17.034136990265722</c:v>
                </c:pt>
                <c:pt idx="219">
                  <c:v>16.983893037414518</c:v>
                </c:pt>
                <c:pt idx="220">
                  <c:v>17.283301921486235</c:v>
                </c:pt>
                <c:pt idx="221">
                  <c:v>16.718794693989768</c:v>
                </c:pt>
                <c:pt idx="222">
                  <c:v>16.140627049895997</c:v>
                </c:pt>
                <c:pt idx="223">
                  <c:v>16.777931169112282</c:v>
                </c:pt>
                <c:pt idx="224">
                  <c:v>16.323388738882731</c:v>
                </c:pt>
                <c:pt idx="225">
                  <c:v>16.827227688748266</c:v>
                </c:pt>
                <c:pt idx="226">
                  <c:v>16.949359127696674</c:v>
                </c:pt>
                <c:pt idx="227">
                  <c:v>16.734736806841241</c:v>
                </c:pt>
                <c:pt idx="228">
                  <c:v>16.221037626945634</c:v>
                </c:pt>
                <c:pt idx="229">
                  <c:v>16.518706944432097</c:v>
                </c:pt>
                <c:pt idx="230">
                  <c:v>15.510297329073024</c:v>
                </c:pt>
                <c:pt idx="231">
                  <c:v>16.009836040720899</c:v>
                </c:pt>
                <c:pt idx="232">
                  <c:v>15.208812621712294</c:v>
                </c:pt>
                <c:pt idx="233">
                  <c:v>14.872099353894699</c:v>
                </c:pt>
                <c:pt idx="234">
                  <c:v>14.178478595783485</c:v>
                </c:pt>
                <c:pt idx="235">
                  <c:v>14.651921426672507</c:v>
                </c:pt>
                <c:pt idx="236">
                  <c:v>14.143760869430125</c:v>
                </c:pt>
                <c:pt idx="237">
                  <c:v>14.002030993678453</c:v>
                </c:pt>
                <c:pt idx="238">
                  <c:v>13.957590351138821</c:v>
                </c:pt>
                <c:pt idx="239">
                  <c:v>13.383278281536828</c:v>
                </c:pt>
                <c:pt idx="240">
                  <c:v>13.369427147124917</c:v>
                </c:pt>
                <c:pt idx="241">
                  <c:v>12.555079622019985</c:v>
                </c:pt>
                <c:pt idx="242">
                  <c:v>13.238519454893225</c:v>
                </c:pt>
                <c:pt idx="243">
                  <c:v>12.372837667235268</c:v>
                </c:pt>
                <c:pt idx="244">
                  <c:v>12.16682808070448</c:v>
                </c:pt>
                <c:pt idx="245">
                  <c:v>11.244569538620771</c:v>
                </c:pt>
                <c:pt idx="246">
                  <c:v>11.50600190952718</c:v>
                </c:pt>
                <c:pt idx="247">
                  <c:v>11.645529536701426</c:v>
                </c:pt>
                <c:pt idx="248">
                  <c:v>11.581647121515758</c:v>
                </c:pt>
                <c:pt idx="249">
                  <c:v>12.795796870069475</c:v>
                </c:pt>
                <c:pt idx="250">
                  <c:v>13.508832887587124</c:v>
                </c:pt>
                <c:pt idx="251">
                  <c:v>13.673693191180124</c:v>
                </c:pt>
                <c:pt idx="252">
                  <c:v>13.079733435071581</c:v>
                </c:pt>
                <c:pt idx="253">
                  <c:v>13.772385731949159</c:v>
                </c:pt>
                <c:pt idx="254">
                  <c:v>13.978096394071954</c:v>
                </c:pt>
                <c:pt idx="255">
                  <c:v>14.770075100813385</c:v>
                </c:pt>
                <c:pt idx="256">
                  <c:v>15.995167545833773</c:v>
                </c:pt>
                <c:pt idx="257">
                  <c:v>15.212062881331418</c:v>
                </c:pt>
                <c:pt idx="258">
                  <c:v>14.687520917746815</c:v>
                </c:pt>
                <c:pt idx="259">
                  <c:v>14.80983050460507</c:v>
                </c:pt>
                <c:pt idx="260">
                  <c:v>15.011473188400464</c:v>
                </c:pt>
                <c:pt idx="261">
                  <c:v>15.698668384733065</c:v>
                </c:pt>
                <c:pt idx="262">
                  <c:v>14.910028127821981</c:v>
                </c:pt>
                <c:pt idx="263">
                  <c:v>15.274150760548409</c:v>
                </c:pt>
                <c:pt idx="264">
                  <c:v>15.34007736418932</c:v>
                </c:pt>
                <c:pt idx="265">
                  <c:v>15.266860213172205</c:v>
                </c:pt>
                <c:pt idx="266">
                  <c:v>15.468179247545947</c:v>
                </c:pt>
                <c:pt idx="267">
                  <c:v>14.489040689264733</c:v>
                </c:pt>
                <c:pt idx="268">
                  <c:v>15.251970029993583</c:v>
                </c:pt>
                <c:pt idx="269">
                  <c:v>14.245780663632663</c:v>
                </c:pt>
                <c:pt idx="270">
                  <c:v>14.318710459250427</c:v>
                </c:pt>
                <c:pt idx="271">
                  <c:v>14.825630608660113</c:v>
                </c:pt>
                <c:pt idx="272">
                  <c:v>14.834344072665726</c:v>
                </c:pt>
                <c:pt idx="273">
                  <c:v>15.864139049171856</c:v>
                </c:pt>
                <c:pt idx="274">
                  <c:v>14.94066862859788</c:v>
                </c:pt>
                <c:pt idx="275">
                  <c:v>17.407244552131043</c:v>
                </c:pt>
                <c:pt idx="276">
                  <c:v>16.148546730317708</c:v>
                </c:pt>
                <c:pt idx="277">
                  <c:v>15.975101539094442</c:v>
                </c:pt>
                <c:pt idx="278">
                  <c:v>15.760258437774104</c:v>
                </c:pt>
                <c:pt idx="279">
                  <c:v>15.806631347785018</c:v>
                </c:pt>
                <c:pt idx="280">
                  <c:v>16.463041311877983</c:v>
                </c:pt>
                <c:pt idx="281">
                  <c:v>16.942693715438111</c:v>
                </c:pt>
                <c:pt idx="282">
                  <c:v>16.0014470525152</c:v>
                </c:pt>
                <c:pt idx="283">
                  <c:v>14.142570927137223</c:v>
                </c:pt>
                <c:pt idx="284">
                  <c:v>14.467356797445758</c:v>
                </c:pt>
                <c:pt idx="285">
                  <c:v>13.764782555666079</c:v>
                </c:pt>
                <c:pt idx="286">
                  <c:v>13.922355954882944</c:v>
                </c:pt>
                <c:pt idx="287">
                  <c:v>13.276823308235272</c:v>
                </c:pt>
                <c:pt idx="288">
                  <c:v>12.437810346869306</c:v>
                </c:pt>
                <c:pt idx="289">
                  <c:v>11.290768785807701</c:v>
                </c:pt>
                <c:pt idx="290">
                  <c:v>11.68712869115722</c:v>
                </c:pt>
                <c:pt idx="291">
                  <c:v>11.656906029772646</c:v>
                </c:pt>
                <c:pt idx="292">
                  <c:v>10.144386278830472</c:v>
                </c:pt>
                <c:pt idx="293">
                  <c:v>9.095278198995608</c:v>
                </c:pt>
                <c:pt idx="294">
                  <c:v>9.1742768249539353</c:v>
                </c:pt>
                <c:pt idx="295">
                  <c:v>9.763488271610905</c:v>
                </c:pt>
                <c:pt idx="296">
                  <c:v>9.7963273669943458</c:v>
                </c:pt>
                <c:pt idx="297">
                  <c:v>9.5837627633365763</c:v>
                </c:pt>
                <c:pt idx="298">
                  <c:v>9.416876498655677</c:v>
                </c:pt>
                <c:pt idx="299">
                  <c:v>9.7286928040068918</c:v>
                </c:pt>
                <c:pt idx="300">
                  <c:v>9.8073288817026985</c:v>
                </c:pt>
                <c:pt idx="301">
                  <c:v>9.6183239827894056</c:v>
                </c:pt>
                <c:pt idx="302">
                  <c:v>9.5802984890123337</c:v>
                </c:pt>
                <c:pt idx="303">
                  <c:v>10.115265087849705</c:v>
                </c:pt>
                <c:pt idx="304">
                  <c:v>9.9992567076446353</c:v>
                </c:pt>
                <c:pt idx="305">
                  <c:v>9.9045505702829768</c:v>
                </c:pt>
                <c:pt idx="306">
                  <c:v>10.16889726104047</c:v>
                </c:pt>
                <c:pt idx="307">
                  <c:v>9.1264278814528375</c:v>
                </c:pt>
                <c:pt idx="308">
                  <c:v>9.0484850404693322</c:v>
                </c:pt>
                <c:pt idx="309">
                  <c:v>8.9966361907169734</c:v>
                </c:pt>
                <c:pt idx="310">
                  <c:v>8.7345999644185053</c:v>
                </c:pt>
                <c:pt idx="311">
                  <c:v>8.65343988081408</c:v>
                </c:pt>
                <c:pt idx="312">
                  <c:v>9.038973894527512</c:v>
                </c:pt>
                <c:pt idx="313">
                  <c:v>9.0610197608826493</c:v>
                </c:pt>
                <c:pt idx="314">
                  <c:v>9.5820266955658422</c:v>
                </c:pt>
                <c:pt idx="315">
                  <c:v>9.1984421926251851</c:v>
                </c:pt>
                <c:pt idx="316">
                  <c:v>9.649052167005113</c:v>
                </c:pt>
                <c:pt idx="317">
                  <c:v>9.5127271958250095</c:v>
                </c:pt>
                <c:pt idx="318">
                  <c:v>8.8917233978732764</c:v>
                </c:pt>
                <c:pt idx="319">
                  <c:v>8.7620255615192058</c:v>
                </c:pt>
                <c:pt idx="320">
                  <c:v>9.1499958080635402</c:v>
                </c:pt>
                <c:pt idx="321">
                  <c:v>9.2902250650576015</c:v>
                </c:pt>
                <c:pt idx="322">
                  <c:v>9.3812260421483256</c:v>
                </c:pt>
                <c:pt idx="323">
                  <c:v>9.3016410669892391</c:v>
                </c:pt>
                <c:pt idx="324">
                  <c:v>9.0868899467119899</c:v>
                </c:pt>
                <c:pt idx="325">
                  <c:v>8.99544639749932</c:v>
                </c:pt>
                <c:pt idx="326">
                  <c:v>8.7714607950446268</c:v>
                </c:pt>
                <c:pt idx="327">
                  <c:v>8.9690186000889067</c:v>
                </c:pt>
                <c:pt idx="328">
                  <c:v>8.8351790051248624</c:v>
                </c:pt>
                <c:pt idx="329">
                  <c:v>8.6249312440008552</c:v>
                </c:pt>
                <c:pt idx="330">
                  <c:v>8.7074778490041815</c:v>
                </c:pt>
                <c:pt idx="331">
                  <c:v>8.8204815344111012</c:v>
                </c:pt>
                <c:pt idx="332">
                  <c:v>8.9690667369146091</c:v>
                </c:pt>
                <c:pt idx="333">
                  <c:v>9.3199775590948946</c:v>
                </c:pt>
                <c:pt idx="334">
                  <c:v>8.8574225137491407</c:v>
                </c:pt>
                <c:pt idx="335">
                  <c:v>7.7178460426801845</c:v>
                </c:pt>
                <c:pt idx="336">
                  <c:v>7.8295834092416925</c:v>
                </c:pt>
                <c:pt idx="337">
                  <c:v>7.3778723582703085</c:v>
                </c:pt>
                <c:pt idx="338">
                  <c:v>7.2914367221622411</c:v>
                </c:pt>
                <c:pt idx="339">
                  <c:v>6.9173147391287255</c:v>
                </c:pt>
                <c:pt idx="340">
                  <c:v>6.3420367938971181</c:v>
                </c:pt>
                <c:pt idx="341">
                  <c:v>5.9038396164498286</c:v>
                </c:pt>
                <c:pt idx="342">
                  <c:v>5.8188902174946699</c:v>
                </c:pt>
                <c:pt idx="343">
                  <c:v>5.0876228777300758</c:v>
                </c:pt>
                <c:pt idx="344">
                  <c:v>4.7797713496645278</c:v>
                </c:pt>
                <c:pt idx="345">
                  <c:v>3.8974097253303328</c:v>
                </c:pt>
                <c:pt idx="346">
                  <c:v>4.629909683492996</c:v>
                </c:pt>
                <c:pt idx="347">
                  <c:v>4.0367254896641169</c:v>
                </c:pt>
                <c:pt idx="348">
                  <c:v>3.7722261377569737</c:v>
                </c:pt>
                <c:pt idx="349">
                  <c:v>4.1697493817944986</c:v>
                </c:pt>
                <c:pt idx="350">
                  <c:v>4.3925159264665892</c:v>
                </c:pt>
                <c:pt idx="351">
                  <c:v>4.5174919146577492</c:v>
                </c:pt>
                <c:pt idx="352">
                  <c:v>4.5668074664858569</c:v>
                </c:pt>
                <c:pt idx="353">
                  <c:v>4.7580600032698142</c:v>
                </c:pt>
                <c:pt idx="354">
                  <c:v>4.5982297357829527</c:v>
                </c:pt>
                <c:pt idx="355">
                  <c:v>4.050380414997016</c:v>
                </c:pt>
                <c:pt idx="356">
                  <c:v>3.9892815029951838</c:v>
                </c:pt>
                <c:pt idx="357">
                  <c:v>3.8153624099772556</c:v>
                </c:pt>
                <c:pt idx="358">
                  <c:v>4.1834295014067759</c:v>
                </c:pt>
                <c:pt idx="359">
                  <c:v>3.9729516030006402</c:v>
                </c:pt>
                <c:pt idx="360">
                  <c:v>3.9346798252242672</c:v>
                </c:pt>
                <c:pt idx="361">
                  <c:v>4.5725505967897897</c:v>
                </c:pt>
                <c:pt idx="362">
                  <c:v>4.3541696500264235</c:v>
                </c:pt>
                <c:pt idx="363">
                  <c:v>4.2024374572771377</c:v>
                </c:pt>
                <c:pt idx="364">
                  <c:v>4.1714375614851971</c:v>
                </c:pt>
                <c:pt idx="365">
                  <c:v>4.3851973623164326</c:v>
                </c:pt>
                <c:pt idx="366">
                  <c:v>4.3995005684760597</c:v>
                </c:pt>
                <c:pt idx="367">
                  <c:v>4.1579743115229419</c:v>
                </c:pt>
                <c:pt idx="368">
                  <c:v>4.2910935443068521</c:v>
                </c:pt>
                <c:pt idx="369">
                  <c:v>4.6045670958048763</c:v>
                </c:pt>
                <c:pt idx="370">
                  <c:v>4.4891161349797191</c:v>
                </c:pt>
                <c:pt idx="371">
                  <c:v>4.4934592736489725</c:v>
                </c:pt>
                <c:pt idx="372">
                  <c:v>4.5761253708311704</c:v>
                </c:pt>
                <c:pt idx="373">
                  <c:v>4.5417585825819557</c:v>
                </c:pt>
                <c:pt idx="374">
                  <c:v>4.5798176550148764</c:v>
                </c:pt>
                <c:pt idx="375">
                  <c:v>4.4362724832210256</c:v>
                </c:pt>
                <c:pt idx="376">
                  <c:v>4.2884909741115358</c:v>
                </c:pt>
                <c:pt idx="377">
                  <c:v>4.02826835357651</c:v>
                </c:pt>
                <c:pt idx="378">
                  <c:v>4.2255706441619658</c:v>
                </c:pt>
                <c:pt idx="379">
                  <c:v>4.1190767440823981</c:v>
                </c:pt>
                <c:pt idx="380">
                  <c:v>4.2636183182158138</c:v>
                </c:pt>
                <c:pt idx="381">
                  <c:v>4.5434946818197535</c:v>
                </c:pt>
                <c:pt idx="382">
                  <c:v>4.5023939759270784</c:v>
                </c:pt>
                <c:pt idx="383">
                  <c:v>4.5397403596034618</c:v>
                </c:pt>
                <c:pt idx="384">
                  <c:v>4.7620307163189537</c:v>
                </c:pt>
                <c:pt idx="385">
                  <c:v>4.2973680960104197</c:v>
                </c:pt>
                <c:pt idx="386">
                  <c:v>4.2706436677519752</c:v>
                </c:pt>
                <c:pt idx="387">
                  <c:v>4.256586006401295</c:v>
                </c:pt>
                <c:pt idx="388">
                  <c:v>4.4892566505369444</c:v>
                </c:pt>
                <c:pt idx="389">
                  <c:v>4.4365599935649715</c:v>
                </c:pt>
                <c:pt idx="390">
                  <c:v>4.2567029062071411</c:v>
                </c:pt>
                <c:pt idx="391">
                  <c:v>4.3114422563567691</c:v>
                </c:pt>
                <c:pt idx="392">
                  <c:v>4.3644364212936946</c:v>
                </c:pt>
                <c:pt idx="393">
                  <c:v>4.1431243166247427</c:v>
                </c:pt>
                <c:pt idx="394">
                  <c:v>3.682576081565168</c:v>
                </c:pt>
                <c:pt idx="395">
                  <c:v>3.6576151750229693</c:v>
                </c:pt>
                <c:pt idx="396">
                  <c:v>3.5399105007322436</c:v>
                </c:pt>
                <c:pt idx="397">
                  <c:v>3.6775008914496659</c:v>
                </c:pt>
                <c:pt idx="398">
                  <c:v>3.5421197809926865</c:v>
                </c:pt>
                <c:pt idx="399">
                  <c:v>3.7458579957623428</c:v>
                </c:pt>
                <c:pt idx="400">
                  <c:v>3.6347131534462549</c:v>
                </c:pt>
                <c:pt idx="401">
                  <c:v>3.4620298292432641</c:v>
                </c:pt>
                <c:pt idx="402">
                  <c:v>3.6206589649180994</c:v>
                </c:pt>
                <c:pt idx="403">
                  <c:v>3.540833179086972</c:v>
                </c:pt>
                <c:pt idx="404">
                  <c:v>3.7839141955341824</c:v>
                </c:pt>
                <c:pt idx="405">
                  <c:v>3.9763004999551237</c:v>
                </c:pt>
                <c:pt idx="406">
                  <c:v>3.674534235010277</c:v>
                </c:pt>
                <c:pt idx="407">
                  <c:v>3.7789123026585179</c:v>
                </c:pt>
                <c:pt idx="408">
                  <c:v>3.75031811553982</c:v>
                </c:pt>
                <c:pt idx="409">
                  <c:v>4.2830919431610166</c:v>
                </c:pt>
                <c:pt idx="410">
                  <c:v>4.220485322523615</c:v>
                </c:pt>
                <c:pt idx="411">
                  <c:v>3.8576143010464006</c:v>
                </c:pt>
                <c:pt idx="412">
                  <c:v>4.1019129884424537</c:v>
                </c:pt>
                <c:pt idx="413">
                  <c:v>4.1770405385302727</c:v>
                </c:pt>
                <c:pt idx="414">
                  <c:v>4.2200178292280954</c:v>
                </c:pt>
                <c:pt idx="415">
                  <c:v>4.6216781577955688</c:v>
                </c:pt>
                <c:pt idx="416">
                  <c:v>4.5249312326309274</c:v>
                </c:pt>
                <c:pt idx="417">
                  <c:v>4.9500428312168614</c:v>
                </c:pt>
                <c:pt idx="418">
                  <c:v>5.0540308193483359</c:v>
                </c:pt>
                <c:pt idx="419">
                  <c:v>5.3442298089109403</c:v>
                </c:pt>
                <c:pt idx="420">
                  <c:v>4.9460914634660176</c:v>
                </c:pt>
                <c:pt idx="421">
                  <c:v>4.4518554113725051</c:v>
                </c:pt>
                <c:pt idx="422">
                  <c:v>4.3892214732656969</c:v>
                </c:pt>
                <c:pt idx="423">
                  <c:v>4.4449524969236407</c:v>
                </c:pt>
                <c:pt idx="424">
                  <c:v>4.3369890183416064</c:v>
                </c:pt>
                <c:pt idx="425">
                  <c:v>4.2466467642420351</c:v>
                </c:pt>
                <c:pt idx="426">
                  <c:v>4.3393706871648172</c:v>
                </c:pt>
                <c:pt idx="427">
                  <c:v>4.2045500158005229</c:v>
                </c:pt>
                <c:pt idx="428">
                  <c:v>3.8679113119816311</c:v>
                </c:pt>
                <c:pt idx="429">
                  <c:v>3.7461287095515212</c:v>
                </c:pt>
                <c:pt idx="430">
                  <c:v>3.8339513251065305</c:v>
                </c:pt>
                <c:pt idx="431">
                  <c:v>3.8212087844469318</c:v>
                </c:pt>
                <c:pt idx="432">
                  <c:v>3.7060758075510893</c:v>
                </c:pt>
                <c:pt idx="433">
                  <c:v>3.796716328502054</c:v>
                </c:pt>
                <c:pt idx="434">
                  <c:v>3.5110453312896905</c:v>
                </c:pt>
                <c:pt idx="435">
                  <c:v>3.5087921695703574</c:v>
                </c:pt>
                <c:pt idx="436">
                  <c:v>3.9042677314252696</c:v>
                </c:pt>
                <c:pt idx="437">
                  <c:v>4.1039013363348795</c:v>
                </c:pt>
                <c:pt idx="438">
                  <c:v>4.3953584707037772</c:v>
                </c:pt>
                <c:pt idx="439">
                  <c:v>4.0528922486163124</c:v>
                </c:pt>
                <c:pt idx="440">
                  <c:v>4.4523712082722939</c:v>
                </c:pt>
                <c:pt idx="441">
                  <c:v>4.7277971314944125</c:v>
                </c:pt>
                <c:pt idx="442">
                  <c:v>5.2384321810465657</c:v>
                </c:pt>
                <c:pt idx="443">
                  <c:v>4.9159571737703454</c:v>
                </c:pt>
                <c:pt idx="444">
                  <c:v>4.9353825982085748</c:v>
                </c:pt>
                <c:pt idx="445">
                  <c:v>4.872584140875734</c:v>
                </c:pt>
                <c:pt idx="446">
                  <c:v>5.1061318174722112</c:v>
                </c:pt>
                <c:pt idx="447">
                  <c:v>5.1057556352666156</c:v>
                </c:pt>
                <c:pt idx="448">
                  <c:v>5.2455778237973982</c:v>
                </c:pt>
                <c:pt idx="449">
                  <c:v>5.1012965291971</c:v>
                </c:pt>
                <c:pt idx="450">
                  <c:v>5.4013003771801724</c:v>
                </c:pt>
                <c:pt idx="451">
                  <c:v>5.2532855913093952</c:v>
                </c:pt>
                <c:pt idx="452">
                  <c:v>5.0612447391491759</c:v>
                </c:pt>
                <c:pt idx="453">
                  <c:v>5.1811564969836139</c:v>
                </c:pt>
                <c:pt idx="454">
                  <c:v>4.9533790680333736</c:v>
                </c:pt>
                <c:pt idx="455">
                  <c:v>5.0812122023172623</c:v>
                </c:pt>
                <c:pt idx="456">
                  <c:v>4.9255047983725762</c:v>
                </c:pt>
                <c:pt idx="457">
                  <c:v>4.7634294458068327</c:v>
                </c:pt>
                <c:pt idx="458">
                  <c:v>4.529366191286269</c:v>
                </c:pt>
                <c:pt idx="459">
                  <c:v>4.5332340471752275</c:v>
                </c:pt>
                <c:pt idx="460">
                  <c:v>4.5423048349065702</c:v>
                </c:pt>
                <c:pt idx="461">
                  <c:v>4.2223010493969237</c:v>
                </c:pt>
                <c:pt idx="462">
                  <c:v>4.238600869746624</c:v>
                </c:pt>
                <c:pt idx="463">
                  <c:v>4.1061011448542368</c:v>
                </c:pt>
                <c:pt idx="464">
                  <c:v>4.6139686554785788</c:v>
                </c:pt>
                <c:pt idx="465">
                  <c:v>4.4803933441956607</c:v>
                </c:pt>
                <c:pt idx="466">
                  <c:v>4.4547927321217067</c:v>
                </c:pt>
                <c:pt idx="467">
                  <c:v>4.4028275491426587</c:v>
                </c:pt>
                <c:pt idx="468">
                  <c:v>4.4938166126078389</c:v>
                </c:pt>
                <c:pt idx="469">
                  <c:v>4.6825987531274924</c:v>
                </c:pt>
                <c:pt idx="470">
                  <c:v>4.7253772227809936</c:v>
                </c:pt>
                <c:pt idx="471">
                  <c:v>4.7920906617037273</c:v>
                </c:pt>
                <c:pt idx="472">
                  <c:v>4.6228621850396552</c:v>
                </c:pt>
                <c:pt idx="473">
                  <c:v>4.9048258501238493</c:v>
                </c:pt>
                <c:pt idx="474">
                  <c:v>5.2288567697190933</c:v>
                </c:pt>
                <c:pt idx="475">
                  <c:v>5.1453880683473976</c:v>
                </c:pt>
                <c:pt idx="476">
                  <c:v>4.9662987455698371</c:v>
                </c:pt>
                <c:pt idx="477">
                  <c:v>4.6555476978677399</c:v>
                </c:pt>
                <c:pt idx="478">
                  <c:v>4.733767443823174</c:v>
                </c:pt>
                <c:pt idx="479">
                  <c:v>5.0743766330322497</c:v>
                </c:pt>
                <c:pt idx="480">
                  <c:v>5.2641232148100405</c:v>
                </c:pt>
                <c:pt idx="481">
                  <c:v>5.2610704254660847</c:v>
                </c:pt>
                <c:pt idx="482">
                  <c:v>5.7295808577674237</c:v>
                </c:pt>
                <c:pt idx="483">
                  <c:v>6.1758523245107169</c:v>
                </c:pt>
                <c:pt idx="484">
                  <c:v>5.9750591376375288</c:v>
                </c:pt>
                <c:pt idx="485">
                  <c:v>6.6185612213147849</c:v>
                </c:pt>
                <c:pt idx="486">
                  <c:v>6.8303291728635998</c:v>
                </c:pt>
                <c:pt idx="487">
                  <c:v>6.5268638428740866</c:v>
                </c:pt>
                <c:pt idx="488">
                  <c:v>7.5587951653867353</c:v>
                </c:pt>
                <c:pt idx="489">
                  <c:v>6.9709713683674703</c:v>
                </c:pt>
                <c:pt idx="490">
                  <c:v>7.0260802612756335</c:v>
                </c:pt>
                <c:pt idx="491">
                  <c:v>7.129289883268016</c:v>
                </c:pt>
                <c:pt idx="492">
                  <c:v>6.9456352008617541</c:v>
                </c:pt>
                <c:pt idx="493">
                  <c:v>7.2985124697428434</c:v>
                </c:pt>
                <c:pt idx="494">
                  <c:v>7.5329852782291331</c:v>
                </c:pt>
                <c:pt idx="495">
                  <c:v>7.4457425592509843</c:v>
                </c:pt>
                <c:pt idx="496">
                  <c:v>7.0707733599321978</c:v>
                </c:pt>
                <c:pt idx="497">
                  <c:v>7.4889467483821868</c:v>
                </c:pt>
                <c:pt idx="498">
                  <c:v>7.7206606868354877</c:v>
                </c:pt>
                <c:pt idx="499">
                  <c:v>7.7492796562798789</c:v>
                </c:pt>
                <c:pt idx="500">
                  <c:v>8.0948193645721531</c:v>
                </c:pt>
                <c:pt idx="501">
                  <c:v>7.6557355690767084</c:v>
                </c:pt>
                <c:pt idx="502">
                  <c:v>6.1775310893371831</c:v>
                </c:pt>
                <c:pt idx="503">
                  <c:v>5.6319758986833106</c:v>
                </c:pt>
                <c:pt idx="504">
                  <c:v>5.8965795701631265</c:v>
                </c:pt>
                <c:pt idx="505">
                  <c:v>6.4173340704309476</c:v>
                </c:pt>
                <c:pt idx="506">
                  <c:v>6.8966666663832745</c:v>
                </c:pt>
                <c:pt idx="507">
                  <c:v>6.6111019193096254</c:v>
                </c:pt>
                <c:pt idx="508">
                  <c:v>6.1698447189772123</c:v>
                </c:pt>
                <c:pt idx="509">
                  <c:v>6.1246763802835398</c:v>
                </c:pt>
                <c:pt idx="510">
                  <c:v>6.3389323834531766</c:v>
                </c:pt>
                <c:pt idx="511">
                  <c:v>6.4252311223681433</c:v>
                </c:pt>
                <c:pt idx="512">
                  <c:v>6.1071247487651235</c:v>
                </c:pt>
                <c:pt idx="513">
                  <c:v>6.1226886075106082</c:v>
                </c:pt>
                <c:pt idx="514">
                  <c:v>6.2390791109410699</c:v>
                </c:pt>
                <c:pt idx="515">
                  <c:v>5.8401113627434524</c:v>
                </c:pt>
                <c:pt idx="516">
                  <c:v>6.1910795614976513</c:v>
                </c:pt>
                <c:pt idx="517">
                  <c:v>6.6901752115893434</c:v>
                </c:pt>
                <c:pt idx="518">
                  <c:v>6.813837337002437</c:v>
                </c:pt>
                <c:pt idx="519">
                  <c:v>6.7313342504218232</c:v>
                </c:pt>
                <c:pt idx="520">
                  <c:v>6.9226108726104831</c:v>
                </c:pt>
                <c:pt idx="521">
                  <c:v>7.183980163471043</c:v>
                </c:pt>
                <c:pt idx="522">
                  <c:v>7.5527757785986305</c:v>
                </c:pt>
                <c:pt idx="523">
                  <c:v>8.7486645082380843</c:v>
                </c:pt>
                <c:pt idx="524">
                  <c:v>8.5322446699787928</c:v>
                </c:pt>
                <c:pt idx="525">
                  <c:v>8.7026401780970346</c:v>
                </c:pt>
                <c:pt idx="526">
                  <c:v>8.1278634358392488</c:v>
                </c:pt>
                <c:pt idx="527">
                  <c:v>8.5476611991615208</c:v>
                </c:pt>
                <c:pt idx="528">
                  <c:v>8.9106047239168529</c:v>
                </c:pt>
                <c:pt idx="529">
                  <c:v>8.9800267184541873</c:v>
                </c:pt>
                <c:pt idx="530">
                  <c:v>8.6154212980093341</c:v>
                </c:pt>
                <c:pt idx="531">
                  <c:v>8.8052785522256514</c:v>
                </c:pt>
                <c:pt idx="532">
                  <c:v>9.4086144209578499</c:v>
                </c:pt>
                <c:pt idx="533">
                  <c:v>10.959109936942408</c:v>
                </c:pt>
                <c:pt idx="534">
                  <c:v>11.417661851791223</c:v>
                </c:pt>
                <c:pt idx="535">
                  <c:v>10.568755194147316</c:v>
                </c:pt>
                <c:pt idx="536">
                  <c:v>9.1749288513998621</c:v>
                </c:pt>
                <c:pt idx="537">
                  <c:v>8.4235559599461212</c:v>
                </c:pt>
                <c:pt idx="538">
                  <c:v>8.4580493068370703</c:v>
                </c:pt>
                <c:pt idx="539">
                  <c:v>8.5713410792393354</c:v>
                </c:pt>
                <c:pt idx="540">
                  <c:v>8.313361274507578</c:v>
                </c:pt>
                <c:pt idx="541">
                  <c:v>8.3161943026403886</c:v>
                </c:pt>
                <c:pt idx="542">
                  <c:v>8.8080391552790527</c:v>
                </c:pt>
                <c:pt idx="543">
                  <c:v>8.6795871330279848</c:v>
                </c:pt>
                <c:pt idx="544">
                  <c:v>8.3745080779883292</c:v>
                </c:pt>
                <c:pt idx="545">
                  <c:v>9.0908751863322408</c:v>
                </c:pt>
                <c:pt idx="546">
                  <c:v>8.6457545941436944</c:v>
                </c:pt>
                <c:pt idx="547">
                  <c:v>9.4131585378575302</c:v>
                </c:pt>
                <c:pt idx="548">
                  <c:v>9.2760804304504916</c:v>
                </c:pt>
                <c:pt idx="549">
                  <c:v>9.1616015364900303</c:v>
                </c:pt>
                <c:pt idx="550">
                  <c:v>9.663019075530384</c:v>
                </c:pt>
                <c:pt idx="551">
                  <c:v>9.2717321939259207</c:v>
                </c:pt>
                <c:pt idx="552">
                  <c:v>9.4891167110984274</c:v>
                </c:pt>
                <c:pt idx="553">
                  <c:v>9.124567333882089</c:v>
                </c:pt>
                <c:pt idx="554">
                  <c:v>8.9935201807978427</c:v>
                </c:pt>
                <c:pt idx="555">
                  <c:v>8.7464002483274292</c:v>
                </c:pt>
                <c:pt idx="556">
                  <c:v>8.9423550121474626</c:v>
                </c:pt>
                <c:pt idx="557">
                  <c:v>8.8126490682583398</c:v>
                </c:pt>
                <c:pt idx="558">
                  <c:v>8.8537170976085129</c:v>
                </c:pt>
                <c:pt idx="559">
                  <c:v>9.1717697724867371</c:v>
                </c:pt>
                <c:pt idx="560">
                  <c:v>8.6645350117737401</c:v>
                </c:pt>
                <c:pt idx="561">
                  <c:v>8.7885167010023579</c:v>
                </c:pt>
                <c:pt idx="562">
                  <c:v>8.7155830785853539</c:v>
                </c:pt>
                <c:pt idx="563">
                  <c:v>8.5985183434330814</c:v>
                </c:pt>
                <c:pt idx="564">
                  <c:v>8.5819880592923266</c:v>
                </c:pt>
                <c:pt idx="565">
                  <c:v>8.7846868056802823</c:v>
                </c:pt>
                <c:pt idx="566">
                  <c:v>9.2297667960262348</c:v>
                </c:pt>
                <c:pt idx="567">
                  <c:v>9.4168883994779016</c:v>
                </c:pt>
                <c:pt idx="568">
                  <c:v>9.5551767625692499</c:v>
                </c:pt>
                <c:pt idx="569">
                  <c:v>9.9729711628812581</c:v>
                </c:pt>
                <c:pt idx="570">
                  <c:v>10.042403817299858</c:v>
                </c:pt>
                <c:pt idx="571">
                  <c:v>9.6110867336148917</c:v>
                </c:pt>
                <c:pt idx="572">
                  <c:v>10.327945669784647</c:v>
                </c:pt>
                <c:pt idx="573">
                  <c:v>9.8291288474161043</c:v>
                </c:pt>
                <c:pt idx="574">
                  <c:v>10.015905889687406</c:v>
                </c:pt>
                <c:pt idx="575">
                  <c:v>11.1578946605289</c:v>
                </c:pt>
                <c:pt idx="576">
                  <c:v>11.07350395978222</c:v>
                </c:pt>
                <c:pt idx="577">
                  <c:v>11.53276116792378</c:v>
                </c:pt>
                <c:pt idx="578">
                  <c:v>11.227883549079449</c:v>
                </c:pt>
                <c:pt idx="579">
                  <c:v>10.96282120905137</c:v>
                </c:pt>
                <c:pt idx="580">
                  <c:v>11.516382562733359</c:v>
                </c:pt>
                <c:pt idx="581">
                  <c:v>12.070189688781355</c:v>
                </c:pt>
                <c:pt idx="582">
                  <c:v>11.909495527186735</c:v>
                </c:pt>
                <c:pt idx="583">
                  <c:v>13.286246741333146</c:v>
                </c:pt>
                <c:pt idx="584">
                  <c:v>15.138485068382789</c:v>
                </c:pt>
                <c:pt idx="585">
                  <c:v>16.690606532884093</c:v>
                </c:pt>
                <c:pt idx="586">
                  <c:v>14.609794759236191</c:v>
                </c:pt>
                <c:pt idx="587">
                  <c:v>14.800879608910925</c:v>
                </c:pt>
                <c:pt idx="588">
                  <c:v>15.258133530219819</c:v>
                </c:pt>
                <c:pt idx="589">
                  <c:v>13.887428335988512</c:v>
                </c:pt>
                <c:pt idx="590">
                  <c:v>13.563589059405409</c:v>
                </c:pt>
                <c:pt idx="591">
                  <c:v>13.618253486814361</c:v>
                </c:pt>
                <c:pt idx="592">
                  <c:v>13.339126716981106</c:v>
                </c:pt>
                <c:pt idx="593">
                  <c:v>13.241403370070765</c:v>
                </c:pt>
                <c:pt idx="594">
                  <c:v>12.931749870457008</c:v>
                </c:pt>
                <c:pt idx="595">
                  <c:v>14.280225126847244</c:v>
                </c:pt>
                <c:pt idx="596">
                  <c:v>14.572232481882281</c:v>
                </c:pt>
                <c:pt idx="597">
                  <c:v>15.676201977021666</c:v>
                </c:pt>
                <c:pt idx="598">
                  <c:v>14.662204904515798</c:v>
                </c:pt>
                <c:pt idx="599">
                  <c:v>14.88616803820454</c:v>
                </c:pt>
                <c:pt idx="600">
                  <c:v>15.296968244187173</c:v>
                </c:pt>
                <c:pt idx="601">
                  <c:v>14.100937939071105</c:v>
                </c:pt>
                <c:pt idx="602">
                  <c:v>14.352622877733086</c:v>
                </c:pt>
                <c:pt idx="603">
                  <c:v>14.018398801658167</c:v>
                </c:pt>
                <c:pt idx="604">
                  <c:v>14.336716141981334</c:v>
                </c:pt>
                <c:pt idx="605">
                  <c:v>14.871797636058966</c:v>
                </c:pt>
                <c:pt idx="606">
                  <c:v>14.29491684222339</c:v>
                </c:pt>
                <c:pt idx="607">
                  <c:v>13.729215649944575</c:v>
                </c:pt>
                <c:pt idx="608">
                  <c:v>14.044585953792371</c:v>
                </c:pt>
                <c:pt idx="609">
                  <c:v>14.461294359331559</c:v>
                </c:pt>
                <c:pt idx="610">
                  <c:v>15.142160359725214</c:v>
                </c:pt>
                <c:pt idx="611">
                  <c:v>16.353484109199172</c:v>
                </c:pt>
                <c:pt idx="612">
                  <c:v>15.177617187977525</c:v>
                </c:pt>
                <c:pt idx="613">
                  <c:v>16.926085651701602</c:v>
                </c:pt>
                <c:pt idx="614">
                  <c:v>17.37544968951395</c:v>
                </c:pt>
                <c:pt idx="615">
                  <c:v>16.838642576019939</c:v>
                </c:pt>
                <c:pt idx="616">
                  <c:v>17.769895950326795</c:v>
                </c:pt>
                <c:pt idx="617">
                  <c:v>19.228827531184162</c:v>
                </c:pt>
                <c:pt idx="618">
                  <c:v>19.144170433759253</c:v>
                </c:pt>
                <c:pt idx="619">
                  <c:v>20.927852504093558</c:v>
                </c:pt>
                <c:pt idx="620">
                  <c:v>20.101027471692291</c:v>
                </c:pt>
                <c:pt idx="621">
                  <c:v>21.169194571704729</c:v>
                </c:pt>
                <c:pt idx="622">
                  <c:v>21.29143608639674</c:v>
                </c:pt>
                <c:pt idx="623">
                  <c:v>21.594188151025499</c:v>
                </c:pt>
                <c:pt idx="624">
                  <c:v>21.801963751410568</c:v>
                </c:pt>
                <c:pt idx="625">
                  <c:v>23.38565551245182</c:v>
                </c:pt>
                <c:pt idx="626">
                  <c:v>25.591333031907897</c:v>
                </c:pt>
                <c:pt idx="627">
                  <c:v>26.133214983624438</c:v>
                </c:pt>
                <c:pt idx="628">
                  <c:v>24.21143608279386</c:v>
                </c:pt>
                <c:pt idx="629">
                  <c:v>23.578560632357405</c:v>
                </c:pt>
                <c:pt idx="630">
                  <c:v>24.878973706828877</c:v>
                </c:pt>
                <c:pt idx="631">
                  <c:v>23.25791122496252</c:v>
                </c:pt>
                <c:pt idx="632">
                  <c:v>19.31407236301111</c:v>
                </c:pt>
                <c:pt idx="633">
                  <c:v>20.617202628165366</c:v>
                </c:pt>
                <c:pt idx="634">
                  <c:v>24.423729169517252</c:v>
                </c:pt>
                <c:pt idx="635">
                  <c:v>25.359478839070032</c:v>
                </c:pt>
                <c:pt idx="636">
                  <c:v>26.304201563570491</c:v>
                </c:pt>
                <c:pt idx="637">
                  <c:v>26.240997961835713</c:v>
                </c:pt>
                <c:pt idx="638">
                  <c:v>26.269240375509483</c:v>
                </c:pt>
                <c:pt idx="639">
                  <c:v>25.783104016005268</c:v>
                </c:pt>
                <c:pt idx="640">
                  <c:v>26.533232697506726</c:v>
                </c:pt>
                <c:pt idx="641">
                  <c:v>26.562409853940796</c:v>
                </c:pt>
                <c:pt idx="642">
                  <c:v>26.867727718564609</c:v>
                </c:pt>
                <c:pt idx="643">
                  <c:v>25.684328065118226</c:v>
                </c:pt>
                <c:pt idx="644">
                  <c:v>24.163017483430465</c:v>
                </c:pt>
                <c:pt idx="645">
                  <c:v>23.400085829708438</c:v>
                </c:pt>
                <c:pt idx="646">
                  <c:v>26.583001101182489</c:v>
                </c:pt>
                <c:pt idx="647">
                  <c:v>25.892547052376166</c:v>
                </c:pt>
                <c:pt idx="648">
                  <c:v>26.843535201384039</c:v>
                </c:pt>
                <c:pt idx="649">
                  <c:v>24.002830537532418</c:v>
                </c:pt>
                <c:pt idx="650">
                  <c:v>23.550508385666209</c:v>
                </c:pt>
                <c:pt idx="651">
                  <c:v>28.638569719839321</c:v>
                </c:pt>
                <c:pt idx="652">
                  <c:v>26.549606934777795</c:v>
                </c:pt>
                <c:pt idx="653">
                  <c:v>24.732018232912715</c:v>
                </c:pt>
                <c:pt idx="654">
                  <c:v>24.564458264228726</c:v>
                </c:pt>
                <c:pt idx="655">
                  <c:v>22.60718784315798</c:v>
                </c:pt>
                <c:pt idx="656">
                  <c:v>23.771117524666156</c:v>
                </c:pt>
                <c:pt idx="657">
                  <c:v>21.872714641082762</c:v>
                </c:pt>
                <c:pt idx="658">
                  <c:v>21.348051948759501</c:v>
                </c:pt>
                <c:pt idx="659">
                  <c:v>17.771638414378604</c:v>
                </c:pt>
                <c:pt idx="660">
                  <c:v>18.414240354115368</c:v>
                </c:pt>
                <c:pt idx="661">
                  <c:v>19.9001847593962</c:v>
                </c:pt>
                <c:pt idx="662">
                  <c:v>17.776881866209809</c:v>
                </c:pt>
                <c:pt idx="663">
                  <c:v>16.010385482431918</c:v>
                </c:pt>
                <c:pt idx="664">
                  <c:v>17.594848431091449</c:v>
                </c:pt>
                <c:pt idx="665">
                  <c:v>17.66753509688472</c:v>
                </c:pt>
                <c:pt idx="666">
                  <c:v>17.346113493812904</c:v>
                </c:pt>
                <c:pt idx="667">
                  <c:v>17.140087439441707</c:v>
                </c:pt>
                <c:pt idx="668">
                  <c:v>17.05169279744117</c:v>
                </c:pt>
                <c:pt idx="669">
                  <c:v>16.487047823666696</c:v>
                </c:pt>
                <c:pt idx="670">
                  <c:v>15.941176862860235</c:v>
                </c:pt>
                <c:pt idx="671">
                  <c:v>16.483734631615683</c:v>
                </c:pt>
                <c:pt idx="672">
                  <c:v>17.065743718845127</c:v>
                </c:pt>
                <c:pt idx="673">
                  <c:v>17.039168402014507</c:v>
                </c:pt>
                <c:pt idx="674">
                  <c:v>17.699949248587753</c:v>
                </c:pt>
                <c:pt idx="675">
                  <c:v>18.461869985724235</c:v>
                </c:pt>
                <c:pt idx="676">
                  <c:v>16.592655176093697</c:v>
                </c:pt>
                <c:pt idx="677">
                  <c:v>17.051865274970574</c:v>
                </c:pt>
                <c:pt idx="678">
                  <c:v>16.078675994661737</c:v>
                </c:pt>
                <c:pt idx="679">
                  <c:v>15.093808100982431</c:v>
                </c:pt>
                <c:pt idx="680">
                  <c:v>13.54822647393722</c:v>
                </c:pt>
                <c:pt idx="681">
                  <c:v>11.927116631814126</c:v>
                </c:pt>
                <c:pt idx="682">
                  <c:v>11.637465602832886</c:v>
                </c:pt>
                <c:pt idx="683">
                  <c:v>11.844086869925667</c:v>
                </c:pt>
                <c:pt idx="684">
                  <c:v>10.937501963692799</c:v>
                </c:pt>
                <c:pt idx="685">
                  <c:v>10.269092598099421</c:v>
                </c:pt>
                <c:pt idx="686">
                  <c:v>9.8883756174247033</c:v>
                </c:pt>
                <c:pt idx="687">
                  <c:v>9.6286681470858237</c:v>
                </c:pt>
                <c:pt idx="688">
                  <c:v>9.660728657013065</c:v>
                </c:pt>
                <c:pt idx="689">
                  <c:v>10.258945094500485</c:v>
                </c:pt>
                <c:pt idx="690">
                  <c:v>10.000592226587559</c:v>
                </c:pt>
                <c:pt idx="691">
                  <c:v>10.486331511981851</c:v>
                </c:pt>
                <c:pt idx="692">
                  <c:v>10.532748868092431</c:v>
                </c:pt>
                <c:pt idx="693">
                  <c:v>10.278960345453552</c:v>
                </c:pt>
                <c:pt idx="694">
                  <c:v>10.98747183072188</c:v>
                </c:pt>
                <c:pt idx="695">
                  <c:v>10.855155555486604</c:v>
                </c:pt>
                <c:pt idx="696">
                  <c:v>11.484494164437958</c:v>
                </c:pt>
                <c:pt idx="697">
                  <c:v>11.760873035044211</c:v>
                </c:pt>
                <c:pt idx="698">
                  <c:v>12.359269698257418</c:v>
                </c:pt>
                <c:pt idx="699">
                  <c:v>11.965569154132037</c:v>
                </c:pt>
                <c:pt idx="700">
                  <c:v>11.667061074900094</c:v>
                </c:pt>
                <c:pt idx="701">
                  <c:v>12.520262874082938</c:v>
                </c:pt>
                <c:pt idx="702">
                  <c:v>12.492357886399038</c:v>
                </c:pt>
                <c:pt idx="703">
                  <c:v>12.230620492398085</c:v>
                </c:pt>
                <c:pt idx="704">
                  <c:v>11.058695790099849</c:v>
                </c:pt>
                <c:pt idx="705">
                  <c:v>11.175769152473777</c:v>
                </c:pt>
                <c:pt idx="706">
                  <c:v>11.30294886795607</c:v>
                </c:pt>
                <c:pt idx="707">
                  <c:v>11.893486496180643</c:v>
                </c:pt>
                <c:pt idx="708">
                  <c:v>11.982489362784959</c:v>
                </c:pt>
                <c:pt idx="709">
                  <c:v>10.845442559448527</c:v>
                </c:pt>
                <c:pt idx="710">
                  <c:v>10.939688026206445</c:v>
                </c:pt>
                <c:pt idx="711">
                  <c:v>10.738849227401683</c:v>
                </c:pt>
                <c:pt idx="712">
                  <c:v>10.545107672857695</c:v>
                </c:pt>
                <c:pt idx="713">
                  <c:v>10.286309639822043</c:v>
                </c:pt>
                <c:pt idx="714">
                  <c:v>10.14202109726433</c:v>
                </c:pt>
                <c:pt idx="715">
                  <c:v>10.534539672756921</c:v>
                </c:pt>
                <c:pt idx="716">
                  <c:v>10.528323890483522</c:v>
                </c:pt>
                <c:pt idx="717">
                  <c:v>10.956283330078875</c:v>
                </c:pt>
                <c:pt idx="718">
                  <c:v>10.297982021600737</c:v>
                </c:pt>
                <c:pt idx="719">
                  <c:v>10.00147792760205</c:v>
                </c:pt>
                <c:pt idx="720">
                  <c:v>9.5432830383734704</c:v>
                </c:pt>
                <c:pt idx="721">
                  <c:v>9.7415770369494101</c:v>
                </c:pt>
                <c:pt idx="722">
                  <c:v>9.0886537992024916</c:v>
                </c:pt>
                <c:pt idx="723">
                  <c:v>8.7155264593551607</c:v>
                </c:pt>
                <c:pt idx="724">
                  <c:v>8.9331512349728612</c:v>
                </c:pt>
                <c:pt idx="725">
                  <c:v>8.2377795157939886</c:v>
                </c:pt>
                <c:pt idx="726">
                  <c:v>8.1118650657376445</c:v>
                </c:pt>
                <c:pt idx="727">
                  <c:v>8.6454546214652126</c:v>
                </c:pt>
                <c:pt idx="728">
                  <c:v>8.2400998251364612</c:v>
                </c:pt>
                <c:pt idx="729">
                  <c:v>9.2141959295727407</c:v>
                </c:pt>
                <c:pt idx="730">
                  <c:v>8.9956814089372639</c:v>
                </c:pt>
                <c:pt idx="731">
                  <c:v>8.9492348191017879</c:v>
                </c:pt>
                <c:pt idx="732">
                  <c:v>9.3124059760710853</c:v>
                </c:pt>
                <c:pt idx="733">
                  <c:v>8.3313725512755958</c:v>
                </c:pt>
                <c:pt idx="734">
                  <c:v>7.8579146198258192</c:v>
                </c:pt>
                <c:pt idx="735">
                  <c:v>7.7229751516029497</c:v>
                </c:pt>
                <c:pt idx="736">
                  <c:v>8.1373186776723081</c:v>
                </c:pt>
                <c:pt idx="737">
                  <c:v>8.3488955075538058</c:v>
                </c:pt>
                <c:pt idx="738">
                  <c:v>7.8155118513185009</c:v>
                </c:pt>
                <c:pt idx="739">
                  <c:v>7.2080453056649247</c:v>
                </c:pt>
                <c:pt idx="740">
                  <c:v>7.052926657357407</c:v>
                </c:pt>
                <c:pt idx="741">
                  <c:v>7.4806985001899493</c:v>
                </c:pt>
                <c:pt idx="742">
                  <c:v>9.6856040654060429</c:v>
                </c:pt>
                <c:pt idx="743">
                  <c:v>10.11397755852051</c:v>
                </c:pt>
                <c:pt idx="744">
                  <c:v>9.3339368505143057</c:v>
                </c:pt>
                <c:pt idx="745">
                  <c:v>8.4199196188568628</c:v>
                </c:pt>
                <c:pt idx="746">
                  <c:v>7.7835618374079987</c:v>
                </c:pt>
                <c:pt idx="747">
                  <c:v>7.9970071363145712</c:v>
                </c:pt>
                <c:pt idx="748">
                  <c:v>8.2947413583075171</c:v>
                </c:pt>
                <c:pt idx="749">
                  <c:v>8.3301292056735754</c:v>
                </c:pt>
                <c:pt idx="750">
                  <c:v>7.2931843653268666</c:v>
                </c:pt>
                <c:pt idx="751">
                  <c:v>7.2594018729968939</c:v>
                </c:pt>
                <c:pt idx="752">
                  <c:v>7.623210361102454</c:v>
                </c:pt>
                <c:pt idx="753">
                  <c:v>6.6601682041061769</c:v>
                </c:pt>
                <c:pt idx="754">
                  <c:v>5.3914890161583733</c:v>
                </c:pt>
                <c:pt idx="755">
                  <c:v>5.0769794510461104</c:v>
                </c:pt>
                <c:pt idx="756">
                  <c:v>5.0430229865910992</c:v>
                </c:pt>
                <c:pt idx="757">
                  <c:v>4.3028730832213462</c:v>
                </c:pt>
                <c:pt idx="758">
                  <c:v>3.9429738989878325</c:v>
                </c:pt>
                <c:pt idx="759">
                  <c:v>4.1905990952704331</c:v>
                </c:pt>
                <c:pt idx="760">
                  <c:v>4.3650444052836628</c:v>
                </c:pt>
                <c:pt idx="761">
                  <c:v>4.4299655646905896</c:v>
                </c:pt>
                <c:pt idx="762">
                  <c:v>4.4640721689123462</c:v>
                </c:pt>
                <c:pt idx="763">
                  <c:v>4.4040738613513595</c:v>
                </c:pt>
                <c:pt idx="764">
                  <c:v>4.4755853124659035</c:v>
                </c:pt>
                <c:pt idx="765">
                  <c:v>4.6615072238211965</c:v>
                </c:pt>
                <c:pt idx="766">
                  <c:v>4.6836636716976408</c:v>
                </c:pt>
                <c:pt idx="767">
                  <c:v>4.8653806651869553</c:v>
                </c:pt>
                <c:pt idx="768">
                  <c:v>4.8430529767981616</c:v>
                </c:pt>
                <c:pt idx="769">
                  <c:v>5.0048366571951641</c:v>
                </c:pt>
                <c:pt idx="770">
                  <c:v>5.0942554169686334</c:v>
                </c:pt>
                <c:pt idx="771">
                  <c:v>5.2622286886649476</c:v>
                </c:pt>
                <c:pt idx="772">
                  <c:v>5.4820728331600819</c:v>
                </c:pt>
                <c:pt idx="773">
                  <c:v>4.5961740607461241</c:v>
                </c:pt>
                <c:pt idx="774">
                  <c:v>4.3851548765767676</c:v>
                </c:pt>
                <c:pt idx="775">
                  <c:v>4.7074888995953676</c:v>
                </c:pt>
                <c:pt idx="776">
                  <c:v>4.9416519653537572</c:v>
                </c:pt>
                <c:pt idx="777">
                  <c:v>5.6580185124224576</c:v>
                </c:pt>
                <c:pt idx="778">
                  <c:v>5.8984217891208282</c:v>
                </c:pt>
                <c:pt idx="779">
                  <c:v>5.5410025735383641</c:v>
                </c:pt>
                <c:pt idx="780">
                  <c:v>5.7511080657651261</c:v>
                </c:pt>
                <c:pt idx="781">
                  <c:v>5.6417204737219819</c:v>
                </c:pt>
                <c:pt idx="782">
                  <c:v>5.4455593821640527</c:v>
                </c:pt>
                <c:pt idx="783">
                  <c:v>5.318924154049073</c:v>
                </c:pt>
                <c:pt idx="784">
                  <c:v>5.4635162772783001</c:v>
                </c:pt>
                <c:pt idx="785">
                  <c:v>5.1782764689349889</c:v>
                </c:pt>
                <c:pt idx="786">
                  <c:v>5.3364425038749488</c:v>
                </c:pt>
                <c:pt idx="787">
                  <c:v>4.9951095218967119</c:v>
                </c:pt>
                <c:pt idx="788">
                  <c:v>4.6144403609280795</c:v>
                </c:pt>
                <c:pt idx="789">
                  <c:v>4.3630657484326738</c:v>
                </c:pt>
                <c:pt idx="790">
                  <c:v>4.7757116739818546</c:v>
                </c:pt>
                <c:pt idx="791">
                  <c:v>4.9652189315017816</c:v>
                </c:pt>
                <c:pt idx="792">
                  <c:v>4.5012247352587185</c:v>
                </c:pt>
                <c:pt idx="793">
                  <c:v>4.7922525188451424</c:v>
                </c:pt>
                <c:pt idx="794">
                  <c:v>4.9355581945318381</c:v>
                </c:pt>
                <c:pt idx="795">
                  <c:v>5.1990991866180964</c:v>
                </c:pt>
                <c:pt idx="796">
                  <c:v>5.0190982144398149</c:v>
                </c:pt>
                <c:pt idx="797">
                  <c:v>4.6944356810953849</c:v>
                </c:pt>
                <c:pt idx="798">
                  <c:v>4.9616715465124788</c:v>
                </c:pt>
                <c:pt idx="799">
                  <c:v>4.8331393441912782</c:v>
                </c:pt>
                <c:pt idx="800">
                  <c:v>5.0452492276051144</c:v>
                </c:pt>
                <c:pt idx="801">
                  <c:v>5.1155191756769902</c:v>
                </c:pt>
                <c:pt idx="802">
                  <c:v>5.0037751395474608</c:v>
                </c:pt>
                <c:pt idx="803">
                  <c:v>4.8670780453572684</c:v>
                </c:pt>
                <c:pt idx="804">
                  <c:v>4.8518927222372721</c:v>
                </c:pt>
                <c:pt idx="805">
                  <c:v>5.0608874863992535</c:v>
                </c:pt>
                <c:pt idx="806">
                  <c:v>5.0606128804392769</c:v>
                </c:pt>
                <c:pt idx="807">
                  <c:v>5.1419153483103868</c:v>
                </c:pt>
                <c:pt idx="808">
                  <c:v>5.3707979843199585</c:v>
                </c:pt>
                <c:pt idx="809">
                  <c:v>5.3532321925389521</c:v>
                </c:pt>
                <c:pt idx="810">
                  <c:v>5.2659197758643153</c:v>
                </c:pt>
                <c:pt idx="811">
                  <c:v>5.5562240245517227</c:v>
                </c:pt>
                <c:pt idx="812">
                  <c:v>5.1980722721618138</c:v>
                </c:pt>
                <c:pt idx="813">
                  <c:v>5.4025174479025972</c:v>
                </c:pt>
                <c:pt idx="814">
                  <c:v>5.536333585625326</c:v>
                </c:pt>
                <c:pt idx="815">
                  <c:v>5.7599499300620467</c:v>
                </c:pt>
                <c:pt idx="816">
                  <c:v>5.8352175338499741</c:v>
                </c:pt>
                <c:pt idx="817">
                  <c:v>5.4482450622814929</c:v>
                </c:pt>
                <c:pt idx="818">
                  <c:v>5.8564259504797844</c:v>
                </c:pt>
                <c:pt idx="819">
                  <c:v>6.1748573301424932</c:v>
                </c:pt>
                <c:pt idx="820">
                  <c:v>6.1417414120075975</c:v>
                </c:pt>
                <c:pt idx="821">
                  <c:v>6.184420126941955</c:v>
                </c:pt>
                <c:pt idx="822">
                  <c:v>6.4707893628932442</c:v>
                </c:pt>
                <c:pt idx="823">
                  <c:v>6.1786584221979082</c:v>
                </c:pt>
                <c:pt idx="824">
                  <c:v>6.1727587177105194</c:v>
                </c:pt>
                <c:pt idx="825">
                  <c:v>6.2387531447055764</c:v>
                </c:pt>
                <c:pt idx="826">
                  <c:v>6.2507087662112601</c:v>
                </c:pt>
                <c:pt idx="827">
                  <c:v>6.661415810390241</c:v>
                </c:pt>
                <c:pt idx="828">
                  <c:v>6.5475144465339588</c:v>
                </c:pt>
                <c:pt idx="829">
                  <c:v>6.190425148360589</c:v>
                </c:pt>
                <c:pt idx="830">
                  <c:v>6.300652902740735</c:v>
                </c:pt>
                <c:pt idx="831">
                  <c:v>6.0232798981438496</c:v>
                </c:pt>
                <c:pt idx="832">
                  <c:v>5.9071173154110106</c:v>
                </c:pt>
                <c:pt idx="833">
                  <c:v>5.7531406360478918</c:v>
                </c:pt>
                <c:pt idx="834">
                  <c:v>5.5137012680965016</c:v>
                </c:pt>
                <c:pt idx="835">
                  <c:v>5.4485313699879994</c:v>
                </c:pt>
                <c:pt idx="836">
                  <c:v>5.1069598282253406</c:v>
                </c:pt>
                <c:pt idx="837">
                  <c:v>4.7789145808981983</c:v>
                </c:pt>
                <c:pt idx="838">
                  <c:v>5.2006252543183065</c:v>
                </c:pt>
                <c:pt idx="839">
                  <c:v>4.9967433546318203</c:v>
                </c:pt>
                <c:pt idx="840">
                  <c:v>4.8249942488969522</c:v>
                </c:pt>
                <c:pt idx="841">
                  <c:v>4.4346214375060269</c:v>
                </c:pt>
                <c:pt idx="842">
                  <c:v>4.387954883762256</c:v>
                </c:pt>
                <c:pt idx="843">
                  <c:v>4.6409552581119948</c:v>
                </c:pt>
                <c:pt idx="844">
                  <c:v>4.5912547664608478</c:v>
                </c:pt>
                <c:pt idx="845">
                  <c:v>4.5562041228231829</c:v>
                </c:pt>
                <c:pt idx="846">
                  <c:v>4.5506507908191676</c:v>
                </c:pt>
                <c:pt idx="847">
                  <c:v>4.9365214043169514</c:v>
                </c:pt>
                <c:pt idx="848">
                  <c:v>4.8413297546568552</c:v>
                </c:pt>
                <c:pt idx="849">
                  <c:v>4.5842231660565957</c:v>
                </c:pt>
                <c:pt idx="850">
                  <c:v>4.379801686153951</c:v>
                </c:pt>
                <c:pt idx="851">
                  <c:v>4.2228183033692153</c:v>
                </c:pt>
                <c:pt idx="852">
                  <c:v>4.3933414524498753</c:v>
                </c:pt>
                <c:pt idx="853">
                  <c:v>4.2134295222824552</c:v>
                </c:pt>
                <c:pt idx="854">
                  <c:v>4.3466610125316381</c:v>
                </c:pt>
                <c:pt idx="855">
                  <c:v>4.5381987167563249</c:v>
                </c:pt>
                <c:pt idx="856">
                  <c:v>4.3265196931594021</c:v>
                </c:pt>
                <c:pt idx="857">
                  <c:v>4.1356132616735648</c:v>
                </c:pt>
                <c:pt idx="858">
                  <c:v>3.9829805935903222</c:v>
                </c:pt>
                <c:pt idx="859">
                  <c:v>3.7652869585664104</c:v>
                </c:pt>
                <c:pt idx="860">
                  <c:v>4.0009538938547244</c:v>
                </c:pt>
                <c:pt idx="861">
                  <c:v>3.8714600539246771</c:v>
                </c:pt>
                <c:pt idx="862">
                  <c:v>4.0986880572593458</c:v>
                </c:pt>
                <c:pt idx="863">
                  <c:v>4.0374874033710988</c:v>
                </c:pt>
                <c:pt idx="864">
                  <c:v>4.0134531737922101</c:v>
                </c:pt>
                <c:pt idx="865">
                  <c:v>4.1968188284251822</c:v>
                </c:pt>
                <c:pt idx="866">
                  <c:v>3.7702098702894045</c:v>
                </c:pt>
                <c:pt idx="867">
                  <c:v>3.4954020974837832</c:v>
                </c:pt>
                <c:pt idx="868">
                  <c:v>3.4738651372719938</c:v>
                </c:pt>
                <c:pt idx="869">
                  <c:v>3.6197380918834536</c:v>
                </c:pt>
                <c:pt idx="870">
                  <c:v>3.4998565448691541</c:v>
                </c:pt>
                <c:pt idx="871">
                  <c:v>3.669170333601687</c:v>
                </c:pt>
                <c:pt idx="872">
                  <c:v>4.4290755816752938</c:v>
                </c:pt>
                <c:pt idx="873">
                  <c:v>4.1861188931748483</c:v>
                </c:pt>
                <c:pt idx="874">
                  <c:v>3.606627942180872</c:v>
                </c:pt>
                <c:pt idx="875">
                  <c:v>3.469826359993931</c:v>
                </c:pt>
                <c:pt idx="876">
                  <c:v>2.9845480804956264</c:v>
                </c:pt>
                <c:pt idx="877">
                  <c:v>3.094324342973934</c:v>
                </c:pt>
                <c:pt idx="878">
                  <c:v>3.2961175656663628</c:v>
                </c:pt>
                <c:pt idx="879">
                  <c:v>3.2309025235722708</c:v>
                </c:pt>
                <c:pt idx="880">
                  <c:v>3.2363906010855472</c:v>
                </c:pt>
                <c:pt idx="881">
                  <c:v>3.1040202762815889</c:v>
                </c:pt>
                <c:pt idx="882">
                  <c:v>3.1480698207924744</c:v>
                </c:pt>
                <c:pt idx="883">
                  <c:v>3.2962385856531937</c:v>
                </c:pt>
                <c:pt idx="884">
                  <c:v>3.2601544657889194</c:v>
                </c:pt>
                <c:pt idx="885">
                  <c:v>3.4147652942044049</c:v>
                </c:pt>
                <c:pt idx="886">
                  <c:v>3.2810979133236273</c:v>
                </c:pt>
                <c:pt idx="887">
                  <c:v>3.3324559929449786</c:v>
                </c:pt>
                <c:pt idx="888">
                  <c:v>3.2420897382888136</c:v>
                </c:pt>
                <c:pt idx="889">
                  <c:v>3.412258934414766</c:v>
                </c:pt>
                <c:pt idx="890">
                  <c:v>3.1917836974195652</c:v>
                </c:pt>
                <c:pt idx="891">
                  <c:v>2.5482631965256424</c:v>
                </c:pt>
                <c:pt idx="892">
                  <c:v>2.9641124329228425</c:v>
                </c:pt>
                <c:pt idx="893">
                  <c:v>3.1703332026072286</c:v>
                </c:pt>
                <c:pt idx="894">
                  <c:v>3.1555875531268822</c:v>
                </c:pt>
                <c:pt idx="895">
                  <c:v>3.3864595819732641</c:v>
                </c:pt>
                <c:pt idx="896">
                  <c:v>3.4175979442094877</c:v>
                </c:pt>
                <c:pt idx="897">
                  <c:v>3.4709852668934325</c:v>
                </c:pt>
                <c:pt idx="898">
                  <c:v>3.3930239448391064</c:v>
                </c:pt>
                <c:pt idx="899">
                  <c:v>4.0866249793325693</c:v>
                </c:pt>
                <c:pt idx="900">
                  <c:v>4.2230801771678621</c:v>
                </c:pt>
                <c:pt idx="901">
                  <c:v>4.0372082877531881</c:v>
                </c:pt>
                <c:pt idx="902">
                  <c:v>4.5647561262434451</c:v>
                </c:pt>
                <c:pt idx="903">
                  <c:v>5.0869309064300836</c:v>
                </c:pt>
                <c:pt idx="904">
                  <c:v>4.9720349802559927</c:v>
                </c:pt>
                <c:pt idx="905">
                  <c:v>4.9734420861161581</c:v>
                </c:pt>
                <c:pt idx="906">
                  <c:v>5.2165086134678678</c:v>
                </c:pt>
                <c:pt idx="907">
                  <c:v>5.3935211548828326</c:v>
                </c:pt>
                <c:pt idx="908">
                  <c:v>5.9286584456105889</c:v>
                </c:pt>
                <c:pt idx="909">
                  <c:v>6.1495050158814033</c:v>
                </c:pt>
                <c:pt idx="910">
                  <c:v>6.4572183553075559</c:v>
                </c:pt>
                <c:pt idx="911">
                  <c:v>5.9556416498053251</c:v>
                </c:pt>
                <c:pt idx="912">
                  <c:v>6.1685122635646605</c:v>
                </c:pt>
                <c:pt idx="913">
                  <c:v>5.9359345393820968</c:v>
                </c:pt>
                <c:pt idx="914">
                  <c:v>5.8714355710967965</c:v>
                </c:pt>
                <c:pt idx="915">
                  <c:v>5.8687205657599959</c:v>
                </c:pt>
                <c:pt idx="916">
                  <c:v>5.7027015271892916</c:v>
                </c:pt>
                <c:pt idx="917">
                  <c:v>5.7555655302288198</c:v>
                </c:pt>
                <c:pt idx="918">
                  <c:v>5.685452957270507</c:v>
                </c:pt>
                <c:pt idx="919">
                  <c:v>6.7346733800741294</c:v>
                </c:pt>
                <c:pt idx="920">
                  <c:v>6.4178833488401414</c:v>
                </c:pt>
                <c:pt idx="921">
                  <c:v>6.53727281875448</c:v>
                </c:pt>
                <c:pt idx="922">
                  <c:v>6.4948869109647021</c:v>
                </c:pt>
                <c:pt idx="923">
                  <c:v>6.4766386941954028</c:v>
                </c:pt>
                <c:pt idx="924">
                  <c:v>6.4844347230405059</c:v>
                </c:pt>
                <c:pt idx="925">
                  <c:v>7.0772783846435523</c:v>
                </c:pt>
                <c:pt idx="926">
                  <c:v>7.0097731030197261</c:v>
                </c:pt>
                <c:pt idx="927">
                  <c:v>7.1972503323021613</c:v>
                </c:pt>
                <c:pt idx="928">
                  <c:v>6.7533172009406828</c:v>
                </c:pt>
                <c:pt idx="929">
                  <c:v>6.4431947336498876</c:v>
                </c:pt>
                <c:pt idx="930">
                  <c:v>6.7824122729567113</c:v>
                </c:pt>
                <c:pt idx="931">
                  <c:v>6.879009326386333</c:v>
                </c:pt>
                <c:pt idx="932">
                  <c:v>6.639992054352291</c:v>
                </c:pt>
                <c:pt idx="933">
                  <c:v>6.6044089416143956</c:v>
                </c:pt>
                <c:pt idx="934">
                  <c:v>6.1512801564558055</c:v>
                </c:pt>
                <c:pt idx="935">
                  <c:v>6.0005485234259872</c:v>
                </c:pt>
                <c:pt idx="936">
                  <c:v>5.6107563562344573</c:v>
                </c:pt>
                <c:pt idx="937">
                  <c:v>5.4219056212309766</c:v>
                </c:pt>
                <c:pt idx="938">
                  <c:v>5.2624355282575328</c:v>
                </c:pt>
                <c:pt idx="939">
                  <c:v>5.2579735532074867</c:v>
                </c:pt>
                <c:pt idx="940">
                  <c:v>5.2567796542931955</c:v>
                </c:pt>
                <c:pt idx="941">
                  <c:v>5.1030576388835476</c:v>
                </c:pt>
                <c:pt idx="942">
                  <c:v>4.9260232766734706</c:v>
                </c:pt>
                <c:pt idx="943">
                  <c:v>5.013524202183909</c:v>
                </c:pt>
                <c:pt idx="944">
                  <c:v>4.9138249546572554</c:v>
                </c:pt>
              </c:numCache>
            </c:numRef>
          </c:yVal>
          <c:smooth val="1"/>
          <c:extLst xmlns:c16r2="http://schemas.microsoft.com/office/drawing/2015/06/chart">
            <c:ext xmlns:c16="http://schemas.microsoft.com/office/drawing/2014/chart" uri="{C3380CC4-5D6E-409C-BE32-E72D297353CC}">
              <c16:uniqueId val="{00000004-D067-419E-AE91-1072C4E9D30F}"/>
            </c:ext>
          </c:extLst>
        </c:ser>
        <c:dLbls>
          <c:showLegendKey val="0"/>
          <c:showVal val="0"/>
          <c:showCatName val="0"/>
          <c:showSerName val="0"/>
          <c:showPercent val="0"/>
          <c:showBubbleSize val="0"/>
        </c:dLbls>
        <c:axId val="355970184"/>
        <c:axId val="355973712"/>
      </c:scatterChart>
      <c:valAx>
        <c:axId val="355970184"/>
        <c:scaling>
          <c:orientation val="minMax"/>
          <c:max val="38231"/>
          <c:min val="949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Beginning Date (20 Year</a:t>
                </a:r>
                <a:r>
                  <a:rPr lang="en-US" sz="1400" baseline="0"/>
                  <a:t> Period)</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973712"/>
        <c:crosses val="autoZero"/>
        <c:crossBetween val="midCat"/>
        <c:majorUnit val="2000"/>
      </c:valAx>
      <c:valAx>
        <c:axId val="355973712"/>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Growth of $1 over 20 Years (Nominal)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59701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Annual cost of Buying Future Income</a:t>
            </a:r>
            <a:r>
              <a:rPr lang="en-US" baseline="0" dirty="0"/>
              <a:t> Today</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813941384805479E-2"/>
          <c:y val="0.16031906078099922"/>
          <c:w val="0.97010953403620281"/>
          <c:h val="0.65679443529993542"/>
        </c:manualLayout>
      </c:layout>
      <c:lineChart>
        <c:grouping val="standard"/>
        <c:varyColors val="0"/>
        <c:ser>
          <c:idx val="0"/>
          <c:order val="0"/>
          <c:tx>
            <c:strRef>
              <c:f>'Canadian bond vs annuity'!$W$1</c:f>
              <c:strCache>
                <c:ptCount val="1"/>
                <c:pt idx="0">
                  <c:v>Government Bonds</c:v>
                </c:pt>
              </c:strCache>
            </c:strRef>
          </c:tx>
          <c:spPr>
            <a:ln w="28575" cap="rnd">
              <a:solidFill>
                <a:schemeClr val="accent1"/>
              </a:solidFill>
              <a:round/>
            </a:ln>
            <a:effectLst/>
          </c:spPr>
          <c:marker>
            <c:symbol val="none"/>
          </c:marker>
          <c:cat>
            <c:numRef>
              <c:f>'Canadian bond vs annuity'!$V$2:$V$42</c:f>
              <c:numCache>
                <c:formatCode>General</c:formatCode>
                <c:ptCount val="4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numCache>
            </c:numRef>
          </c:cat>
          <c:val>
            <c:numRef>
              <c:f>'Canadian bond vs annuity'!$W$2:$W$42</c:f>
              <c:numCache>
                <c:formatCode>_("$"* #,##0.00_);_("$"* \(#,##0.00\);_("$"* "-"??_);_(@_)</c:formatCode>
                <c:ptCount val="41"/>
                <c:pt idx="0">
                  <c:v>19981.59550234527</c:v>
                </c:pt>
                <c:pt idx="1">
                  <c:v>19896.404198475549</c:v>
                </c:pt>
                <c:pt idx="2">
                  <c:v>19844.807698459554</c:v>
                </c:pt>
                <c:pt idx="3">
                  <c:v>19746.0349658263</c:v>
                </c:pt>
                <c:pt idx="4">
                  <c:v>19624.293879534882</c:v>
                </c:pt>
                <c:pt idx="5">
                  <c:v>19573.391365515716</c:v>
                </c:pt>
                <c:pt idx="6">
                  <c:v>19530.408126371247</c:v>
                </c:pt>
                <c:pt idx="7">
                  <c:v>19315.377509125759</c:v>
                </c:pt>
                <c:pt idx="8">
                  <c:v>19066.245153723703</c:v>
                </c:pt>
                <c:pt idx="9">
                  <c:v>18784.447529899382</c:v>
                </c:pt>
                <c:pt idx="10">
                  <c:v>18609.788720159879</c:v>
                </c:pt>
                <c:pt idx="11">
                  <c:v>18426.478751751329</c:v>
                </c:pt>
                <c:pt idx="12">
                  <c:v>18234.810411021495</c:v>
                </c:pt>
                <c:pt idx="13">
                  <c:v>18035.087283921006</c:v>
                </c:pt>
                <c:pt idx="14">
                  <c:v>17827.622959682849</c:v>
                </c:pt>
                <c:pt idx="15">
                  <c:v>17612.740216034068</c:v>
                </c:pt>
                <c:pt idx="16">
                  <c:v>17390.770188880109</c:v>
                </c:pt>
                <c:pt idx="17">
                  <c:v>17162.051529424898</c:v>
                </c:pt>
                <c:pt idx="18">
                  <c:v>16926.929551700217</c:v>
                </c:pt>
                <c:pt idx="19">
                  <c:v>16685.755373472883</c:v>
                </c:pt>
                <c:pt idx="20">
                  <c:v>16394.82795714536</c:v>
                </c:pt>
                <c:pt idx="21">
                  <c:v>16095.94920337172</c:v>
                </c:pt>
                <c:pt idx="22">
                  <c:v>15789.75070289257</c:v>
                </c:pt>
                <c:pt idx="23">
                  <c:v>15476.869410394491</c:v>
                </c:pt>
                <c:pt idx="24">
                  <c:v>15157.945484785158</c:v>
                </c:pt>
                <c:pt idx="25">
                  <c:v>14833.62016172177</c:v>
                </c:pt>
                <c:pt idx="26">
                  <c:v>14504.533667959828</c:v>
                </c:pt>
                <c:pt idx="27">
                  <c:v>14171.323186642076</c:v>
                </c:pt>
                <c:pt idx="28">
                  <c:v>13834.620882148536</c:v>
                </c:pt>
                <c:pt idx="29">
                  <c:v>13495.051992590652</c:v>
                </c:pt>
                <c:pt idx="30">
                  <c:v>13319.238050326343</c:v>
                </c:pt>
                <c:pt idx="31">
                  <c:v>13145.714617376965</c:v>
                </c:pt>
                <c:pt idx="32">
                  <c:v>12974.451852918441</c:v>
                </c:pt>
                <c:pt idx="33">
                  <c:v>12805.420304893842</c:v>
                </c:pt>
                <c:pt idx="34">
                  <c:v>12638.590904948518</c:v>
                </c:pt>
                <c:pt idx="35">
                  <c:v>12473.934963431226</c:v>
                </c:pt>
                <c:pt idx="36">
                  <c:v>12311.424164460346</c:v>
                </c:pt>
                <c:pt idx="37">
                  <c:v>12151.030561054427</c:v>
                </c:pt>
                <c:pt idx="38">
                  <c:v>11992.726570326122</c:v>
                </c:pt>
                <c:pt idx="39">
                  <c:v>11836.484968738769</c:v>
                </c:pt>
                <c:pt idx="40">
                  <c:v>11682.27888742476</c:v>
                </c:pt>
              </c:numCache>
            </c:numRef>
          </c:val>
          <c:smooth val="0"/>
          <c:extLst xmlns:c16r2="http://schemas.microsoft.com/office/drawing/2015/06/chart">
            <c:ext xmlns:c16="http://schemas.microsoft.com/office/drawing/2014/chart" uri="{C3380CC4-5D6E-409C-BE32-E72D297353CC}">
              <c16:uniqueId val="{00000000-AB87-4C57-94F2-8BC81BACE7B1}"/>
            </c:ext>
          </c:extLst>
        </c:ser>
        <c:ser>
          <c:idx val="1"/>
          <c:order val="1"/>
          <c:tx>
            <c:strRef>
              <c:f>'Canadian bond vs annuity'!$X$1</c:f>
              <c:strCache>
                <c:ptCount val="1"/>
                <c:pt idx="0">
                  <c:v>Annuity</c:v>
                </c:pt>
              </c:strCache>
            </c:strRef>
          </c:tx>
          <c:spPr>
            <a:ln w="28575" cap="rnd">
              <a:solidFill>
                <a:schemeClr val="accent2"/>
              </a:solidFill>
              <a:round/>
            </a:ln>
            <a:effectLst/>
          </c:spPr>
          <c:marker>
            <c:symbol val="none"/>
          </c:marker>
          <c:cat>
            <c:numRef>
              <c:f>'Canadian bond vs annuity'!$V$2:$V$42</c:f>
              <c:numCache>
                <c:formatCode>General</c:formatCode>
                <c:ptCount val="41"/>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pt idx="36">
                  <c:v>101</c:v>
                </c:pt>
                <c:pt idx="37">
                  <c:v>102</c:v>
                </c:pt>
                <c:pt idx="38">
                  <c:v>103</c:v>
                </c:pt>
                <c:pt idx="39">
                  <c:v>104</c:v>
                </c:pt>
                <c:pt idx="40">
                  <c:v>105</c:v>
                </c:pt>
              </c:numCache>
            </c:numRef>
          </c:cat>
          <c:val>
            <c:numRef>
              <c:f>'Canadian bond vs annuity'!$X$2:$X$42</c:f>
              <c:numCache>
                <c:formatCode>_("$"* #,##0.00_);_("$"* \(#,##0.00\);_("$"* "-"??_);_(@_)</c:formatCode>
                <c:ptCount val="41"/>
                <c:pt idx="0">
                  <c:v>19981.59550234527</c:v>
                </c:pt>
                <c:pt idx="1">
                  <c:v>19735.188113150252</c:v>
                </c:pt>
                <c:pt idx="2">
                  <c:v>19515.837714099351</c:v>
                </c:pt>
                <c:pt idx="3">
                  <c:v>19242.525142920655</c:v>
                </c:pt>
                <c:pt idx="4">
                  <c:v>18938.308657420348</c:v>
                </c:pt>
                <c:pt idx="5">
                  <c:v>18691.643323838605</c:v>
                </c:pt>
                <c:pt idx="6">
                  <c:v>18438.871827600786</c:v>
                </c:pt>
                <c:pt idx="7">
                  <c:v>18009.501001561865</c:v>
                </c:pt>
                <c:pt idx="8">
                  <c:v>17534.205473727361</c:v>
                </c:pt>
                <c:pt idx="9">
                  <c:v>17013.43769891921</c:v>
                </c:pt>
                <c:pt idx="10">
                  <c:v>16571.195020732936</c:v>
                </c:pt>
                <c:pt idx="11">
                  <c:v>16099.392163415483</c:v>
                </c:pt>
                <c:pt idx="12">
                  <c:v>15597.022124472991</c:v>
                </c:pt>
                <c:pt idx="13">
                  <c:v>15063.223394472461</c:v>
                </c:pt>
                <c:pt idx="14">
                  <c:v>14497.388037477293</c:v>
                </c:pt>
                <c:pt idx="15">
                  <c:v>13899.277848705762</c:v>
                </c:pt>
                <c:pt idx="16">
                  <c:v>13268.195107322355</c:v>
                </c:pt>
                <c:pt idx="17">
                  <c:v>12598.965781448545</c:v>
                </c:pt>
                <c:pt idx="18">
                  <c:v>11893.926400049439</c:v>
                </c:pt>
                <c:pt idx="19">
                  <c:v>11160.525050502418</c:v>
                </c:pt>
                <c:pt idx="20">
                  <c:v>10369.88155841397</c:v>
                </c:pt>
                <c:pt idx="21">
                  <c:v>9554.2069768312685</c:v>
                </c:pt>
                <c:pt idx="22">
                  <c:v>8717.1426577416369</c:v>
                </c:pt>
                <c:pt idx="23">
                  <c:v>7864.0915809303006</c:v>
                </c:pt>
                <c:pt idx="24">
                  <c:v>7008.0813155093629</c:v>
                </c:pt>
                <c:pt idx="25">
                  <c:v>6154.8260318363973</c:v>
                </c:pt>
                <c:pt idx="26">
                  <c:v>5318.0543441963737</c:v>
                </c:pt>
                <c:pt idx="27">
                  <c:v>4519.1976742325205</c:v>
                </c:pt>
                <c:pt idx="28">
                  <c:v>3767.1600707832399</c:v>
                </c:pt>
                <c:pt idx="29">
                  <c:v>3074.8078230105561</c:v>
                </c:pt>
                <c:pt idx="30">
                  <c:v>2487.1637666401421</c:v>
                </c:pt>
                <c:pt idx="31">
                  <c:v>1963.4428010322918</c:v>
                </c:pt>
                <c:pt idx="32">
                  <c:v>1524.7469277147434</c:v>
                </c:pt>
                <c:pt idx="33">
                  <c:v>1153.2726759212856</c:v>
                </c:pt>
                <c:pt idx="34">
                  <c:v>850.31160678375204</c:v>
                </c:pt>
                <c:pt idx="35">
                  <c:v>608.99227760962572</c:v>
                </c:pt>
                <c:pt idx="36">
                  <c:v>424.16765419523762</c:v>
                </c:pt>
                <c:pt idx="37">
                  <c:v>285.05031213127177</c:v>
                </c:pt>
                <c:pt idx="38">
                  <c:v>185.17892370318245</c:v>
                </c:pt>
                <c:pt idx="39">
                  <c:v>116.58884527592832</c:v>
                </c:pt>
                <c:pt idx="40">
                  <c:v>70.792972388591366</c:v>
                </c:pt>
              </c:numCache>
            </c:numRef>
          </c:val>
          <c:smooth val="0"/>
          <c:extLst xmlns:c16r2="http://schemas.microsoft.com/office/drawing/2015/06/chart">
            <c:ext xmlns:c16="http://schemas.microsoft.com/office/drawing/2014/chart" uri="{C3380CC4-5D6E-409C-BE32-E72D297353CC}">
              <c16:uniqueId val="{00000001-AB87-4C57-94F2-8BC81BACE7B1}"/>
            </c:ext>
          </c:extLst>
        </c:ser>
        <c:dLbls>
          <c:showLegendKey val="0"/>
          <c:showVal val="0"/>
          <c:showCatName val="0"/>
          <c:showSerName val="0"/>
          <c:showPercent val="0"/>
          <c:showBubbleSize val="0"/>
        </c:dLbls>
        <c:smooth val="0"/>
        <c:axId val="447511384"/>
        <c:axId val="447512952"/>
      </c:lineChart>
      <c:catAx>
        <c:axId val="44751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7512952"/>
        <c:crosses val="autoZero"/>
        <c:auto val="1"/>
        <c:lblAlgn val="ctr"/>
        <c:lblOffset val="100"/>
        <c:noMultiLvlLbl val="0"/>
      </c:catAx>
      <c:valAx>
        <c:axId val="447512952"/>
        <c:scaling>
          <c:orientation val="minMax"/>
          <c:max val="20000"/>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crossAx val="44751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0.44768</cdr:x>
      <cdr:y>0</cdr:y>
    </cdr:from>
    <cdr:to>
      <cdr:x>0.7659</cdr:x>
      <cdr:y>0.07666</cdr:y>
    </cdr:to>
    <cdr:sp macro="" textlink="">
      <cdr:nvSpPr>
        <cdr:cNvPr id="2" name="TextBox 1"/>
        <cdr:cNvSpPr txBox="1"/>
      </cdr:nvSpPr>
      <cdr:spPr>
        <a:xfrm xmlns:a="http://schemas.openxmlformats.org/drawingml/2006/main">
          <a:off x="3902211" y="0"/>
          <a:ext cx="2773738" cy="301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Financial Planning Clients</a:t>
          </a:r>
        </a:p>
      </cdr:txBody>
    </cdr:sp>
  </cdr:relSizeAnchor>
  <cdr:relSizeAnchor xmlns:cdr="http://schemas.openxmlformats.org/drawingml/2006/chartDrawing">
    <cdr:from>
      <cdr:x>0.32533</cdr:x>
      <cdr:y>0.57383</cdr:y>
    </cdr:from>
    <cdr:to>
      <cdr:x>0.54485</cdr:x>
      <cdr:y>0.73802</cdr:y>
    </cdr:to>
    <cdr:sp macro="" textlink="">
      <cdr:nvSpPr>
        <cdr:cNvPr id="3" name="TextBox 6">
          <a:extLst xmlns:a="http://schemas.openxmlformats.org/drawingml/2006/main">
            <a:ext uri="{FF2B5EF4-FFF2-40B4-BE49-F238E27FC236}">
              <a16:creationId xmlns:a16="http://schemas.microsoft.com/office/drawing/2014/main" xmlns="" id="{AC927A0C-0B67-C785-A19C-19997AF069AB}"/>
            </a:ext>
          </a:extLst>
        </cdr:cNvPr>
        <cdr:cNvSpPr txBox="1"/>
      </cdr:nvSpPr>
      <cdr:spPr>
        <a:xfrm xmlns:a="http://schemas.openxmlformats.org/drawingml/2006/main">
          <a:off x="2835783" y="2258871"/>
          <a:ext cx="191338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defTabSz="685800">
            <a:defRPr/>
          </a:pPr>
          <a:r>
            <a:rPr lang="en-US" dirty="0">
              <a:solidFill>
                <a:prstClr val="black"/>
              </a:solidFill>
              <a:latin typeface="Calibri" panose="020F0502020204030204"/>
            </a:rPr>
            <a:t>Average Male  20% at age 91</a:t>
          </a:r>
        </a:p>
      </cdr:txBody>
    </cdr:sp>
  </cdr:relSizeAnchor>
  <cdr:relSizeAnchor xmlns:cdr="http://schemas.openxmlformats.org/drawingml/2006/chartDrawing">
    <cdr:from>
      <cdr:x>0.50536</cdr:x>
      <cdr:y>0.59669</cdr:y>
    </cdr:from>
    <cdr:to>
      <cdr:x>0.622</cdr:x>
      <cdr:y>0.64774</cdr:y>
    </cdr:to>
    <cdr:cxnSp macro="">
      <cdr:nvCxnSpPr>
        <cdr:cNvPr id="4" name="Straight Arrow Connector 3">
          <a:extLst xmlns:a="http://schemas.openxmlformats.org/drawingml/2006/main">
            <a:ext uri="{FF2B5EF4-FFF2-40B4-BE49-F238E27FC236}">
              <a16:creationId xmlns:a16="http://schemas.microsoft.com/office/drawing/2014/main" xmlns="" id="{0427DF47-DA55-1437-6048-909F4BDFB564}"/>
            </a:ext>
          </a:extLst>
        </cdr:cNvPr>
        <cdr:cNvCxnSpPr/>
      </cdr:nvCxnSpPr>
      <cdr:spPr>
        <a:xfrm xmlns:a="http://schemas.openxmlformats.org/drawingml/2006/main" flipV="1">
          <a:off x="4405022" y="2348865"/>
          <a:ext cx="1016666" cy="20096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0.7765</cdr:x>
      <cdr:y>0.9009</cdr:y>
    </cdr:from>
    <cdr:to>
      <cdr:x>0.90831</cdr:x>
      <cdr:y>0.98324</cdr:y>
    </cdr:to>
    <cdr:sp macro="" textlink="">
      <cdr:nvSpPr>
        <cdr:cNvPr id="2" name="TextBox 1">
          <a:extLst xmlns:a="http://schemas.openxmlformats.org/drawingml/2006/main">
            <a:ext uri="{FF2B5EF4-FFF2-40B4-BE49-F238E27FC236}">
              <a16:creationId xmlns:a16="http://schemas.microsoft.com/office/drawing/2014/main" xmlns="" id="{D7819ACC-7A32-43AD-95D4-C7AD89D5CA93}"/>
            </a:ext>
          </a:extLst>
        </cdr:cNvPr>
        <cdr:cNvSpPr txBox="1"/>
      </cdr:nvSpPr>
      <cdr:spPr>
        <a:xfrm xmlns:a="http://schemas.openxmlformats.org/drawingml/2006/main">
          <a:off x="8745967" y="4303058"/>
          <a:ext cx="1484556" cy="393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Age</a:t>
          </a:r>
        </a:p>
      </cdr:txBody>
    </cdr:sp>
  </cdr:relSizeAnchor>
  <cdr:relSizeAnchor xmlns:cdr="http://schemas.openxmlformats.org/drawingml/2006/chartDrawing">
    <cdr:from>
      <cdr:x>0.70112</cdr:x>
      <cdr:y>0.3834</cdr:y>
    </cdr:from>
    <cdr:to>
      <cdr:x>0.70112</cdr:x>
      <cdr:y>0.67675</cdr:y>
    </cdr:to>
    <cdr:cxnSp macro="">
      <cdr:nvCxnSpPr>
        <cdr:cNvPr id="4" name="Straight Arrow Connector 3">
          <a:extLst xmlns:a="http://schemas.openxmlformats.org/drawingml/2006/main">
            <a:ext uri="{FF2B5EF4-FFF2-40B4-BE49-F238E27FC236}">
              <a16:creationId xmlns:a16="http://schemas.microsoft.com/office/drawing/2014/main" xmlns="" id="{492DDBE0-248F-4173-B5F9-4F4073444572}"/>
            </a:ext>
          </a:extLst>
        </cdr:cNvPr>
        <cdr:cNvCxnSpPr/>
      </cdr:nvCxnSpPr>
      <cdr:spPr>
        <a:xfrm xmlns:a="http://schemas.openxmlformats.org/drawingml/2006/main" flipV="1">
          <a:off x="7896852" y="1831282"/>
          <a:ext cx="0" cy="1401155"/>
        </a:xfrm>
        <a:prstGeom xmlns:a="http://schemas.openxmlformats.org/drawingml/2006/main" prst="straightConnector1">
          <a:avLst/>
        </a:prstGeom>
        <a:ln xmlns:a="http://schemas.openxmlformats.org/drawingml/2006/main" w="57150">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0.71588</cdr:x>
      <cdr:y>0.41213</cdr:y>
    </cdr:from>
    <cdr:to>
      <cdr:x>1</cdr:x>
      <cdr:y>0.73072</cdr:y>
    </cdr:to>
    <cdr:sp macro="" textlink="">
      <cdr:nvSpPr>
        <cdr:cNvPr id="5" name="TextBox 4">
          <a:extLst xmlns:a="http://schemas.openxmlformats.org/drawingml/2006/main">
            <a:ext uri="{FF2B5EF4-FFF2-40B4-BE49-F238E27FC236}">
              <a16:creationId xmlns:a16="http://schemas.microsoft.com/office/drawing/2014/main" xmlns="" id="{E98019BF-1697-4AC7-BD3F-3C54777D5FD2}"/>
            </a:ext>
          </a:extLst>
        </cdr:cNvPr>
        <cdr:cNvSpPr txBox="1"/>
      </cdr:nvSpPr>
      <cdr:spPr>
        <a:xfrm xmlns:a="http://schemas.openxmlformats.org/drawingml/2006/main">
          <a:off x="6047384" y="1476387"/>
          <a:ext cx="2400058" cy="11412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Mortality Credits = Reduced Cost of Buying Income Through Mortality Risk Pooling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939D95F-9460-0440-9860-1A57FB5F8A2B}" type="datetimeFigureOut">
              <a:rPr lang="en-US" smtClean="0"/>
              <a:t>4/27/2025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FFBB091-2F95-4A45-9F22-28B9876BB232}" type="slidenum">
              <a:rPr lang="en-US" smtClean="0"/>
              <a:t>‹#›</a:t>
            </a:fld>
            <a:endParaRPr lang="en-US"/>
          </a:p>
        </p:txBody>
      </p:sp>
    </p:spTree>
    <p:extLst>
      <p:ext uri="{BB962C8B-B14F-4D97-AF65-F5344CB8AC3E}">
        <p14:creationId xmlns:p14="http://schemas.microsoft.com/office/powerpoint/2010/main" val="757997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3DAA10-76F1-BB44-9D35-7CFF32032758}" type="datetimeFigureOut">
              <a:rPr lang="en-US" smtClean="0"/>
              <a:t>4/27/2025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3F9647A-3E31-3A41-A4E9-ABE8D6F99CD0}" type="slidenum">
              <a:rPr lang="en-US" smtClean="0"/>
              <a:t>‹#›</a:t>
            </a:fld>
            <a:endParaRPr lang="en-US"/>
          </a:p>
        </p:txBody>
      </p:sp>
    </p:spTree>
    <p:extLst>
      <p:ext uri="{BB962C8B-B14F-4D97-AF65-F5344CB8AC3E}">
        <p14:creationId xmlns:p14="http://schemas.microsoft.com/office/powerpoint/2010/main" val="14852231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Arial 16pt, body</a:t>
            </a:r>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2</a:t>
            </a:fld>
            <a:endParaRPr lang="en-US"/>
          </a:p>
        </p:txBody>
      </p:sp>
    </p:spTree>
    <p:extLst>
      <p:ext uri="{BB962C8B-B14F-4D97-AF65-F5344CB8AC3E}">
        <p14:creationId xmlns:p14="http://schemas.microsoft.com/office/powerpoint/2010/main" val="199169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cf5eb6995_1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9cf5eb6995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22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 suggests a level of precision that does not exist in reality</a:t>
            </a:r>
          </a:p>
          <a:p>
            <a:r>
              <a:rPr lang="en-US" dirty="0"/>
              <a:t>What is the objective? Increasing success by spending less? Increasing investment risk? How does this help people make better decisions about spending/risk? Hard to intuit, not directly actionable.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8F16D-7FB9-409E-A75C-E482A5D90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85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mid-1950s, a retiree who invested in stocks would have always had much more money in the future than if she invested in bonds.  However, recent returns for stocks have not been consistently higher than some types of bonds and retirees who invested $1 for 20 years after 1988 were not able to receive the same reward for taking investment risk that previous generations of Americans were able to receive. Return data through September 2024.</a:t>
            </a:r>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27FF3EB4-1E47-4D79-BFCA-70505C432B1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07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annual cost of buying income through Treasury bonds versus buying income through a mortality pooling mechanism using mortality tables for a 65-year old female.  Yellow line is simply the PV of $15,000 discounted by the Treasury rate multiplied by the probability of being alive.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EE3BC-FFEB-4E39-852B-0E35763755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90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RICP Specific Thank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72442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ssoc, symbol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9E67AEC-5822-F609-3D50-1683CD1D2FE9}"/>
              </a:ext>
            </a:extLst>
          </p:cNvPr>
          <p:cNvPicPr>
            <a:picLocks noChangeAspect="1"/>
          </p:cNvPicPr>
          <p:nvPr userDrawn="1"/>
        </p:nvPicPr>
        <p:blipFill>
          <a:blip r:embed="rId2"/>
          <a:srcRect/>
          <a:stretch/>
        </p:blipFill>
        <p:spPr>
          <a:xfrm>
            <a:off x="4852851" y="3388483"/>
            <a:ext cx="3792580" cy="1262588"/>
          </a:xfrm>
          <a:prstGeom prst="rect">
            <a:avLst/>
          </a:prstGeom>
        </p:spPr>
      </p:pic>
      <p:sp>
        <p:nvSpPr>
          <p:cNvPr id="2" name="Subtitle 2">
            <a:extLst>
              <a:ext uri="{FF2B5EF4-FFF2-40B4-BE49-F238E27FC236}">
                <a16:creationId xmlns:a16="http://schemas.microsoft.com/office/drawing/2014/main" xmlns="" id="{F82C29E4-2AFC-C256-DD6B-23598ADDBC40}"/>
              </a:ext>
            </a:extLst>
          </p:cNvPr>
          <p:cNvSpPr>
            <a:spLocks noGrp="1"/>
          </p:cNvSpPr>
          <p:nvPr>
            <p:ph type="subTitle" idx="1"/>
          </p:nvPr>
        </p:nvSpPr>
        <p:spPr>
          <a:xfrm>
            <a:off x="351955" y="383231"/>
            <a:ext cx="7801952" cy="1163703"/>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7323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C710EEB-109B-0356-42CE-1A17B378AE2D}"/>
              </a:ext>
            </a:extLst>
          </p:cNvPr>
          <p:cNvSpPr/>
          <p:nvPr userDrawn="1"/>
        </p:nvSpPr>
        <p:spPr>
          <a:xfrm>
            <a:off x="0" y="555171"/>
            <a:ext cx="9144000" cy="4278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4" name="Content Placeholder 10">
            <a:extLst>
              <a:ext uri="{FF2B5EF4-FFF2-40B4-BE49-F238E27FC236}">
                <a16:creationId xmlns:a16="http://schemas.microsoft.com/office/drawing/2014/main" xmlns="" id="{51818907-0E41-8546-8C19-4704E8E19F15}"/>
              </a:ext>
            </a:extLst>
          </p:cNvPr>
          <p:cNvSpPr>
            <a:spLocks noGrp="1"/>
          </p:cNvSpPr>
          <p:nvPr>
            <p:ph sz="quarter" idx="10"/>
          </p:nvPr>
        </p:nvSpPr>
        <p:spPr>
          <a:xfrm>
            <a:off x="497841" y="2327015"/>
            <a:ext cx="2041984" cy="1737427"/>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5" name="Text Placeholder 3">
            <a:extLst>
              <a:ext uri="{FF2B5EF4-FFF2-40B4-BE49-F238E27FC236}">
                <a16:creationId xmlns:a16="http://schemas.microsoft.com/office/drawing/2014/main" xmlns="" id="{3E5CFD0A-D716-114A-886F-933EC23135D8}"/>
              </a:ext>
            </a:extLst>
          </p:cNvPr>
          <p:cNvSpPr>
            <a:spLocks noGrp="1"/>
          </p:cNvSpPr>
          <p:nvPr>
            <p:ph type="body" sz="quarter" idx="12"/>
          </p:nvPr>
        </p:nvSpPr>
        <p:spPr>
          <a:xfrm>
            <a:off x="497839" y="4244390"/>
            <a:ext cx="7773729" cy="463244"/>
          </a:xfrm>
        </p:spPr>
        <p:txBody>
          <a:bodyPr>
            <a:noAutofit/>
          </a:bodyPr>
          <a:lstStyle>
            <a:lvl1pPr>
              <a:lnSpc>
                <a:spcPct val="100000"/>
              </a:lnSpc>
              <a:defRPr sz="1600"/>
            </a:lvl1pPr>
          </a:lstStyle>
          <a:p>
            <a:pPr lvl="0"/>
            <a:r>
              <a:rPr lang="en-US"/>
              <a:t>Edit Master text styles</a:t>
            </a:r>
          </a:p>
        </p:txBody>
      </p:sp>
      <p:sp>
        <p:nvSpPr>
          <p:cNvPr id="6" name="Content Placeholder 10">
            <a:extLst>
              <a:ext uri="{FF2B5EF4-FFF2-40B4-BE49-F238E27FC236}">
                <a16:creationId xmlns:a16="http://schemas.microsoft.com/office/drawing/2014/main" xmlns="" id="{A91ADC71-BE6B-9946-870E-6E76A18DE29D}"/>
              </a:ext>
            </a:extLst>
          </p:cNvPr>
          <p:cNvSpPr>
            <a:spLocks noGrp="1"/>
          </p:cNvSpPr>
          <p:nvPr>
            <p:ph sz="quarter" idx="13"/>
          </p:nvPr>
        </p:nvSpPr>
        <p:spPr>
          <a:xfrm>
            <a:off x="6762983" y="2327015"/>
            <a:ext cx="2041984" cy="1737427"/>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7" name="Content Placeholder 10">
            <a:extLst>
              <a:ext uri="{FF2B5EF4-FFF2-40B4-BE49-F238E27FC236}">
                <a16:creationId xmlns:a16="http://schemas.microsoft.com/office/drawing/2014/main" xmlns="" id="{B2BB487F-757A-0942-B4EE-1F02936A0F91}"/>
              </a:ext>
            </a:extLst>
          </p:cNvPr>
          <p:cNvSpPr>
            <a:spLocks noGrp="1"/>
          </p:cNvSpPr>
          <p:nvPr>
            <p:ph sz="quarter" idx="14"/>
          </p:nvPr>
        </p:nvSpPr>
        <p:spPr>
          <a:xfrm>
            <a:off x="3607633" y="2327015"/>
            <a:ext cx="2041984" cy="1737427"/>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8" name="Picture Placeholder 15">
            <a:extLst>
              <a:ext uri="{FF2B5EF4-FFF2-40B4-BE49-F238E27FC236}">
                <a16:creationId xmlns:a16="http://schemas.microsoft.com/office/drawing/2014/main" xmlns="" id="{97C4D66D-1D33-D24B-B82A-29786E0B4DBD}"/>
              </a:ext>
            </a:extLst>
          </p:cNvPr>
          <p:cNvSpPr>
            <a:spLocks noGrp="1"/>
          </p:cNvSpPr>
          <p:nvPr>
            <p:ph type="pic" sz="quarter" idx="15"/>
          </p:nvPr>
        </p:nvSpPr>
        <p:spPr>
          <a:xfrm>
            <a:off x="497840" y="1198574"/>
            <a:ext cx="2041525" cy="1065883"/>
          </a:xfrm>
        </p:spPr>
        <p:txBody>
          <a:bodyPr anchor="ctr">
            <a:normAutofit/>
          </a:bodyPr>
          <a:lstStyle>
            <a:lvl1pPr algn="ctr">
              <a:defRPr sz="1200"/>
            </a:lvl1pPr>
          </a:lstStyle>
          <a:p>
            <a:r>
              <a:rPr lang="en-US"/>
              <a:t>Click icon to add picture</a:t>
            </a:r>
          </a:p>
        </p:txBody>
      </p:sp>
      <p:sp>
        <p:nvSpPr>
          <p:cNvPr id="9" name="Picture Placeholder 15">
            <a:extLst>
              <a:ext uri="{FF2B5EF4-FFF2-40B4-BE49-F238E27FC236}">
                <a16:creationId xmlns:a16="http://schemas.microsoft.com/office/drawing/2014/main" xmlns="" id="{D0403E0A-D912-BD45-B290-FFE49B5984C4}"/>
              </a:ext>
            </a:extLst>
          </p:cNvPr>
          <p:cNvSpPr>
            <a:spLocks noGrp="1"/>
          </p:cNvSpPr>
          <p:nvPr>
            <p:ph type="pic" sz="quarter" idx="16"/>
          </p:nvPr>
        </p:nvSpPr>
        <p:spPr>
          <a:xfrm>
            <a:off x="3607633" y="1198574"/>
            <a:ext cx="2041525" cy="1065883"/>
          </a:xfrm>
        </p:spPr>
        <p:txBody>
          <a:bodyPr anchor="ctr">
            <a:normAutofit/>
          </a:bodyPr>
          <a:lstStyle>
            <a:lvl1pPr algn="ctr">
              <a:defRPr sz="1200"/>
            </a:lvl1pPr>
          </a:lstStyle>
          <a:p>
            <a:r>
              <a:rPr lang="en-US"/>
              <a:t>Click icon to add picture</a:t>
            </a:r>
          </a:p>
        </p:txBody>
      </p:sp>
      <p:sp>
        <p:nvSpPr>
          <p:cNvPr id="10" name="Picture Placeholder 15">
            <a:extLst>
              <a:ext uri="{FF2B5EF4-FFF2-40B4-BE49-F238E27FC236}">
                <a16:creationId xmlns:a16="http://schemas.microsoft.com/office/drawing/2014/main" xmlns="" id="{DF0E45BE-E6AB-C04C-A943-762C808A750F}"/>
              </a:ext>
            </a:extLst>
          </p:cNvPr>
          <p:cNvSpPr>
            <a:spLocks noGrp="1"/>
          </p:cNvSpPr>
          <p:nvPr>
            <p:ph type="pic" sz="quarter" idx="17"/>
          </p:nvPr>
        </p:nvSpPr>
        <p:spPr>
          <a:xfrm>
            <a:off x="6762983" y="1198574"/>
            <a:ext cx="2041525" cy="1065883"/>
          </a:xfrm>
        </p:spPr>
        <p:txBody>
          <a:bodyPr anchor="ctr">
            <a:normAutofit/>
          </a:bodyPr>
          <a:lstStyle>
            <a:lvl1pPr algn="ctr">
              <a:defRPr sz="1200"/>
            </a:lvl1pPr>
          </a:lstStyle>
          <a:p>
            <a:r>
              <a:rPr lang="en-US"/>
              <a:t>Click icon to add picture</a:t>
            </a:r>
          </a:p>
        </p:txBody>
      </p:sp>
      <p:sp>
        <p:nvSpPr>
          <p:cNvPr id="3" name="Slide Number Placeholder 5">
            <a:extLst>
              <a:ext uri="{FF2B5EF4-FFF2-40B4-BE49-F238E27FC236}">
                <a16:creationId xmlns:a16="http://schemas.microsoft.com/office/drawing/2014/main" xmlns="" id="{FA43ADC1-FD3B-D1AA-823B-7823F47443E2}"/>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111590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E7038F9-B8E5-84D1-4B13-19025A90D369}"/>
              </a:ext>
            </a:extLst>
          </p:cNvPr>
          <p:cNvSpPr/>
          <p:nvPr userDrawn="1"/>
        </p:nvSpPr>
        <p:spPr>
          <a:xfrm>
            <a:off x="0" y="555171"/>
            <a:ext cx="9144000" cy="4278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11" name="Text Placeholder 7">
            <a:extLst>
              <a:ext uri="{FF2B5EF4-FFF2-40B4-BE49-F238E27FC236}">
                <a16:creationId xmlns:a16="http://schemas.microsoft.com/office/drawing/2014/main" xmlns="" id="{3C377083-A141-8144-9FDC-08E03E4B1047}"/>
              </a:ext>
            </a:extLst>
          </p:cNvPr>
          <p:cNvSpPr>
            <a:spLocks noGrp="1"/>
          </p:cNvSpPr>
          <p:nvPr>
            <p:ph type="body" sz="quarter" idx="10"/>
          </p:nvPr>
        </p:nvSpPr>
        <p:spPr>
          <a:xfrm>
            <a:off x="519611" y="1497276"/>
            <a:ext cx="1866794" cy="2952175"/>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Edit Master text styles</a:t>
            </a:r>
          </a:p>
          <a:p>
            <a:pPr lvl="1"/>
            <a:r>
              <a:rPr lang="en-US" dirty="0"/>
              <a:t>Second level</a:t>
            </a:r>
          </a:p>
        </p:txBody>
      </p:sp>
      <p:sp>
        <p:nvSpPr>
          <p:cNvPr id="13" name="Text Placeholder 7">
            <a:extLst>
              <a:ext uri="{FF2B5EF4-FFF2-40B4-BE49-F238E27FC236}">
                <a16:creationId xmlns:a16="http://schemas.microsoft.com/office/drawing/2014/main" xmlns="" id="{12A8034E-760C-9744-BDFC-EAE6C7B37D17}"/>
              </a:ext>
            </a:extLst>
          </p:cNvPr>
          <p:cNvSpPr>
            <a:spLocks noGrp="1"/>
          </p:cNvSpPr>
          <p:nvPr>
            <p:ph type="body" sz="quarter" idx="11"/>
          </p:nvPr>
        </p:nvSpPr>
        <p:spPr>
          <a:xfrm>
            <a:off x="2597471" y="1497276"/>
            <a:ext cx="1866794" cy="2952175"/>
          </a:xfrm>
          <a:solidFill>
            <a:schemeClr val="tx2">
              <a:lumMod val="75000"/>
            </a:schemeClr>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Edit Master text styles</a:t>
            </a:r>
          </a:p>
          <a:p>
            <a:pPr lvl="1"/>
            <a:r>
              <a:rPr lang="en-US" dirty="0"/>
              <a:t>Second level</a:t>
            </a:r>
          </a:p>
        </p:txBody>
      </p:sp>
      <p:sp>
        <p:nvSpPr>
          <p:cNvPr id="14" name="Text Placeholder 7">
            <a:extLst>
              <a:ext uri="{FF2B5EF4-FFF2-40B4-BE49-F238E27FC236}">
                <a16:creationId xmlns:a16="http://schemas.microsoft.com/office/drawing/2014/main" xmlns="" id="{334A8CC6-D1EE-1B4A-B062-05475BDEA98D}"/>
              </a:ext>
            </a:extLst>
          </p:cNvPr>
          <p:cNvSpPr>
            <a:spLocks noGrp="1"/>
          </p:cNvSpPr>
          <p:nvPr>
            <p:ph type="body" sz="quarter" idx="12"/>
          </p:nvPr>
        </p:nvSpPr>
        <p:spPr>
          <a:xfrm>
            <a:off x="4675331" y="1497277"/>
            <a:ext cx="1866794" cy="2952174"/>
          </a:xfrm>
          <a:solidFill>
            <a:schemeClr val="bg2">
              <a:lumMod val="75000"/>
              <a:lumOff val="25000"/>
            </a:schemeClr>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Edit Master text styles</a:t>
            </a:r>
          </a:p>
          <a:p>
            <a:pPr lvl="1"/>
            <a:r>
              <a:rPr lang="en-US" dirty="0"/>
              <a:t>Second level</a:t>
            </a:r>
          </a:p>
        </p:txBody>
      </p:sp>
      <p:sp>
        <p:nvSpPr>
          <p:cNvPr id="15" name="Text Placeholder 7">
            <a:extLst>
              <a:ext uri="{FF2B5EF4-FFF2-40B4-BE49-F238E27FC236}">
                <a16:creationId xmlns:a16="http://schemas.microsoft.com/office/drawing/2014/main" xmlns="" id="{E1A4314F-36EA-614E-A59B-FC27C8EA26A3}"/>
              </a:ext>
            </a:extLst>
          </p:cNvPr>
          <p:cNvSpPr>
            <a:spLocks noGrp="1"/>
          </p:cNvSpPr>
          <p:nvPr>
            <p:ph type="body" sz="quarter" idx="13"/>
          </p:nvPr>
        </p:nvSpPr>
        <p:spPr>
          <a:xfrm>
            <a:off x="6753192" y="1497277"/>
            <a:ext cx="1866794" cy="2952174"/>
          </a:xfrm>
          <a:solidFill>
            <a:schemeClr val="bg2">
              <a:lumMod val="25000"/>
              <a:lumOff val="75000"/>
            </a:schemeClr>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Edit Master text styles</a:t>
            </a:r>
          </a:p>
          <a:p>
            <a:pPr lvl="1"/>
            <a:r>
              <a:rPr lang="en-US" dirty="0"/>
              <a:t>Second level</a:t>
            </a:r>
          </a:p>
        </p:txBody>
      </p:sp>
      <p:sp>
        <p:nvSpPr>
          <p:cNvPr id="4" name="Slide Number Placeholder 5">
            <a:extLst>
              <a:ext uri="{FF2B5EF4-FFF2-40B4-BE49-F238E27FC236}">
                <a16:creationId xmlns:a16="http://schemas.microsoft.com/office/drawing/2014/main" xmlns="" id="{04693A54-6A85-9BCB-3883-F85B355179F9}"/>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13599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with quote, purple gradient">
    <p:spTree>
      <p:nvGrpSpPr>
        <p:cNvPr id="1" name=""/>
        <p:cNvGrpSpPr/>
        <p:nvPr/>
      </p:nvGrpSpPr>
      <p:grpSpPr>
        <a:xfrm>
          <a:off x="0" y="0"/>
          <a:ext cx="0" cy="0"/>
          <a:chOff x="0" y="0"/>
          <a:chExt cx="0" cy="0"/>
        </a:xfrm>
      </p:grpSpPr>
      <p:sp>
        <p:nvSpPr>
          <p:cNvPr id="2" name="Title 1"/>
          <p:cNvSpPr>
            <a:spLocks noGrp="1"/>
          </p:cNvSpPr>
          <p:nvPr>
            <p:ph type="title"/>
          </p:nvPr>
        </p:nvSpPr>
        <p:spPr>
          <a:xfrm>
            <a:off x="496252" y="1414896"/>
            <a:ext cx="7233727"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496253" y="3657600"/>
            <a:ext cx="7233726"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xmlns="" id="{7E017196-216E-E3C7-75C5-882415CD45EB}"/>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62910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ivider with quote, purple gradient">
    <p:spTree>
      <p:nvGrpSpPr>
        <p:cNvPr id="1" name=""/>
        <p:cNvGrpSpPr/>
        <p:nvPr/>
      </p:nvGrpSpPr>
      <p:grpSpPr>
        <a:xfrm>
          <a:off x="0" y="0"/>
          <a:ext cx="0" cy="0"/>
          <a:chOff x="0" y="0"/>
          <a:chExt cx="0" cy="0"/>
        </a:xfrm>
      </p:grpSpPr>
      <p:sp>
        <p:nvSpPr>
          <p:cNvPr id="2" name="Title 1"/>
          <p:cNvSpPr>
            <a:spLocks noGrp="1"/>
          </p:cNvSpPr>
          <p:nvPr>
            <p:ph type="title"/>
          </p:nvPr>
        </p:nvSpPr>
        <p:spPr>
          <a:xfrm>
            <a:off x="496252" y="1414896"/>
            <a:ext cx="7205447"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96253" y="3657600"/>
            <a:ext cx="7205446"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3" name="Slide Number Placeholder 5">
            <a:extLst>
              <a:ext uri="{FF2B5EF4-FFF2-40B4-BE49-F238E27FC236}">
                <a16:creationId xmlns:a16="http://schemas.microsoft.com/office/drawing/2014/main" xmlns="" id="{7E017196-216E-E3C7-75C5-882415CD45EB}"/>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940898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Divider with quote, purple gradient">
    <p:spTree>
      <p:nvGrpSpPr>
        <p:cNvPr id="1" name=""/>
        <p:cNvGrpSpPr/>
        <p:nvPr/>
      </p:nvGrpSpPr>
      <p:grpSpPr>
        <a:xfrm>
          <a:off x="0" y="0"/>
          <a:ext cx="0" cy="0"/>
          <a:chOff x="0" y="0"/>
          <a:chExt cx="0" cy="0"/>
        </a:xfrm>
      </p:grpSpPr>
      <p:sp>
        <p:nvSpPr>
          <p:cNvPr id="2" name="Title 1"/>
          <p:cNvSpPr>
            <a:spLocks noGrp="1"/>
          </p:cNvSpPr>
          <p:nvPr>
            <p:ph type="title"/>
          </p:nvPr>
        </p:nvSpPr>
        <p:spPr>
          <a:xfrm>
            <a:off x="496252" y="1414896"/>
            <a:ext cx="7243153" cy="1545046"/>
          </a:xfrm>
        </p:spPr>
        <p:txBody>
          <a:bodyPr lIns="0" tIns="0" rIns="0" bIns="0" anchor="t" anchorCtr="0">
            <a:noAutofit/>
          </a:bodyPr>
          <a:lstStyle>
            <a:lvl1pPr marL="90488" indent="-90488" algn="l">
              <a:lnSpc>
                <a:spcPts val="3000"/>
              </a:lnSpc>
              <a:defRPr sz="2200">
                <a:solidFill>
                  <a:schemeClr val="bg2"/>
                </a:solidFill>
              </a:defRPr>
            </a:lvl1pPr>
          </a:lstStyle>
          <a:p>
            <a:r>
              <a:rPr lang="en-US" dirty="0"/>
              <a:t>Click to edit Master title style</a:t>
            </a:r>
          </a:p>
        </p:txBody>
      </p:sp>
      <p:sp>
        <p:nvSpPr>
          <p:cNvPr id="5" name="Text Placeholder 4"/>
          <p:cNvSpPr>
            <a:spLocks noGrp="1"/>
          </p:cNvSpPr>
          <p:nvPr>
            <p:ph type="body" sz="quarter" idx="10"/>
          </p:nvPr>
        </p:nvSpPr>
        <p:spPr>
          <a:xfrm>
            <a:off x="496252" y="3657600"/>
            <a:ext cx="7243153"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2"/>
                </a:solidFill>
              </a:defRPr>
            </a:lvl1pPr>
            <a:lvl2pPr marL="0" indent="0">
              <a:lnSpc>
                <a:spcPct val="100000"/>
              </a:lnSpc>
              <a:spcBef>
                <a:spcPts val="0"/>
              </a:spcBef>
              <a:spcAft>
                <a:spcPts val="0"/>
              </a:spcAft>
              <a:buNone/>
              <a:defRPr sz="1200" b="0">
                <a:solidFill>
                  <a:schemeClr val="bg2"/>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Edit Master text styles</a:t>
            </a:r>
          </a:p>
          <a:p>
            <a:pPr lvl="1"/>
            <a:r>
              <a:rPr lang="en-US" dirty="0"/>
              <a:t>Second level</a:t>
            </a:r>
          </a:p>
        </p:txBody>
      </p:sp>
      <p:sp>
        <p:nvSpPr>
          <p:cNvPr id="3" name="Slide Number Placeholder 5">
            <a:extLst>
              <a:ext uri="{FF2B5EF4-FFF2-40B4-BE49-F238E27FC236}">
                <a16:creationId xmlns:a16="http://schemas.microsoft.com/office/drawing/2014/main" xmlns="" id="{7E017196-216E-E3C7-75C5-882415CD45EB}"/>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142744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Divider with quote, purple gradi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4226" y="856421"/>
            <a:ext cx="2988366" cy="2357231"/>
          </a:xfrm>
        </p:spPr>
        <p:txBody>
          <a:bodyPr lIns="0" tIns="0" rIns="0" bIns="0" anchor="t" anchorCtr="0">
            <a:noAutofit/>
          </a:bodyPr>
          <a:lstStyle>
            <a:lvl1pPr marL="0" indent="0" algn="l">
              <a:lnSpc>
                <a:spcPts val="3000"/>
              </a:lnSpc>
              <a:buFont typeface="Arial" panose="020B0604020202020204" pitchFamily="34" charset="0"/>
              <a:buNone/>
              <a:defRPr sz="2200" baseline="0">
                <a:solidFill>
                  <a:schemeClr val="bg1"/>
                </a:solidFill>
              </a:defRPr>
            </a:lvl1pPr>
          </a:lstStyle>
          <a:p>
            <a:r>
              <a:rPr lang="en-US" dirty="0"/>
              <a:t>Click to edit Master title style Click to edit Master title style</a:t>
            </a:r>
          </a:p>
        </p:txBody>
      </p:sp>
      <p:sp>
        <p:nvSpPr>
          <p:cNvPr id="5" name="Text Placeholder 4"/>
          <p:cNvSpPr>
            <a:spLocks noGrp="1"/>
          </p:cNvSpPr>
          <p:nvPr>
            <p:ph type="body" sz="quarter" idx="10"/>
          </p:nvPr>
        </p:nvSpPr>
        <p:spPr>
          <a:xfrm>
            <a:off x="3664225" y="3770243"/>
            <a:ext cx="2988366" cy="755374"/>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Edit Master text styles</a:t>
            </a:r>
          </a:p>
          <a:p>
            <a:pPr lvl="1"/>
            <a:r>
              <a:rPr lang="en-US" dirty="0"/>
              <a:t>Second level</a:t>
            </a:r>
          </a:p>
        </p:txBody>
      </p:sp>
      <p:sp>
        <p:nvSpPr>
          <p:cNvPr id="3" name="Slide Number Placeholder 5">
            <a:extLst>
              <a:ext uri="{FF2B5EF4-FFF2-40B4-BE49-F238E27FC236}">
                <a16:creationId xmlns:a16="http://schemas.microsoft.com/office/drawing/2014/main" xmlns="" id="{7E017196-216E-E3C7-75C5-882415CD45EB}"/>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49847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vider with quote, purple gradien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7E017196-216E-E3C7-75C5-882415CD45EB}"/>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12908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Divider with quote, purple gradi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6D7487E-834B-8D28-B62D-A98C374DC608}"/>
              </a:ext>
            </a:extLst>
          </p:cNvPr>
          <p:cNvSpPr>
            <a:spLocks noGrp="1"/>
          </p:cNvSpPr>
          <p:nvPr>
            <p:ph type="title" hasCustomPrompt="1"/>
          </p:nvPr>
        </p:nvSpPr>
        <p:spPr>
          <a:xfrm>
            <a:off x="496252" y="1414896"/>
            <a:ext cx="7205447"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dirty="0"/>
              <a:t>Sub Dividing page</a:t>
            </a:r>
          </a:p>
        </p:txBody>
      </p:sp>
    </p:spTree>
    <p:extLst>
      <p:ext uri="{BB962C8B-B14F-4D97-AF65-F5344CB8AC3E}">
        <p14:creationId xmlns:p14="http://schemas.microsoft.com/office/powerpoint/2010/main" val="151491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Divider with quote, purple gradi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6D7487E-834B-8D28-B62D-A98C374DC608}"/>
              </a:ext>
            </a:extLst>
          </p:cNvPr>
          <p:cNvSpPr>
            <a:spLocks noGrp="1"/>
          </p:cNvSpPr>
          <p:nvPr>
            <p:ph type="title" hasCustomPrompt="1"/>
          </p:nvPr>
        </p:nvSpPr>
        <p:spPr>
          <a:xfrm>
            <a:off x="496252" y="1414896"/>
            <a:ext cx="7205447"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dirty="0"/>
              <a:t>Dividing page</a:t>
            </a:r>
          </a:p>
        </p:txBody>
      </p:sp>
    </p:spTree>
    <p:extLst>
      <p:ext uri="{BB962C8B-B14F-4D97-AF65-F5344CB8AC3E}">
        <p14:creationId xmlns:p14="http://schemas.microsoft.com/office/powerpoint/2010/main" val="371726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hank you, Assoc gradi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5F3E8E7-3168-9745-8CF7-DD70FB983358}"/>
              </a:ext>
            </a:extLst>
          </p:cNvPr>
          <p:cNvSpPr txBox="1"/>
          <p:nvPr userDrawn="1"/>
        </p:nvSpPr>
        <p:spPr>
          <a:xfrm>
            <a:off x="450533" y="2571750"/>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4" name="TextBox 13">
            <a:extLst>
              <a:ext uri="{FF2B5EF4-FFF2-40B4-BE49-F238E27FC236}">
                <a16:creationId xmlns:a16="http://schemas.microsoft.com/office/drawing/2014/main" xmlns="" id="{F09A1326-AADF-6A4A-87C1-C3F3A49329A3}"/>
              </a:ext>
            </a:extLst>
          </p:cNvPr>
          <p:cNvSpPr txBox="1"/>
          <p:nvPr userDrawn="1"/>
        </p:nvSpPr>
        <p:spPr>
          <a:xfrm>
            <a:off x="377381" y="4175071"/>
            <a:ext cx="6096571" cy="523220"/>
          </a:xfrm>
          <a:prstGeom prst="rect">
            <a:avLst/>
          </a:prstGeom>
          <a:noFill/>
        </p:spPr>
        <p:txBody>
          <a:bodyPr wrap="square" rtlCol="0">
            <a:spAutoFit/>
          </a:bodyPr>
          <a:lstStyle/>
          <a:p>
            <a:r>
              <a:rPr lang="en-US" sz="700" b="0" i="0" kern="1200" dirty="0">
                <a:solidFill>
                  <a:schemeClr val="bg1"/>
                </a:solidFill>
                <a:effectLst/>
                <a:latin typeface="+mn-lt"/>
                <a:ea typeface="+mn-ea"/>
                <a:cs typeface="+mn-cs"/>
              </a:rPr>
              <a:t>© 2024 Association of International Certified Professional Accountants. All rights reserved. </a:t>
            </a:r>
            <a:r>
              <a:rPr lang="en-US" sz="700" dirty="0">
                <a:solidFill>
                  <a:schemeClr val="bg1"/>
                </a:solidFill>
              </a:rPr>
              <a:t>This presentation’s images are subject to copyright protection and used under license from third parties. </a:t>
            </a:r>
            <a:r>
              <a:rPr lang="en-US" sz="700" b="1" u="none" dirty="0">
                <a:solidFill>
                  <a:schemeClr val="bg1"/>
                </a:solidFill>
              </a:rPr>
              <a:t>Do not use images from this presentation in other presentations or documents without first consulting with Legal. </a:t>
            </a:r>
            <a:r>
              <a:rPr lang="en-US" sz="700" dirty="0">
                <a:solidFill>
                  <a:schemeClr val="bg1"/>
                </a:solidFill>
              </a:rPr>
              <a:t>The use of copyrighted images outside the licensed scope constitutes copyright infringement and subjects the user to monetary damages and other penalties. </a:t>
            </a:r>
          </a:p>
        </p:txBody>
      </p:sp>
      <p:pic>
        <p:nvPicPr>
          <p:cNvPr id="2" name="Picture 1">
            <a:extLst>
              <a:ext uri="{FF2B5EF4-FFF2-40B4-BE49-F238E27FC236}">
                <a16:creationId xmlns:a16="http://schemas.microsoft.com/office/drawing/2014/main" xmlns="" id="{45C7C2EB-9A8A-7312-A5D1-13EE94D0EC87}"/>
              </a:ext>
            </a:extLst>
          </p:cNvPr>
          <p:cNvPicPr>
            <a:picLocks noChangeAspect="1"/>
          </p:cNvPicPr>
          <p:nvPr userDrawn="1"/>
        </p:nvPicPr>
        <p:blipFill>
          <a:blip r:embed="rId2"/>
          <a:srcRect/>
          <a:stretch/>
        </p:blipFill>
        <p:spPr>
          <a:xfrm>
            <a:off x="493204" y="376001"/>
            <a:ext cx="1254666" cy="417691"/>
          </a:xfrm>
          <a:prstGeom prst="rect">
            <a:avLst/>
          </a:prstGeom>
        </p:spPr>
      </p:pic>
    </p:spTree>
    <p:extLst>
      <p:ext uri="{BB962C8B-B14F-4D97-AF65-F5344CB8AC3E}">
        <p14:creationId xmlns:p14="http://schemas.microsoft.com/office/powerpoint/2010/main" val="160426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Assoc, symbol graphic">
    <p:spTree>
      <p:nvGrpSpPr>
        <p:cNvPr id="1" name=""/>
        <p:cNvGrpSpPr/>
        <p:nvPr/>
      </p:nvGrpSpPr>
      <p:grpSpPr>
        <a:xfrm>
          <a:off x="0" y="0"/>
          <a:ext cx="0" cy="0"/>
          <a:chOff x="0" y="0"/>
          <a:chExt cx="0" cy="0"/>
        </a:xfrm>
      </p:grpSpPr>
      <p:sp>
        <p:nvSpPr>
          <p:cNvPr id="2" name="Title 1"/>
          <p:cNvSpPr>
            <a:spLocks noGrp="1"/>
          </p:cNvSpPr>
          <p:nvPr>
            <p:ph type="ctrTitle"/>
          </p:nvPr>
        </p:nvSpPr>
        <p:spPr>
          <a:xfrm>
            <a:off x="497450" y="1956912"/>
            <a:ext cx="7801952" cy="149577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3204" y="3520440"/>
            <a:ext cx="7801952" cy="1163703"/>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A black and white logo&#10;&#10;Description automatically generated">
            <a:extLst>
              <a:ext uri="{FF2B5EF4-FFF2-40B4-BE49-F238E27FC236}">
                <a16:creationId xmlns:a16="http://schemas.microsoft.com/office/drawing/2014/main" xmlns="" id="{1D28F9AD-FE73-F7A8-B1E7-C9D3E53700A0}"/>
              </a:ext>
            </a:extLst>
          </p:cNvPr>
          <p:cNvPicPr>
            <a:picLocks noChangeAspect="1"/>
          </p:cNvPicPr>
          <p:nvPr userDrawn="1"/>
        </p:nvPicPr>
        <p:blipFill>
          <a:blip r:embed="rId2"/>
          <a:stretch>
            <a:fillRect/>
          </a:stretch>
        </p:blipFill>
        <p:spPr>
          <a:xfrm>
            <a:off x="493204" y="376002"/>
            <a:ext cx="1457947" cy="426716"/>
          </a:xfrm>
          <a:prstGeom prst="rect">
            <a:avLst/>
          </a:prstGeom>
        </p:spPr>
      </p:pic>
    </p:spTree>
    <p:extLst>
      <p:ext uri="{BB962C8B-B14F-4D97-AF65-F5344CB8AC3E}">
        <p14:creationId xmlns:p14="http://schemas.microsoft.com/office/powerpoint/2010/main" val="2389834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hank you, Assoc gradi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5F3E8E7-3168-9745-8CF7-DD70FB983358}"/>
              </a:ext>
            </a:extLst>
          </p:cNvPr>
          <p:cNvSpPr txBox="1"/>
          <p:nvPr userDrawn="1"/>
        </p:nvSpPr>
        <p:spPr>
          <a:xfrm>
            <a:off x="450533" y="2571750"/>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4" name="TextBox 13">
            <a:extLst>
              <a:ext uri="{FF2B5EF4-FFF2-40B4-BE49-F238E27FC236}">
                <a16:creationId xmlns:a16="http://schemas.microsoft.com/office/drawing/2014/main" xmlns="" id="{F09A1326-AADF-6A4A-87C1-C3F3A49329A3}"/>
              </a:ext>
            </a:extLst>
          </p:cNvPr>
          <p:cNvSpPr txBox="1"/>
          <p:nvPr userDrawn="1"/>
        </p:nvSpPr>
        <p:spPr>
          <a:xfrm>
            <a:off x="377381" y="4175071"/>
            <a:ext cx="6096571" cy="523220"/>
          </a:xfrm>
          <a:prstGeom prst="rect">
            <a:avLst/>
          </a:prstGeom>
          <a:noFill/>
        </p:spPr>
        <p:txBody>
          <a:bodyPr wrap="square" rtlCol="0">
            <a:spAutoFit/>
          </a:bodyPr>
          <a:lstStyle/>
          <a:p>
            <a:r>
              <a:rPr lang="en-US" sz="700" b="0" i="0" kern="1200" dirty="0">
                <a:solidFill>
                  <a:schemeClr val="bg1"/>
                </a:solidFill>
                <a:effectLst/>
                <a:latin typeface="+mn-lt"/>
                <a:ea typeface="+mn-ea"/>
                <a:cs typeface="+mn-cs"/>
              </a:rPr>
              <a:t>© 2024 Association of International Certified Professional Accountants. All rights reserved. </a:t>
            </a:r>
            <a:r>
              <a:rPr lang="en-US" sz="700" dirty="0">
                <a:solidFill>
                  <a:schemeClr val="bg1"/>
                </a:solidFill>
              </a:rPr>
              <a:t>This presentation’s images are subject to copyright protection and used under license from third parties. </a:t>
            </a:r>
            <a:r>
              <a:rPr lang="en-US" sz="700" b="1" u="none" dirty="0">
                <a:solidFill>
                  <a:schemeClr val="bg1"/>
                </a:solidFill>
              </a:rPr>
              <a:t>Do not use images from this presentation in other presentations or documents without first consulting with Legal. </a:t>
            </a:r>
            <a:r>
              <a:rPr lang="en-US" sz="700" dirty="0">
                <a:solidFill>
                  <a:schemeClr val="bg1"/>
                </a:solidFill>
              </a:rPr>
              <a:t>The use of copyrighted images outside the licensed scope constitutes copyright infringement and subjects the user to monetary damages and other penalties. </a:t>
            </a:r>
          </a:p>
        </p:txBody>
      </p:sp>
      <p:pic>
        <p:nvPicPr>
          <p:cNvPr id="2" name="Picture 1" descr="A black and white logo&#10;&#10;Description automatically generated">
            <a:extLst>
              <a:ext uri="{FF2B5EF4-FFF2-40B4-BE49-F238E27FC236}">
                <a16:creationId xmlns:a16="http://schemas.microsoft.com/office/drawing/2014/main" xmlns="" id="{086B6AEB-C567-EB5D-0D2C-8CBB137EA3AC}"/>
              </a:ext>
            </a:extLst>
          </p:cNvPr>
          <p:cNvPicPr>
            <a:picLocks noChangeAspect="1"/>
          </p:cNvPicPr>
          <p:nvPr userDrawn="1"/>
        </p:nvPicPr>
        <p:blipFill>
          <a:blip r:embed="rId2"/>
          <a:stretch>
            <a:fillRect/>
          </a:stretch>
        </p:blipFill>
        <p:spPr>
          <a:xfrm>
            <a:off x="493204" y="376002"/>
            <a:ext cx="1457947" cy="426716"/>
          </a:xfrm>
          <a:prstGeom prst="rect">
            <a:avLst/>
          </a:prstGeom>
        </p:spPr>
      </p:pic>
    </p:spTree>
    <p:extLst>
      <p:ext uri="{BB962C8B-B14F-4D97-AF65-F5344CB8AC3E}">
        <p14:creationId xmlns:p14="http://schemas.microsoft.com/office/powerpoint/2010/main" val="337367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4_Thank you, Assoc gradi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5F3E8E7-3168-9745-8CF7-DD70FB983358}"/>
              </a:ext>
            </a:extLst>
          </p:cNvPr>
          <p:cNvSpPr txBox="1"/>
          <p:nvPr userDrawn="1"/>
        </p:nvSpPr>
        <p:spPr>
          <a:xfrm>
            <a:off x="450533" y="2571750"/>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4" name="TextBox 13">
            <a:extLst>
              <a:ext uri="{FF2B5EF4-FFF2-40B4-BE49-F238E27FC236}">
                <a16:creationId xmlns:a16="http://schemas.microsoft.com/office/drawing/2014/main" xmlns="" id="{F09A1326-AADF-6A4A-87C1-C3F3A49329A3}"/>
              </a:ext>
            </a:extLst>
          </p:cNvPr>
          <p:cNvSpPr txBox="1"/>
          <p:nvPr userDrawn="1"/>
        </p:nvSpPr>
        <p:spPr>
          <a:xfrm>
            <a:off x="377381" y="4175071"/>
            <a:ext cx="6096571" cy="523220"/>
          </a:xfrm>
          <a:prstGeom prst="rect">
            <a:avLst/>
          </a:prstGeom>
          <a:noFill/>
        </p:spPr>
        <p:txBody>
          <a:bodyPr wrap="square" rtlCol="0">
            <a:spAutoFit/>
          </a:bodyPr>
          <a:lstStyle/>
          <a:p>
            <a:r>
              <a:rPr lang="en-US" sz="700" b="0" i="0" kern="1200" dirty="0">
                <a:solidFill>
                  <a:schemeClr val="bg1"/>
                </a:solidFill>
                <a:effectLst/>
                <a:latin typeface="+mn-lt"/>
                <a:ea typeface="+mn-ea"/>
                <a:cs typeface="+mn-cs"/>
              </a:rPr>
              <a:t>© 2024 Association of International Certified Professional Accountants. All rights reserved. </a:t>
            </a:r>
            <a:r>
              <a:rPr lang="en-US" sz="700" dirty="0">
                <a:solidFill>
                  <a:schemeClr val="bg1"/>
                </a:solidFill>
              </a:rPr>
              <a:t>This presentation’s images are subject to copyright protection and used under license from third parties. </a:t>
            </a:r>
            <a:r>
              <a:rPr lang="en-US" sz="700" b="1" u="none" dirty="0">
                <a:solidFill>
                  <a:schemeClr val="bg1"/>
                </a:solidFill>
              </a:rPr>
              <a:t>Do not use images from this presentation in other presentations or documents without first consulting with Legal. </a:t>
            </a:r>
            <a:r>
              <a:rPr lang="en-US" sz="700" dirty="0">
                <a:solidFill>
                  <a:schemeClr val="bg1"/>
                </a:solidFill>
              </a:rPr>
              <a:t>The use of copyrighted images outside the licensed scope constitutes copyright infringement and subjects the user to monetary damages and other penalties. </a:t>
            </a:r>
          </a:p>
        </p:txBody>
      </p:sp>
      <p:pic>
        <p:nvPicPr>
          <p:cNvPr id="2" name="Picture 1" descr="A black and white logo&#10;&#10;Description automatically generated">
            <a:extLst>
              <a:ext uri="{FF2B5EF4-FFF2-40B4-BE49-F238E27FC236}">
                <a16:creationId xmlns:a16="http://schemas.microsoft.com/office/drawing/2014/main" xmlns="" id="{086B6AEB-C567-EB5D-0D2C-8CBB137EA3AC}"/>
              </a:ext>
            </a:extLst>
          </p:cNvPr>
          <p:cNvPicPr>
            <a:picLocks noChangeAspect="1"/>
          </p:cNvPicPr>
          <p:nvPr userDrawn="1"/>
        </p:nvPicPr>
        <p:blipFill>
          <a:blip r:embed="rId2"/>
          <a:stretch>
            <a:fillRect/>
          </a:stretch>
        </p:blipFill>
        <p:spPr>
          <a:xfrm>
            <a:off x="493204" y="376002"/>
            <a:ext cx="1457947" cy="426716"/>
          </a:xfrm>
          <a:prstGeom prst="rect">
            <a:avLst/>
          </a:prstGeom>
        </p:spPr>
      </p:pic>
    </p:spTree>
    <p:extLst>
      <p:ext uri="{BB962C8B-B14F-4D97-AF65-F5344CB8AC3E}">
        <p14:creationId xmlns:p14="http://schemas.microsoft.com/office/powerpoint/2010/main" val="375714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Thank you, CIMA gradi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DA7E36-EDE6-4D15-45A6-9CAFB61D2A0D}"/>
              </a:ext>
            </a:extLst>
          </p:cNvPr>
          <p:cNvSpPr txBox="1"/>
          <p:nvPr userDrawn="1"/>
        </p:nvSpPr>
        <p:spPr>
          <a:xfrm>
            <a:off x="450533" y="2571750"/>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4" name="TextBox 3">
            <a:extLst>
              <a:ext uri="{FF2B5EF4-FFF2-40B4-BE49-F238E27FC236}">
                <a16:creationId xmlns:a16="http://schemas.microsoft.com/office/drawing/2014/main" xmlns="" id="{0946A518-4C6A-6692-3E79-86433E31A868}"/>
              </a:ext>
            </a:extLst>
          </p:cNvPr>
          <p:cNvSpPr txBox="1"/>
          <p:nvPr userDrawn="1"/>
        </p:nvSpPr>
        <p:spPr>
          <a:xfrm>
            <a:off x="377381" y="4175071"/>
            <a:ext cx="6096571" cy="523220"/>
          </a:xfrm>
          <a:prstGeom prst="rect">
            <a:avLst/>
          </a:prstGeom>
          <a:noFill/>
        </p:spPr>
        <p:txBody>
          <a:bodyPr wrap="square" rtlCol="0">
            <a:spAutoFit/>
          </a:bodyPr>
          <a:lstStyle/>
          <a:p>
            <a:r>
              <a:rPr lang="en-US" sz="700" b="0" i="0" kern="1200" dirty="0">
                <a:solidFill>
                  <a:schemeClr val="bg1"/>
                </a:solidFill>
                <a:effectLst/>
                <a:latin typeface="+mn-lt"/>
                <a:ea typeface="+mn-ea"/>
                <a:cs typeface="+mn-cs"/>
              </a:rPr>
              <a:t>© 2024 Association of International Certified Professional Accountants. All rights reserved. </a:t>
            </a:r>
            <a:r>
              <a:rPr lang="en-US" sz="700" dirty="0">
                <a:solidFill>
                  <a:schemeClr val="bg1"/>
                </a:solidFill>
              </a:rPr>
              <a:t>This presentation’s images are subject to copyright protection and used under license from third parties. </a:t>
            </a:r>
            <a:r>
              <a:rPr lang="en-US" sz="700" b="1" u="none" dirty="0">
                <a:solidFill>
                  <a:schemeClr val="bg1"/>
                </a:solidFill>
              </a:rPr>
              <a:t>Do not use images from this presentation in other presentations or documents without first consulting with Legal. </a:t>
            </a:r>
            <a:r>
              <a:rPr lang="en-US" sz="700"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81771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urple gradi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667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50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Headline Only- Light 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CD4837-6437-801B-A798-970B0FF05754}"/>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718459" y="525841"/>
            <a:ext cx="3712028" cy="4217378"/>
          </a:xfrm>
          <a:prstGeom prst="rect">
            <a:avLst/>
          </a:prstGeom>
        </p:spPr>
      </p:pic>
      <p:sp>
        <p:nvSpPr>
          <p:cNvPr id="3" name="Title 1">
            <a:extLst>
              <a:ext uri="{FF2B5EF4-FFF2-40B4-BE49-F238E27FC236}">
                <a16:creationId xmlns:a16="http://schemas.microsoft.com/office/drawing/2014/main" xmlns="" id="{7EB01CE7-D140-1E4B-8EB2-2C365F8999F0}"/>
              </a:ext>
            </a:extLst>
          </p:cNvPr>
          <p:cNvSpPr>
            <a:spLocks noGrp="1"/>
          </p:cNvSpPr>
          <p:nvPr>
            <p:ph type="title" hasCustomPrompt="1"/>
          </p:nvPr>
        </p:nvSpPr>
        <p:spPr>
          <a:xfrm>
            <a:off x="577470" y="510778"/>
            <a:ext cx="7886700" cy="757238"/>
          </a:xfrm>
          <a:prstGeom prst="rect">
            <a:avLst/>
          </a:prstGeom>
        </p:spPr>
        <p:txBody>
          <a:bodyPr/>
          <a:lstStyle>
            <a:lvl1pPr>
              <a:lnSpc>
                <a:spcPct val="100000"/>
              </a:lnSpc>
              <a:defRPr sz="2400" spc="38" baseline="0">
                <a:solidFill>
                  <a:srgbClr val="240066"/>
                </a:solidFill>
              </a:defRPr>
            </a:lvl1pPr>
          </a:lstStyle>
          <a:p>
            <a:r>
              <a:rPr lang="en-US" dirty="0"/>
              <a:t>This is your Slide Headline</a:t>
            </a:r>
          </a:p>
        </p:txBody>
      </p:sp>
    </p:spTree>
    <p:extLst>
      <p:ext uri="{BB962C8B-B14F-4D97-AF65-F5344CB8AC3E}">
        <p14:creationId xmlns:p14="http://schemas.microsoft.com/office/powerpoint/2010/main" val="1971786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E7926-883F-AD82-1C19-5B92F22D8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B515D1-7694-8A97-667F-6F2DE6738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4BAF59-7756-8DB1-2A75-8217EF30358B}"/>
              </a:ext>
            </a:extLst>
          </p:cNvPr>
          <p:cNvSpPr>
            <a:spLocks noGrp="1"/>
          </p:cNvSpPr>
          <p:nvPr>
            <p:ph type="dt" sz="half" idx="10"/>
          </p:nvPr>
        </p:nvSpPr>
        <p:spPr/>
        <p:txBody>
          <a:bodyPr/>
          <a:lstStyle/>
          <a:p>
            <a:fld id="{E697BDFB-D503-4DBC-BF3F-9B3A558E5688}" type="datetimeFigureOut">
              <a:rPr lang="en-US" smtClean="0"/>
              <a:t>4/27/2025</a:t>
            </a:fld>
            <a:endParaRPr lang="en-US"/>
          </a:p>
        </p:txBody>
      </p:sp>
      <p:sp>
        <p:nvSpPr>
          <p:cNvPr id="5" name="Footer Placeholder 4">
            <a:extLst>
              <a:ext uri="{FF2B5EF4-FFF2-40B4-BE49-F238E27FC236}">
                <a16:creationId xmlns:a16="http://schemas.microsoft.com/office/drawing/2014/main" xmlns="" id="{10307EAA-99B8-7161-4BC7-1F20B67DE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C4209F-17DF-1985-6105-0AE3DB447FB7}"/>
              </a:ext>
            </a:extLst>
          </p:cNvPr>
          <p:cNvSpPr>
            <a:spLocks noGrp="1"/>
          </p:cNvSpPr>
          <p:nvPr>
            <p:ph type="sldNum" sz="quarter" idx="12"/>
          </p:nvPr>
        </p:nvSpPr>
        <p:spPr/>
        <p:txBody>
          <a:bodyPr/>
          <a:lstStyle/>
          <a:p>
            <a:fld id="{DC120F54-9136-409C-B159-A83FD52822FA}" type="slidenum">
              <a:rPr lang="en-US" smtClean="0"/>
              <a:t>‹#›</a:t>
            </a:fld>
            <a:endParaRPr lang="en-US"/>
          </a:p>
        </p:txBody>
      </p:sp>
    </p:spTree>
    <p:extLst>
      <p:ext uri="{BB962C8B-B14F-4D97-AF65-F5344CB8AC3E}">
        <p14:creationId xmlns:p14="http://schemas.microsoft.com/office/powerpoint/2010/main" val="648620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Only White Bkg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9"/>
          <p:cNvSpPr>
            <a:spLocks noGrp="1"/>
          </p:cNvSpPr>
          <p:nvPr>
            <p:ph type="sldNum" sz="quarter" idx="4"/>
          </p:nvPr>
        </p:nvSpPr>
        <p:spPr>
          <a:xfrm>
            <a:off x="8640086" y="4775449"/>
            <a:ext cx="228600" cy="153888"/>
          </a:xfrm>
          <a:prstGeom prst="rect">
            <a:avLst/>
          </a:prstGeom>
        </p:spPr>
        <p:txBody>
          <a:bodyPr vert="horz" wrap="square" lIns="0" tIns="0" rIns="0" bIns="0" rtlCol="0" anchor="ctr">
            <a:spAutoFit/>
          </a:bodyPr>
          <a:lstStyle>
            <a:lvl1pPr algn="ctr" fontAlgn="auto">
              <a:spcBef>
                <a:spcPts val="0"/>
              </a:spcBef>
              <a:spcAft>
                <a:spcPts val="0"/>
              </a:spcAft>
              <a:defRPr sz="1000" smtClean="0">
                <a:solidFill>
                  <a:schemeClr val="tx1"/>
                </a:solidFill>
                <a:latin typeface="+mn-lt"/>
              </a:defRPr>
            </a:lvl1pPr>
          </a:lstStyle>
          <a:p>
            <a:pPr>
              <a:defRPr/>
            </a:pPr>
            <a:fld id="{2EDAC284-59FC-4EEB-A7F8-63017E0BC0CE}" type="slidenum">
              <a:rPr lang="en-US" smtClean="0"/>
              <a:pPr>
                <a:defRPr/>
              </a:pPr>
              <a:t>‹#›</a:t>
            </a:fld>
            <a:endParaRPr lang="en-US" dirty="0"/>
          </a:p>
        </p:txBody>
      </p:sp>
      <p:sp>
        <p:nvSpPr>
          <p:cNvPr id="9" name="Text Placeholder 4"/>
          <p:cNvSpPr>
            <a:spLocks noGrp="1"/>
          </p:cNvSpPr>
          <p:nvPr>
            <p:ph type="body" sz="quarter" idx="11"/>
          </p:nvPr>
        </p:nvSpPr>
        <p:spPr>
          <a:xfrm>
            <a:off x="292608" y="594361"/>
            <a:ext cx="8534400" cy="669925"/>
          </a:xfrm>
        </p:spPr>
        <p:txBody>
          <a:bodyPr/>
          <a:lstStyle>
            <a:lvl1pPr marL="0" indent="0">
              <a:buNone/>
              <a:defRPr>
                <a:solidFill>
                  <a:schemeClr val="bg2"/>
                </a:solidFill>
                <a:latin typeface="+mj-lt"/>
              </a:defRPr>
            </a:lvl1pPr>
            <a:lvl2pPr marL="457189" indent="0">
              <a:buNone/>
              <a:defRPr/>
            </a:lvl2pPr>
          </a:lstStyle>
          <a:p>
            <a:pPr lvl="0"/>
            <a:r>
              <a:rPr lang="en-US"/>
              <a:t>Edit Master text styles</a:t>
            </a:r>
          </a:p>
        </p:txBody>
      </p:sp>
    </p:spTree>
    <p:extLst>
      <p:ext uri="{BB962C8B-B14F-4D97-AF65-F5344CB8AC3E}">
        <p14:creationId xmlns:p14="http://schemas.microsoft.com/office/powerpoint/2010/main" val="159321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3178175"/>
            <a:ext cx="1066800" cy="182563"/>
          </a:xfrm>
          <a:prstGeom prst="rect">
            <a:avLst/>
          </a:prstGeom>
        </p:spPr>
        <p:txBody>
          <a:bodyPr/>
          <a:lstStyle/>
          <a:p>
            <a:fld id="{1D8BD707-D9CF-40AE-B4C6-C98DA3205C09}" type="datetimeFigureOut">
              <a:rPr lang="en-US" smtClean="0"/>
              <a:pPr/>
              <a:t>4/27/2025</a:t>
            </a:fld>
            <a:endParaRPr lang="en-US"/>
          </a:p>
        </p:txBody>
      </p:sp>
      <p:sp>
        <p:nvSpPr>
          <p:cNvPr id="3" name="Footer Placeholder 2"/>
          <p:cNvSpPr>
            <a:spLocks noGrp="1"/>
          </p:cNvSpPr>
          <p:nvPr>
            <p:ph type="ftr" sz="quarter" idx="11"/>
          </p:nvPr>
        </p:nvSpPr>
        <p:spPr>
          <a:xfrm>
            <a:off x="1562100" y="3178175"/>
            <a:ext cx="1447800" cy="182563"/>
          </a:xfrm>
          <a:prstGeom prst="rect">
            <a:avLst/>
          </a:prstGeom>
        </p:spPr>
        <p:txBody>
          <a:bodyPr/>
          <a:lstStyle/>
          <a:p>
            <a:endParaRPr lang="en-US"/>
          </a:p>
        </p:txBody>
      </p:sp>
      <p:sp>
        <p:nvSpPr>
          <p:cNvPr id="4" name="Slide Number Placeholder 3"/>
          <p:cNvSpPr>
            <a:spLocks noGrp="1"/>
          </p:cNvSpPr>
          <p:nvPr>
            <p:ph type="sldNum" sz="quarter" idx="12"/>
          </p:nvPr>
        </p:nvSpPr>
        <p:spPr>
          <a:xfrm>
            <a:off x="3276600" y="3178175"/>
            <a:ext cx="1066800" cy="1825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0798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576A5-41E2-4B4C-8730-1032CF1698B0}"/>
              </a:ext>
            </a:extLst>
          </p:cNvPr>
          <p:cNvSpPr>
            <a:spLocks noGrp="1"/>
          </p:cNvSpPr>
          <p:nvPr>
            <p:ph type="ctrTitle"/>
          </p:nvPr>
        </p:nvSpPr>
        <p:spPr>
          <a:xfrm>
            <a:off x="1143000" y="841772"/>
            <a:ext cx="6858000" cy="1790700"/>
          </a:xfrm>
        </p:spPr>
        <p:txBody>
          <a:bodyPr anchor="b"/>
          <a:lstStyle>
            <a:lvl1pPr algn="ctr">
              <a:defRPr sz="2531"/>
            </a:lvl1pPr>
          </a:lstStyle>
          <a:p>
            <a:r>
              <a:rPr lang="en-US"/>
              <a:t>Click to edit Master title style</a:t>
            </a:r>
          </a:p>
        </p:txBody>
      </p:sp>
      <p:sp>
        <p:nvSpPr>
          <p:cNvPr id="3" name="Subtitle 2">
            <a:extLst>
              <a:ext uri="{FF2B5EF4-FFF2-40B4-BE49-F238E27FC236}">
                <a16:creationId xmlns:a16="http://schemas.microsoft.com/office/drawing/2014/main" xmlns="" id="{86D8C789-38C9-4F6C-B863-2734B002FCDE}"/>
              </a:ext>
            </a:extLst>
          </p:cNvPr>
          <p:cNvSpPr>
            <a:spLocks noGrp="1"/>
          </p:cNvSpPr>
          <p:nvPr>
            <p:ph type="subTitle" idx="1"/>
          </p:nvPr>
        </p:nvSpPr>
        <p:spPr>
          <a:xfrm>
            <a:off x="1143000" y="2701528"/>
            <a:ext cx="6858000" cy="1241822"/>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4" name="Date Placeholder 3">
            <a:extLst>
              <a:ext uri="{FF2B5EF4-FFF2-40B4-BE49-F238E27FC236}">
                <a16:creationId xmlns:a16="http://schemas.microsoft.com/office/drawing/2014/main" xmlns="" id="{50C3C8B0-DA3B-4AAF-90DD-4926409B686E}"/>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5" name="Footer Placeholder 4">
            <a:extLst>
              <a:ext uri="{FF2B5EF4-FFF2-40B4-BE49-F238E27FC236}">
                <a16:creationId xmlns:a16="http://schemas.microsoft.com/office/drawing/2014/main" xmlns="" id="{98C84CAD-739D-48B5-AC97-86C9FFE90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DABE13-8489-4AC6-8C82-471E21B24501}"/>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96516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ssoc, symbol graphic">
    <p:spTree>
      <p:nvGrpSpPr>
        <p:cNvPr id="1" name=""/>
        <p:cNvGrpSpPr/>
        <p:nvPr/>
      </p:nvGrpSpPr>
      <p:grpSpPr>
        <a:xfrm>
          <a:off x="0" y="0"/>
          <a:ext cx="0" cy="0"/>
          <a:chOff x="0" y="0"/>
          <a:chExt cx="0" cy="0"/>
        </a:xfrm>
      </p:grpSpPr>
      <p:sp>
        <p:nvSpPr>
          <p:cNvPr id="2" name="Title 1"/>
          <p:cNvSpPr>
            <a:spLocks noGrp="1"/>
          </p:cNvSpPr>
          <p:nvPr>
            <p:ph type="ctrTitle"/>
          </p:nvPr>
        </p:nvSpPr>
        <p:spPr>
          <a:xfrm>
            <a:off x="497450" y="1956912"/>
            <a:ext cx="7801952" cy="149577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3204" y="3520440"/>
            <a:ext cx="7801952" cy="1163703"/>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xmlns="" id="{FE7AAAC3-B8DC-789A-1987-C0A2DFBD1C9A}"/>
              </a:ext>
            </a:extLst>
          </p:cNvPr>
          <p:cNvPicPr>
            <a:picLocks noChangeAspect="1"/>
          </p:cNvPicPr>
          <p:nvPr userDrawn="1"/>
        </p:nvPicPr>
        <p:blipFill>
          <a:blip r:embed="rId2"/>
          <a:srcRect/>
          <a:stretch/>
        </p:blipFill>
        <p:spPr>
          <a:xfrm>
            <a:off x="493204" y="376001"/>
            <a:ext cx="1254666" cy="417691"/>
          </a:xfrm>
          <a:prstGeom prst="rect">
            <a:avLst/>
          </a:prstGeom>
        </p:spPr>
      </p:pic>
    </p:spTree>
    <p:extLst>
      <p:ext uri="{BB962C8B-B14F-4D97-AF65-F5344CB8AC3E}">
        <p14:creationId xmlns:p14="http://schemas.microsoft.com/office/powerpoint/2010/main" val="2057451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06162-3D46-4C67-AA9C-5C5D21999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F8C299-09D3-4226-9EEA-401CB6B2EA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243572-1D66-44E4-91EB-004FBFA63A34}"/>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5" name="Footer Placeholder 4">
            <a:extLst>
              <a:ext uri="{FF2B5EF4-FFF2-40B4-BE49-F238E27FC236}">
                <a16:creationId xmlns:a16="http://schemas.microsoft.com/office/drawing/2014/main" xmlns="" id="{C83E47D4-9BEE-441E-82A9-85456F15B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EAC9F2-7915-4056-A299-F3B09962BD94}"/>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10027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6BCF1-665D-4358-9D9D-9FC809A89EAD}"/>
              </a:ext>
            </a:extLst>
          </p:cNvPr>
          <p:cNvSpPr>
            <a:spLocks noGrp="1"/>
          </p:cNvSpPr>
          <p:nvPr>
            <p:ph type="title"/>
          </p:nvPr>
        </p:nvSpPr>
        <p:spPr>
          <a:xfrm>
            <a:off x="623888" y="1282307"/>
            <a:ext cx="7886700" cy="2139553"/>
          </a:xfrm>
        </p:spPr>
        <p:txBody>
          <a:bodyPr anchor="b"/>
          <a:lstStyle>
            <a:lvl1pPr>
              <a:defRPr sz="2531"/>
            </a:lvl1pPr>
          </a:lstStyle>
          <a:p>
            <a:r>
              <a:rPr lang="en-US"/>
              <a:t>Click to edit Master title style</a:t>
            </a:r>
          </a:p>
        </p:txBody>
      </p:sp>
      <p:sp>
        <p:nvSpPr>
          <p:cNvPr id="3" name="Text Placeholder 2">
            <a:extLst>
              <a:ext uri="{FF2B5EF4-FFF2-40B4-BE49-F238E27FC236}">
                <a16:creationId xmlns:a16="http://schemas.microsoft.com/office/drawing/2014/main" xmlns="" id="{CC7AD3C5-4BB9-4783-BDDB-95AFEE3FB48B}"/>
              </a:ext>
            </a:extLst>
          </p:cNvPr>
          <p:cNvSpPr>
            <a:spLocks noGrp="1"/>
          </p:cNvSpPr>
          <p:nvPr>
            <p:ph type="body" idx="1"/>
          </p:nvPr>
        </p:nvSpPr>
        <p:spPr>
          <a:xfrm>
            <a:off x="623888" y="3442101"/>
            <a:ext cx="7886700"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1413E78-F9B3-4991-BC5D-847429638DB2}"/>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5" name="Footer Placeholder 4">
            <a:extLst>
              <a:ext uri="{FF2B5EF4-FFF2-40B4-BE49-F238E27FC236}">
                <a16:creationId xmlns:a16="http://schemas.microsoft.com/office/drawing/2014/main" xmlns="" id="{1F7D2133-215A-48C4-9CB4-E51E2FA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D4D97E-E16E-4F61-9A96-0B5549F82DB9}"/>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4036168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D95E1-8033-4E7B-BB46-5494D38CB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C888D5-C299-464C-AB99-8AAA6ED5CEB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FCFE18-F2CA-437C-A507-AE9D94A988FF}"/>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76A601-F589-430B-85FE-21E109144587}"/>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6" name="Footer Placeholder 5">
            <a:extLst>
              <a:ext uri="{FF2B5EF4-FFF2-40B4-BE49-F238E27FC236}">
                <a16:creationId xmlns:a16="http://schemas.microsoft.com/office/drawing/2014/main" xmlns="" id="{5B21EC2C-1209-4119-9E2E-F70ACED15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3632BEC-81D2-429C-9B7F-41F1AB08729B}"/>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83635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8118A1-90E7-48EB-8DD6-D0CF99DC5BCD}"/>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82A995A-F5C9-45D5-92A2-8C1664A84E27}"/>
              </a:ext>
            </a:extLst>
          </p:cNvPr>
          <p:cNvSpPr>
            <a:spLocks noGrp="1"/>
          </p:cNvSpPr>
          <p:nvPr>
            <p:ph type="body" idx="1"/>
          </p:nvPr>
        </p:nvSpPr>
        <p:spPr>
          <a:xfrm>
            <a:off x="629842" y="1260872"/>
            <a:ext cx="3868340"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Edit Master text styles</a:t>
            </a:r>
          </a:p>
        </p:txBody>
      </p:sp>
      <p:sp>
        <p:nvSpPr>
          <p:cNvPr id="4" name="Content Placeholder 3">
            <a:extLst>
              <a:ext uri="{FF2B5EF4-FFF2-40B4-BE49-F238E27FC236}">
                <a16:creationId xmlns:a16="http://schemas.microsoft.com/office/drawing/2014/main" xmlns="" id="{B5FBC53F-7DAC-4F54-B207-848F2E43C405}"/>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1E17A7B-EE08-4690-9F81-BCE8C3E3108A}"/>
              </a:ext>
            </a:extLst>
          </p:cNvPr>
          <p:cNvSpPr>
            <a:spLocks noGrp="1"/>
          </p:cNvSpPr>
          <p:nvPr>
            <p:ph type="body" sz="quarter" idx="3"/>
          </p:nvPr>
        </p:nvSpPr>
        <p:spPr>
          <a:xfrm>
            <a:off x="4629152" y="1260872"/>
            <a:ext cx="3887391" cy="617934"/>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Edit Master text styles</a:t>
            </a:r>
          </a:p>
        </p:txBody>
      </p:sp>
      <p:sp>
        <p:nvSpPr>
          <p:cNvPr id="6" name="Content Placeholder 5">
            <a:extLst>
              <a:ext uri="{FF2B5EF4-FFF2-40B4-BE49-F238E27FC236}">
                <a16:creationId xmlns:a16="http://schemas.microsoft.com/office/drawing/2014/main" xmlns="" id="{D526782E-ECAA-4687-BACB-587E86F9A94E}"/>
              </a:ext>
            </a:extLst>
          </p:cNvPr>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6C2E037-6900-4677-B0B3-F54E803BE666}"/>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8" name="Footer Placeholder 7">
            <a:extLst>
              <a:ext uri="{FF2B5EF4-FFF2-40B4-BE49-F238E27FC236}">
                <a16:creationId xmlns:a16="http://schemas.microsoft.com/office/drawing/2014/main" xmlns="" id="{FF161034-58D8-45C3-A808-515C685CB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BD53BE0-8F37-4C08-8293-B2E84A9BF4F0}"/>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1514896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5DE7A-B1A5-4C0E-8CF5-3FD86A255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636D4D7-1A9B-4284-A1B8-FBB78FB61C76}"/>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4" name="Footer Placeholder 3">
            <a:extLst>
              <a:ext uri="{FF2B5EF4-FFF2-40B4-BE49-F238E27FC236}">
                <a16:creationId xmlns:a16="http://schemas.microsoft.com/office/drawing/2014/main" xmlns="" id="{C798F5B7-E76E-4CC7-A8EF-09E777D4A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6D18A47-C195-4A23-9AED-5839FFDD529C}"/>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1092771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4D62A1-901E-47F0-9B15-2BCC0988B054}"/>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3" name="Footer Placeholder 2">
            <a:extLst>
              <a:ext uri="{FF2B5EF4-FFF2-40B4-BE49-F238E27FC236}">
                <a16:creationId xmlns:a16="http://schemas.microsoft.com/office/drawing/2014/main" xmlns="" id="{484666BF-95B2-48F0-A8F1-A31100D11F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4B472A1-E210-4F29-AE51-ECB372DD3803}"/>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2259614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6FC74-955A-4A09-93B4-850A58E77E93}"/>
              </a:ext>
            </a:extLst>
          </p:cNvPr>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a:extLst>
              <a:ext uri="{FF2B5EF4-FFF2-40B4-BE49-F238E27FC236}">
                <a16:creationId xmlns:a16="http://schemas.microsoft.com/office/drawing/2014/main" xmlns="" id="{8114EE3A-2FD1-4451-9BA9-2031BDD4CA8D}"/>
              </a:ext>
            </a:extLst>
          </p:cNvPr>
          <p:cNvSpPr>
            <a:spLocks noGrp="1"/>
          </p:cNvSpPr>
          <p:nvPr>
            <p:ph idx="1"/>
          </p:nvPr>
        </p:nvSpPr>
        <p:spPr>
          <a:xfrm>
            <a:off x="3887391" y="740572"/>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F9E77E9-2D3B-4A97-99E8-0018E8BEA45B}"/>
              </a:ext>
            </a:extLst>
          </p:cNvPr>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Edit Master text styles</a:t>
            </a:r>
          </a:p>
        </p:txBody>
      </p:sp>
      <p:sp>
        <p:nvSpPr>
          <p:cNvPr id="5" name="Date Placeholder 4">
            <a:extLst>
              <a:ext uri="{FF2B5EF4-FFF2-40B4-BE49-F238E27FC236}">
                <a16:creationId xmlns:a16="http://schemas.microsoft.com/office/drawing/2014/main" xmlns="" id="{71C0D09D-A5A8-4E8E-9857-4250BA38173E}"/>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6" name="Footer Placeholder 5">
            <a:extLst>
              <a:ext uri="{FF2B5EF4-FFF2-40B4-BE49-F238E27FC236}">
                <a16:creationId xmlns:a16="http://schemas.microsoft.com/office/drawing/2014/main" xmlns="" id="{9FB73D5A-91E4-4894-B710-917B4406A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ED9423B-E191-4632-BD6F-FAE651EBD36A}"/>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1981216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8E33B-F0CE-410C-B832-9BEDD9FBE81A}"/>
              </a:ext>
            </a:extLst>
          </p:cNvPr>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a:extLst>
              <a:ext uri="{FF2B5EF4-FFF2-40B4-BE49-F238E27FC236}">
                <a16:creationId xmlns:a16="http://schemas.microsoft.com/office/drawing/2014/main" xmlns="" id="{DDE71364-0F27-48C6-86C8-24936557BDBE}"/>
              </a:ext>
            </a:extLst>
          </p:cNvPr>
          <p:cNvSpPr>
            <a:spLocks noGrp="1"/>
          </p:cNvSpPr>
          <p:nvPr>
            <p:ph type="pic" idx="1"/>
          </p:nvPr>
        </p:nvSpPr>
        <p:spPr>
          <a:xfrm>
            <a:off x="3887391" y="740572"/>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en-US"/>
          </a:p>
        </p:txBody>
      </p:sp>
      <p:sp>
        <p:nvSpPr>
          <p:cNvPr id="4" name="Text Placeholder 3">
            <a:extLst>
              <a:ext uri="{FF2B5EF4-FFF2-40B4-BE49-F238E27FC236}">
                <a16:creationId xmlns:a16="http://schemas.microsoft.com/office/drawing/2014/main" xmlns="" id="{06BC46D1-1F8A-4862-97FE-0DDB79A667A2}"/>
              </a:ext>
            </a:extLst>
          </p:cNvPr>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Edit Master text styles</a:t>
            </a:r>
          </a:p>
        </p:txBody>
      </p:sp>
      <p:sp>
        <p:nvSpPr>
          <p:cNvPr id="5" name="Date Placeholder 4">
            <a:extLst>
              <a:ext uri="{FF2B5EF4-FFF2-40B4-BE49-F238E27FC236}">
                <a16:creationId xmlns:a16="http://schemas.microsoft.com/office/drawing/2014/main" xmlns="" id="{6EBA20B0-9F43-44B4-A75E-5C98040B8935}"/>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6" name="Footer Placeholder 5">
            <a:extLst>
              <a:ext uri="{FF2B5EF4-FFF2-40B4-BE49-F238E27FC236}">
                <a16:creationId xmlns:a16="http://schemas.microsoft.com/office/drawing/2014/main" xmlns="" id="{2F18162F-1F31-4D47-9A53-41073A6FD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D85E5EA-0D4B-48F4-ABBC-132CAE31FA84}"/>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124873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2EB1B-6AB8-4D4F-BAC6-D8C58CFF3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A11E34C-F7B9-4E3A-82BF-858F14531C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6B3537-375F-4E8D-90F8-6E64FF7B58E0}"/>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5" name="Footer Placeholder 4">
            <a:extLst>
              <a:ext uri="{FF2B5EF4-FFF2-40B4-BE49-F238E27FC236}">
                <a16:creationId xmlns:a16="http://schemas.microsoft.com/office/drawing/2014/main" xmlns="" id="{FE7DCD1B-D738-49A1-9F83-07887AB09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9D5761-E675-463F-9C21-29B19FBF1F2B}"/>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1722657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7C3569-63DB-4FE2-A1A8-F4AD334324D7}"/>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9C9EAC-DE5B-46ED-A640-F818915A544D}"/>
              </a:ext>
            </a:extLst>
          </p:cNvPr>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9CAB80-7464-4BE0-A8E3-0318DBA08D5D}"/>
              </a:ext>
            </a:extLst>
          </p:cNvPr>
          <p:cNvSpPr>
            <a:spLocks noGrp="1"/>
          </p:cNvSpPr>
          <p:nvPr>
            <p:ph type="dt" sz="half" idx="10"/>
          </p:nvPr>
        </p:nvSpPr>
        <p:spPr/>
        <p:txBody>
          <a:bodyPr/>
          <a:lstStyle/>
          <a:p>
            <a:fld id="{BE632C76-43E8-4FEB-8CFC-AF1EDB0974B7}" type="datetimeFigureOut">
              <a:rPr lang="en-US" smtClean="0"/>
              <a:t>4/27/2025</a:t>
            </a:fld>
            <a:endParaRPr lang="en-US"/>
          </a:p>
        </p:txBody>
      </p:sp>
      <p:sp>
        <p:nvSpPr>
          <p:cNvPr id="5" name="Footer Placeholder 4">
            <a:extLst>
              <a:ext uri="{FF2B5EF4-FFF2-40B4-BE49-F238E27FC236}">
                <a16:creationId xmlns:a16="http://schemas.microsoft.com/office/drawing/2014/main" xmlns="" id="{965AF8B9-A1D8-48A0-9E9B-696226BB1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994B0F-609D-4A88-8B8E-A550CB10F707}"/>
              </a:ext>
            </a:extLst>
          </p:cNvPr>
          <p:cNvSpPr>
            <a:spLocks noGrp="1"/>
          </p:cNvSpPr>
          <p:nvPr>
            <p:ph type="sldNum" sz="quarter" idx="12"/>
          </p:nvPr>
        </p:nvSpPr>
        <p:spPr/>
        <p:txBody>
          <a:bodyPr/>
          <a:lstStyle/>
          <a:p>
            <a:fld id="{99FE3380-7E18-42C4-89E8-9F6DAD9F4CE5}" type="slidenum">
              <a:rPr lang="en-US" smtClean="0"/>
              <a:t>‹#›</a:t>
            </a:fld>
            <a:endParaRPr lang="en-US"/>
          </a:p>
        </p:txBody>
      </p:sp>
    </p:spTree>
    <p:extLst>
      <p:ext uri="{BB962C8B-B14F-4D97-AF65-F5344CB8AC3E}">
        <p14:creationId xmlns:p14="http://schemas.microsoft.com/office/powerpoint/2010/main" val="312495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 1/2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295C1BE-643D-7AE6-8621-87E68FD7FC53}"/>
              </a:ext>
            </a:extLst>
          </p:cNvPr>
          <p:cNvSpPr/>
          <p:nvPr userDrawn="1"/>
        </p:nvSpPr>
        <p:spPr>
          <a:xfrm>
            <a:off x="1" y="-1"/>
            <a:ext cx="4572000"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9169" y="365760"/>
            <a:ext cx="3649921" cy="594360"/>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3" name="Content Placeholder 2"/>
          <p:cNvSpPr>
            <a:spLocks noGrp="1"/>
          </p:cNvSpPr>
          <p:nvPr>
            <p:ph idx="1"/>
          </p:nvPr>
        </p:nvSpPr>
        <p:spPr>
          <a:xfrm>
            <a:off x="499169" y="1200151"/>
            <a:ext cx="3651250" cy="3394472"/>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xmlns="" id="{C55BCB1A-FAFA-0C69-5E8C-23B01F94A74B}"/>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2802208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and Content with Disclosur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200" y="201274"/>
            <a:ext cx="8370600" cy="688491"/>
          </a:xfrm>
        </p:spPr>
        <p:txBody>
          <a:bodyPr/>
          <a:lstStyle/>
          <a:p>
            <a:r>
              <a:rPr lang="en-US" dirty="0"/>
              <a:t>Click to edit title</a:t>
            </a:r>
          </a:p>
        </p:txBody>
      </p:sp>
      <p:sp>
        <p:nvSpPr>
          <p:cNvPr id="3" name="Content Placeholder 2"/>
          <p:cNvSpPr>
            <a:spLocks noGrp="1"/>
          </p:cNvSpPr>
          <p:nvPr>
            <p:ph idx="1" hasCustomPrompt="1"/>
          </p:nvPr>
        </p:nvSpPr>
        <p:spPr>
          <a:xfrm>
            <a:off x="356638" y="923925"/>
            <a:ext cx="8355050" cy="3358964"/>
          </a:xfrm>
        </p:spPr>
        <p:txBody>
          <a:bodyPr/>
          <a:lstStyle>
            <a:lvl2pPr marL="257175" marR="0" indent="-128588" algn="l" defTabSz="514350" rtl="0" eaLnBrk="1" fontAlgn="base" latinLnBrk="0" hangingPunct="1">
              <a:lnSpc>
                <a:spcPct val="100000"/>
              </a:lnSpc>
              <a:spcBef>
                <a:spcPts val="0"/>
              </a:spcBef>
              <a:spcAft>
                <a:spcPts val="450"/>
              </a:spcAft>
              <a:buClr>
                <a:schemeClr val="accent1">
                  <a:lumMod val="75000"/>
                </a:schemeClr>
              </a:buClr>
              <a:buSzTx/>
              <a:buFont typeface="Arial"/>
              <a:buChar char="›"/>
              <a:tabLst/>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Click to edit text</a:t>
            </a:r>
          </a:p>
          <a:p>
            <a:pPr marL="257175" marR="0" lvl="1" indent="-128588" algn="l" defTabSz="514350" rtl="0" eaLnBrk="1" fontAlgn="base" latinLnBrk="0" hangingPunct="1">
              <a:lnSpc>
                <a:spcPct val="100000"/>
              </a:lnSpc>
              <a:spcBef>
                <a:spcPts val="0"/>
              </a:spcBef>
              <a:spcAft>
                <a:spcPts val="450"/>
              </a:spcAft>
              <a:buClr>
                <a:schemeClr val="accent1"/>
              </a:buClr>
              <a:buSzTx/>
              <a:buFont typeface="Arial"/>
              <a:buChar char="›"/>
              <a:tabLst/>
              <a:defRPr/>
            </a:pPr>
            <a:r>
              <a:rPr lang="en-US" dirty="0"/>
              <a:t>Second level bullets</a:t>
            </a:r>
          </a:p>
          <a:p>
            <a:pPr lvl="2"/>
            <a:r>
              <a:rPr lang="en-US" dirty="0"/>
              <a:t>Third level bullets</a:t>
            </a:r>
          </a:p>
          <a:p>
            <a:pPr lvl="3"/>
            <a:r>
              <a:rPr lang="en-US" dirty="0"/>
              <a:t>Fourth level bullets</a:t>
            </a:r>
          </a:p>
          <a:p>
            <a:pPr lvl="4"/>
            <a:r>
              <a:rPr lang="en-US" dirty="0"/>
              <a:t>Fifth level bullets</a:t>
            </a:r>
          </a:p>
        </p:txBody>
      </p:sp>
      <p:sp>
        <p:nvSpPr>
          <p:cNvPr id="8" name="Slide Number Placeholder 18"/>
          <p:cNvSpPr>
            <a:spLocks noGrp="1"/>
          </p:cNvSpPr>
          <p:nvPr>
            <p:ph type="sldNum" sz="quarter" idx="4"/>
          </p:nvPr>
        </p:nvSpPr>
        <p:spPr>
          <a:xfrm>
            <a:off x="364095" y="4832009"/>
            <a:ext cx="1012926" cy="261500"/>
          </a:xfrm>
          <a:prstGeom prst="rect">
            <a:avLst/>
          </a:prstGeom>
        </p:spPr>
        <p:txBody>
          <a:bodyPr vert="horz" lIns="91440" tIns="45720" rIns="91440" bIns="45720" rtlCol="0" anchor="ctr"/>
          <a:lstStyle>
            <a:lvl1pPr algn="l">
              <a:defRPr sz="506" b="0">
                <a:solidFill>
                  <a:schemeClr val="accent5">
                    <a:lumMod val="75000"/>
                  </a:schemeClr>
                </a:solidFill>
              </a:defRPr>
            </a:lvl1pPr>
          </a:lstStyle>
          <a:p>
            <a:r>
              <a:rPr lang="en-US" dirty="0">
                <a:solidFill>
                  <a:srgbClr val="969696">
                    <a:lumMod val="75000"/>
                  </a:srgbClr>
                </a:solidFill>
              </a:rPr>
              <a:t>p.</a:t>
            </a:r>
            <a:fld id="{6C664EB6-AA07-463F-A5A5-9F88A3164854}" type="slidenum">
              <a:rPr lang="en-US" smtClean="0">
                <a:solidFill>
                  <a:srgbClr val="969696">
                    <a:lumMod val="75000"/>
                  </a:srgbClr>
                </a:solidFill>
              </a:rPr>
              <a:pPr/>
              <a:t>‹#›</a:t>
            </a:fld>
            <a:endParaRPr lang="en-US" dirty="0">
              <a:solidFill>
                <a:srgbClr val="969696">
                  <a:lumMod val="75000"/>
                </a:srgbClr>
              </a:solidFill>
            </a:endParaRPr>
          </a:p>
        </p:txBody>
      </p:sp>
      <p:sp>
        <p:nvSpPr>
          <p:cNvPr id="10" name="Rectangle 53"/>
          <p:cNvSpPr>
            <a:spLocks noGrp="1" noChangeArrowheads="1"/>
          </p:cNvSpPr>
          <p:nvPr>
            <p:ph type="ftr" sz="quarter" idx="3"/>
          </p:nvPr>
        </p:nvSpPr>
        <p:spPr>
          <a:xfrm>
            <a:off x="3185182" y="4902491"/>
            <a:ext cx="2768600" cy="139255"/>
          </a:xfrm>
          <a:prstGeom prst="rect">
            <a:avLst/>
          </a:prstGeom>
          <a:ln w="6350" cmpd="sng">
            <a:solidFill>
              <a:schemeClr val="accent5">
                <a:lumMod val="75000"/>
              </a:schemeClr>
            </a:solidFill>
          </a:ln>
        </p:spPr>
        <p:txBody>
          <a:bodyPr/>
          <a:lstStyle>
            <a:lvl1pPr algn="ctr">
              <a:lnSpc>
                <a:spcPct val="90000"/>
              </a:lnSpc>
              <a:defRPr sz="450">
                <a:solidFill>
                  <a:schemeClr val="accent5">
                    <a:lumMod val="75000"/>
                  </a:schemeClr>
                </a:solidFill>
                <a:latin typeface="+mn-lt"/>
              </a:defRPr>
            </a:lvl1pPr>
          </a:lstStyle>
          <a:p>
            <a:r>
              <a:rPr lang="en-US" dirty="0">
                <a:solidFill>
                  <a:srgbClr val="969696">
                    <a:lumMod val="75000"/>
                  </a:srgbClr>
                </a:solidFill>
              </a:rPr>
              <a:t>INTERNAL USE ONLY</a:t>
            </a:r>
          </a:p>
        </p:txBody>
      </p:sp>
      <p:sp>
        <p:nvSpPr>
          <p:cNvPr id="4" name="Text Placeholder 3"/>
          <p:cNvSpPr>
            <a:spLocks noGrp="1"/>
          </p:cNvSpPr>
          <p:nvPr>
            <p:ph type="body" sz="quarter" idx="10" hasCustomPrompt="1"/>
          </p:nvPr>
        </p:nvSpPr>
        <p:spPr>
          <a:xfrm>
            <a:off x="368301" y="4289611"/>
            <a:ext cx="8351838" cy="477371"/>
          </a:xfrm>
        </p:spPr>
        <p:txBody>
          <a:bodyPr anchor="b">
            <a:noAutofit/>
          </a:bodyPr>
          <a:lstStyle>
            <a:lvl1pPr marL="0" marR="0" indent="0" algn="l" defTabSz="514350" rtl="0" eaLnBrk="1" fontAlgn="base" latinLnBrk="0" hangingPunct="1">
              <a:lnSpc>
                <a:spcPct val="100000"/>
              </a:lnSpc>
              <a:spcBef>
                <a:spcPts val="0"/>
              </a:spcBef>
              <a:spcAft>
                <a:spcPts val="113"/>
              </a:spcAft>
              <a:buClr>
                <a:schemeClr val="accent1">
                  <a:lumMod val="75000"/>
                </a:schemeClr>
              </a:buClr>
              <a:buSzTx/>
              <a:buFont typeface="Arial" pitchFamily="34" charset="0"/>
              <a:buNone/>
              <a:tabLst/>
              <a:defRPr sz="450">
                <a:solidFill>
                  <a:schemeClr val="tx1"/>
                </a:solidFill>
              </a:defRPr>
            </a:lvl1pPr>
            <a:lvl2pPr marL="0" indent="0">
              <a:lnSpc>
                <a:spcPts val="450"/>
              </a:lnSpc>
              <a:spcAft>
                <a:spcPts val="0"/>
              </a:spcAft>
              <a:buNone/>
              <a:defRPr sz="450"/>
            </a:lvl2pPr>
            <a:lvl3pPr marL="0" indent="0">
              <a:lnSpc>
                <a:spcPts val="450"/>
              </a:lnSpc>
              <a:spcAft>
                <a:spcPts val="0"/>
              </a:spcAft>
              <a:buNone/>
              <a:defRPr sz="450"/>
            </a:lvl3pPr>
            <a:lvl4pPr marL="0" indent="0">
              <a:lnSpc>
                <a:spcPts val="450"/>
              </a:lnSpc>
              <a:spcAft>
                <a:spcPts val="0"/>
              </a:spcAft>
              <a:buNone/>
              <a:defRPr sz="450"/>
            </a:lvl4pPr>
            <a:lvl5pPr marL="0" indent="0">
              <a:lnSpc>
                <a:spcPts val="450"/>
              </a:lnSpc>
              <a:spcAft>
                <a:spcPts val="0"/>
              </a:spcAft>
              <a:buNone/>
              <a:defRPr sz="450"/>
            </a:lvl5pPr>
          </a:lstStyle>
          <a:p>
            <a:pPr marL="0" marR="0" lvl="0" indent="0" algn="l" defTabSz="514350" rtl="0" eaLnBrk="1" fontAlgn="base" latinLnBrk="0" hangingPunct="1">
              <a:lnSpc>
                <a:spcPct val="100000"/>
              </a:lnSpc>
              <a:spcBef>
                <a:spcPts val="0"/>
              </a:spcBef>
              <a:spcAft>
                <a:spcPts val="338"/>
              </a:spcAft>
              <a:buClr>
                <a:schemeClr val="accent1">
                  <a:lumMod val="75000"/>
                </a:schemeClr>
              </a:buClr>
              <a:buSzTx/>
              <a:buFont typeface="Arial" pitchFamily="34" charset="0"/>
              <a:buNone/>
              <a:tabLst/>
              <a:defRPr/>
            </a:pPr>
            <a:r>
              <a:rPr lang="en-US" dirty="0"/>
              <a:t>Click to edit slide disclosure</a:t>
            </a:r>
          </a:p>
        </p:txBody>
      </p:sp>
    </p:spTree>
    <p:extLst>
      <p:ext uri="{BB962C8B-B14F-4D97-AF65-F5344CB8AC3E}">
        <p14:creationId xmlns:p14="http://schemas.microsoft.com/office/powerpoint/2010/main" val="89866883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EDA11-4DB1-67C3-5701-7C6D50F8224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2EC889B-5B37-9290-652F-302E123B18A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81AD762-AF25-CC53-64EE-8B951EE119ED}"/>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5" name="Footer Placeholder 4">
            <a:extLst>
              <a:ext uri="{FF2B5EF4-FFF2-40B4-BE49-F238E27FC236}">
                <a16:creationId xmlns:a16="http://schemas.microsoft.com/office/drawing/2014/main" xmlns="" id="{22B0491B-92E9-DBAB-8E52-61FC0AA99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B73006-74DD-63E7-6D85-40B1EA5D162E}"/>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1632230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39F4F-1EB2-3831-1D07-F88723040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314442-BA69-59EA-9753-6521F5C81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54139B-5498-CA55-1B8B-226857527AA0}"/>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5" name="Footer Placeholder 4">
            <a:extLst>
              <a:ext uri="{FF2B5EF4-FFF2-40B4-BE49-F238E27FC236}">
                <a16:creationId xmlns:a16="http://schemas.microsoft.com/office/drawing/2014/main" xmlns="" id="{0DF0A031-5372-86B6-0843-E5E7322D2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E65F12-8345-D00D-3255-036D5BA2733E}"/>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2067955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21830-027F-2A02-857E-80DADA5A48B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E087AD9-1AE8-6A60-AB8E-C10D9F339CA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A77B8A5-B03C-4F16-4D04-F473C4E41721}"/>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5" name="Footer Placeholder 4">
            <a:extLst>
              <a:ext uri="{FF2B5EF4-FFF2-40B4-BE49-F238E27FC236}">
                <a16:creationId xmlns:a16="http://schemas.microsoft.com/office/drawing/2014/main" xmlns="" id="{CF3BD383-6DC7-B533-1149-52EB4F498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24F223-4740-A432-77CB-71E9CF243114}"/>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2820326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1991B-6717-ACA8-F7C1-272C7975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087E502-CB95-5B89-278E-6F835B8940C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64A200E-E0F7-346A-209B-5B47DB8A490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C4961C8-D097-4434-8D58-41CF68605BA5}"/>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6" name="Footer Placeholder 5">
            <a:extLst>
              <a:ext uri="{FF2B5EF4-FFF2-40B4-BE49-F238E27FC236}">
                <a16:creationId xmlns:a16="http://schemas.microsoft.com/office/drawing/2014/main" xmlns="" id="{969E14B0-ACFF-A74A-E8B9-A0B81EF7B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F8DD6F-1DD4-042D-7BF5-FE9CAEFD0B36}"/>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1513346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F79EE-FF93-6FEA-F540-44E2E466D46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583FF-1C5D-B1E9-974B-98E5310DAD4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54DA8D-6A63-9819-8BC3-E265AE112A5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A129871-7C2A-18EE-A4F8-C0BAE35FF46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90B0502-7E10-D318-0A5C-8338C64E612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B3DA2B1-42F4-2BD1-F85A-E850145E78F9}"/>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8" name="Footer Placeholder 7">
            <a:extLst>
              <a:ext uri="{FF2B5EF4-FFF2-40B4-BE49-F238E27FC236}">
                <a16:creationId xmlns:a16="http://schemas.microsoft.com/office/drawing/2014/main" xmlns="" id="{6D91357A-926F-C742-9EB8-3BAB67786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9DA02E5-64FE-276B-3867-AA73596B5CA0}"/>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2890495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DA9EC-FA85-CF18-38CE-3B91174E9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8A75B0-8ABC-EA65-482E-4D664E90FC25}"/>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4" name="Footer Placeholder 3">
            <a:extLst>
              <a:ext uri="{FF2B5EF4-FFF2-40B4-BE49-F238E27FC236}">
                <a16:creationId xmlns:a16="http://schemas.microsoft.com/office/drawing/2014/main" xmlns="" id="{A1EE0D16-D15D-7FAC-D226-9905B25CA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24DFD14-FDA5-1B56-4C16-6380B48B141F}"/>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1285830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079BCB-8D2D-1977-AD24-B60635530890}"/>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3" name="Footer Placeholder 2">
            <a:extLst>
              <a:ext uri="{FF2B5EF4-FFF2-40B4-BE49-F238E27FC236}">
                <a16:creationId xmlns:a16="http://schemas.microsoft.com/office/drawing/2014/main" xmlns="" id="{AB4EE611-AE4F-D535-7F56-BB95671965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AA4863E-54C1-5502-8A94-E20344EF3C40}"/>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2431390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BF1E0-C3C9-C21A-36F8-D2EFC3485F3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2E27A4F-FA5D-B27C-1821-8D9406CDF76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8D4B3F-9041-8A96-D480-4293B68A20E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0C9D55B-A9C5-D6E5-B902-D9081D776BD3}"/>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6" name="Footer Placeholder 5">
            <a:extLst>
              <a:ext uri="{FF2B5EF4-FFF2-40B4-BE49-F238E27FC236}">
                <a16:creationId xmlns:a16="http://schemas.microsoft.com/office/drawing/2014/main" xmlns="" id="{FEED848A-9D09-5184-5D84-3AB702118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40FAA2-0EF1-266E-A4D6-ECB67FFF383E}"/>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1746589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C8744-5371-5CAF-E0D0-59153F3168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82501A7-A0D9-5D0C-6981-161C758132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C4FDD88B-1E6E-38FE-AC71-510A4B81498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7087B6CD-7A43-E656-BDFE-EE085D7400D5}"/>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6" name="Footer Placeholder 5">
            <a:extLst>
              <a:ext uri="{FF2B5EF4-FFF2-40B4-BE49-F238E27FC236}">
                <a16:creationId xmlns:a16="http://schemas.microsoft.com/office/drawing/2014/main" xmlns="" id="{23C5C859-67B3-D716-AB88-5A6EEB316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2430FD-738E-CA14-AB70-9D8A31A2BEBA}"/>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349152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1/3 graphic call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9BFA14-285C-1D77-E5DB-1BA3B62CD292}"/>
              </a:ext>
            </a:extLst>
          </p:cNvPr>
          <p:cNvSpPr/>
          <p:nvPr userDrawn="1"/>
        </p:nvSpPr>
        <p:spPr>
          <a:xfrm>
            <a:off x="1" y="-1"/>
            <a:ext cx="6849806"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9169" y="365760"/>
            <a:ext cx="6080384" cy="594360"/>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99169" y="1201738"/>
            <a:ext cx="6080384" cy="3349625"/>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5"/>
          </p:nvPr>
        </p:nvSpPr>
        <p:spPr>
          <a:xfrm>
            <a:off x="7134449" y="1201738"/>
            <a:ext cx="1569801" cy="3292475"/>
          </a:xfrm>
          <a:prstGeom prst="rect">
            <a:avLst/>
          </a:prstGeom>
        </p:spPr>
        <p:txBody>
          <a:bodyPr lIns="0" tIns="0" rIns="0" bIns="0">
            <a:noAutofit/>
          </a:bodyPr>
          <a:lstStyle>
            <a:lvl1pPr marL="0" indent="0">
              <a:lnSpc>
                <a:spcPct val="100000"/>
              </a:lnSpc>
              <a:spcBef>
                <a:spcPts val="0"/>
              </a:spcBef>
              <a:spcAft>
                <a:spcPts val="0"/>
              </a:spcAft>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xmlns="" id="{996F9A5F-80AF-8CD8-C40E-F4528FB5219F}"/>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593396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B03D6-F7E1-0877-3DA6-7B0B0573C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F61ED4-A225-B296-2F6D-02793E67A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047552-8F63-39A1-2EDA-D9854C718151}"/>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5" name="Footer Placeholder 4">
            <a:extLst>
              <a:ext uri="{FF2B5EF4-FFF2-40B4-BE49-F238E27FC236}">
                <a16:creationId xmlns:a16="http://schemas.microsoft.com/office/drawing/2014/main" xmlns="" id="{3DFBF273-C7F8-5287-8E6B-36C8B2A5E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268E4F-4D92-3BAC-099E-0E0475856295}"/>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718714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B7488C-3D65-DE33-B924-6900D3E0C34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1FBB03C-2C60-26FC-932B-1861D45B6D4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7A5A58-5A20-96FE-BB3D-9B892EE33A6E}"/>
              </a:ext>
            </a:extLst>
          </p:cNvPr>
          <p:cNvSpPr>
            <a:spLocks noGrp="1"/>
          </p:cNvSpPr>
          <p:nvPr>
            <p:ph type="dt" sz="half" idx="10"/>
          </p:nvPr>
        </p:nvSpPr>
        <p:spPr/>
        <p:txBody>
          <a:bodyPr/>
          <a:lstStyle/>
          <a:p>
            <a:fld id="{C5362734-3E1C-415D-B0EE-18E62AFC40C8}" type="datetimeFigureOut">
              <a:rPr lang="en-US" smtClean="0"/>
              <a:t>4/27/2025</a:t>
            </a:fld>
            <a:endParaRPr lang="en-US"/>
          </a:p>
        </p:txBody>
      </p:sp>
      <p:sp>
        <p:nvSpPr>
          <p:cNvPr id="5" name="Footer Placeholder 4">
            <a:extLst>
              <a:ext uri="{FF2B5EF4-FFF2-40B4-BE49-F238E27FC236}">
                <a16:creationId xmlns:a16="http://schemas.microsoft.com/office/drawing/2014/main" xmlns="" id="{EA6B3455-70C0-40BB-62C5-180A01BB2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4AD45A-78A3-7C8D-728E-A1E7ABE4D19C}"/>
              </a:ext>
            </a:extLst>
          </p:cNvPr>
          <p:cNvSpPr>
            <a:spLocks noGrp="1"/>
          </p:cNvSpPr>
          <p:nvPr>
            <p:ph type="sldNum" sz="quarter" idx="12"/>
          </p:nvPr>
        </p:nvSpPr>
        <p:spPr/>
        <p:txBody>
          <a:bodyPr/>
          <a:lstStyle/>
          <a:p>
            <a:fld id="{86966B35-656D-488D-A36D-7AC0CA10F669}" type="slidenum">
              <a:rPr lang="en-US" smtClean="0"/>
              <a:t>‹#›</a:t>
            </a:fld>
            <a:endParaRPr lang="en-US"/>
          </a:p>
        </p:txBody>
      </p:sp>
    </p:spTree>
    <p:extLst>
      <p:ext uri="{BB962C8B-B14F-4D97-AF65-F5344CB8AC3E}">
        <p14:creationId xmlns:p14="http://schemas.microsoft.com/office/powerpoint/2010/main" val="4172884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nly White Bkg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9"/>
          <p:cNvSpPr>
            <a:spLocks noGrp="1"/>
          </p:cNvSpPr>
          <p:nvPr>
            <p:ph type="sldNum" sz="quarter" idx="4"/>
          </p:nvPr>
        </p:nvSpPr>
        <p:spPr>
          <a:xfrm>
            <a:off x="8640086" y="4794685"/>
            <a:ext cx="228600" cy="115416"/>
          </a:xfrm>
          <a:prstGeom prst="rect">
            <a:avLst/>
          </a:prstGeom>
        </p:spPr>
        <p:txBody>
          <a:bodyPr vert="horz" wrap="square" lIns="0" tIns="0" rIns="0" bIns="0" rtlCol="0" anchor="ctr">
            <a:spAutoFit/>
          </a:bodyPr>
          <a:lstStyle>
            <a:lvl1pPr algn="ctr" fontAlgn="auto">
              <a:spcBef>
                <a:spcPts val="0"/>
              </a:spcBef>
              <a:spcAft>
                <a:spcPts val="0"/>
              </a:spcAft>
              <a:defRPr sz="750" smtClean="0">
                <a:solidFill>
                  <a:schemeClr val="tx1"/>
                </a:solidFill>
                <a:latin typeface="+mn-lt"/>
              </a:defRPr>
            </a:lvl1pPr>
          </a:lstStyle>
          <a:p>
            <a:pPr eaLnBrk="0" hangingPunct="0">
              <a:defRPr/>
            </a:pPr>
            <a:fld id="{2EDAC284-59FC-4EEB-A7F8-63017E0BC0CE}" type="slidenum">
              <a:rPr lang="en-US" smtClean="0">
                <a:solidFill>
                  <a:prstClr val="black"/>
                </a:solidFill>
              </a:rPr>
              <a:pPr eaLnBrk="0" hangingPunct="0">
                <a:defRPr/>
              </a:pPr>
              <a:t>‹#›</a:t>
            </a:fld>
            <a:endParaRPr lang="en-US" dirty="0">
              <a:solidFill>
                <a:prstClr val="black"/>
              </a:solidFill>
            </a:endParaRPr>
          </a:p>
        </p:txBody>
      </p:sp>
      <p:sp>
        <p:nvSpPr>
          <p:cNvPr id="9" name="Text Placeholder 4"/>
          <p:cNvSpPr>
            <a:spLocks noGrp="1"/>
          </p:cNvSpPr>
          <p:nvPr>
            <p:ph type="body" sz="quarter" idx="11"/>
          </p:nvPr>
        </p:nvSpPr>
        <p:spPr>
          <a:xfrm>
            <a:off x="292608" y="594362"/>
            <a:ext cx="8534400" cy="669925"/>
          </a:xfrm>
        </p:spPr>
        <p:txBody>
          <a:bodyPr/>
          <a:lstStyle>
            <a:lvl1pPr marL="0" indent="0">
              <a:buNone/>
              <a:defRPr>
                <a:solidFill>
                  <a:schemeClr val="bg2"/>
                </a:solidFill>
                <a:latin typeface="+mj-lt"/>
              </a:defRPr>
            </a:lvl1pPr>
            <a:lvl2pPr marL="342900" indent="0">
              <a:buNone/>
              <a:defRPr/>
            </a:lvl2pPr>
          </a:lstStyle>
          <a:p>
            <a:pPr lvl="0"/>
            <a:r>
              <a:rPr lang="en-US"/>
              <a:t>Edit Master text styles</a:t>
            </a:r>
          </a:p>
        </p:txBody>
      </p:sp>
    </p:spTree>
    <p:extLst>
      <p:ext uri="{BB962C8B-B14F-4D97-AF65-F5344CB8AC3E}">
        <p14:creationId xmlns:p14="http://schemas.microsoft.com/office/powerpoint/2010/main" val="1950666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Assoc, symbol graphic">
    <p:spTree>
      <p:nvGrpSpPr>
        <p:cNvPr id="1" name=""/>
        <p:cNvGrpSpPr/>
        <p:nvPr/>
      </p:nvGrpSpPr>
      <p:grpSpPr>
        <a:xfrm>
          <a:off x="0" y="0"/>
          <a:ext cx="0" cy="0"/>
          <a:chOff x="0" y="0"/>
          <a:chExt cx="0" cy="0"/>
        </a:xfrm>
      </p:grpSpPr>
      <p:sp>
        <p:nvSpPr>
          <p:cNvPr id="2" name="Title 1"/>
          <p:cNvSpPr>
            <a:spLocks noGrp="1"/>
          </p:cNvSpPr>
          <p:nvPr>
            <p:ph type="ctrTitle"/>
          </p:nvPr>
        </p:nvSpPr>
        <p:spPr>
          <a:xfrm>
            <a:off x="497451" y="1956913"/>
            <a:ext cx="7801952" cy="149577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3204" y="3520441"/>
            <a:ext cx="7801952" cy="1163703"/>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xmlns="" id="{FE7AAAC3-B8DC-789A-1987-C0A2DFBD1C9A}"/>
              </a:ext>
            </a:extLst>
          </p:cNvPr>
          <p:cNvPicPr>
            <a:picLocks noChangeAspect="1"/>
          </p:cNvPicPr>
          <p:nvPr userDrawn="1"/>
        </p:nvPicPr>
        <p:blipFill>
          <a:blip r:embed="rId2"/>
          <a:srcRect/>
          <a:stretch/>
        </p:blipFill>
        <p:spPr>
          <a:xfrm>
            <a:off x="493204" y="376002"/>
            <a:ext cx="1254666" cy="417691"/>
          </a:xfrm>
          <a:prstGeom prst="rect">
            <a:avLst/>
          </a:prstGeom>
        </p:spPr>
      </p:pic>
    </p:spTree>
    <p:extLst>
      <p:ext uri="{BB962C8B-B14F-4D97-AF65-F5344CB8AC3E}">
        <p14:creationId xmlns:p14="http://schemas.microsoft.com/office/powerpoint/2010/main" val="387006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E7EF3-5A8D-4B40-0F40-A0E604F6C67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93B92F4C-E283-C628-DB8E-421744CE99B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599FDD9-1644-CFFC-F72D-0B2CF25A03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49378426-16AE-7419-D83D-E694833377E1}"/>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6" name="Slide Number Placeholder 5">
            <a:extLst>
              <a:ext uri="{FF2B5EF4-FFF2-40B4-BE49-F238E27FC236}">
                <a16:creationId xmlns:a16="http://schemas.microsoft.com/office/drawing/2014/main" xmlns="" id="{9122EE25-060A-1DE9-A3B9-ED2B8D29D9B8}"/>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2869159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F37FE1-62ED-A997-DCA0-1E30C44D1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BB08EE-4CA6-E4BA-F7D2-BE16119A2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5BCB6D-DAFF-44DE-A998-E40323B51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B48370D7-CDCB-E223-C188-37DBD8568E2A}"/>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6" name="Slide Number Placeholder 5">
            <a:extLst>
              <a:ext uri="{FF2B5EF4-FFF2-40B4-BE49-F238E27FC236}">
                <a16:creationId xmlns:a16="http://schemas.microsoft.com/office/drawing/2014/main" xmlns="" id="{A776BD0D-B1B8-7FC1-C888-E643C6869AA6}"/>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1648946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6F8BE-EB8E-D554-48E5-69835963548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23403D52-DFBE-AEF4-73B0-C9976E9966A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874B63-C40F-E2EF-97AA-C450E8F164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D8CD2B1D-B862-6F77-B147-5D43C32D8222}"/>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6" name="Slide Number Placeholder 5">
            <a:extLst>
              <a:ext uri="{FF2B5EF4-FFF2-40B4-BE49-F238E27FC236}">
                <a16:creationId xmlns:a16="http://schemas.microsoft.com/office/drawing/2014/main" xmlns="" id="{A6C3763C-E79A-4A29-1973-67D94CDF817F}"/>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12773006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9B3B01-E203-FE3F-9E5D-1A4115A41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9497B6-B60C-EFA1-0CC3-7C9413BC870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E72549E-15E2-6BFB-1EDD-8232377883E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D1F4EE-1E30-48B8-E08B-7DC6AF13FC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C7024E14-C0EA-B520-09B2-1C667580EA39}"/>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7" name="Slide Number Placeholder 6">
            <a:extLst>
              <a:ext uri="{FF2B5EF4-FFF2-40B4-BE49-F238E27FC236}">
                <a16:creationId xmlns:a16="http://schemas.microsoft.com/office/drawing/2014/main" xmlns="" id="{4457B2B3-BB79-9C5A-13A5-A7A737AC65E8}"/>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2240268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5A298-95C8-131E-6839-F1E1CC23EE5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20117F2-8C88-8E8A-0965-F46CF1673EE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1FDEE9-87FB-7D4E-27C1-E409F7DEFF3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9B9FA9C-A24E-16F4-3206-33A99DDC798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A62BB6-4B38-927A-7822-8A440F09EBB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7AF852A-04BF-9329-5F29-8B6E953CB6A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DC720C12-D34D-0245-8C9E-C84308EEEB0B}"/>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9" name="Slide Number Placeholder 8">
            <a:extLst>
              <a:ext uri="{FF2B5EF4-FFF2-40B4-BE49-F238E27FC236}">
                <a16:creationId xmlns:a16="http://schemas.microsoft.com/office/drawing/2014/main" xmlns="" id="{F0F4317F-1BF9-BD92-7583-41114364A947}"/>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4114915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373C9-736B-8B64-045D-F582C75281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3AD722C-643F-D58F-0A4D-0D66C7467C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8D797DDA-E9DF-9611-D79E-EB78986635D8}"/>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5" name="Slide Number Placeholder 4">
            <a:extLst>
              <a:ext uri="{FF2B5EF4-FFF2-40B4-BE49-F238E27FC236}">
                <a16:creationId xmlns:a16="http://schemas.microsoft.com/office/drawing/2014/main" xmlns="" id="{20AECC2B-7CDA-F0D5-2C19-727B440ECD3E}"/>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364980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1/4 gradient callout">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6080384" cy="589837"/>
          </a:xfrm>
        </p:spPr>
        <p:txBody>
          <a:bodyPr lIns="0" tIns="0" rIns="0" bIns="0" anchor="b" anchorCtr="0">
            <a:noAutofit/>
          </a:bodyPr>
          <a:lstStyle>
            <a:lvl1pPr algn="l">
              <a:defRPr sz="2200">
                <a:solidFill>
                  <a:schemeClr val="bg1"/>
                </a:solidFill>
              </a:defRPr>
            </a:lvl1pPr>
          </a:lstStyle>
          <a:p>
            <a:r>
              <a:rPr lang="en-US" dirty="0"/>
              <a:t>Click to edit Master title style</a:t>
            </a:r>
          </a:p>
        </p:txBody>
      </p:sp>
      <p:sp>
        <p:nvSpPr>
          <p:cNvPr id="13" name="Text Placeholder 12"/>
          <p:cNvSpPr>
            <a:spLocks noGrp="1"/>
          </p:cNvSpPr>
          <p:nvPr>
            <p:ph type="body" sz="quarter" idx="15"/>
          </p:nvPr>
        </p:nvSpPr>
        <p:spPr>
          <a:xfrm>
            <a:off x="6907471" y="1197864"/>
            <a:ext cx="1624346" cy="3349625"/>
          </a:xfrm>
          <a:prstGeom prst="rect">
            <a:avLst/>
          </a:prstGeom>
        </p:spPr>
        <p:txBody>
          <a:bodyPr lIns="0" tIns="0" rIns="0" bIns="0">
            <a:noAutofit/>
          </a:bodyPr>
          <a:lstStyle>
            <a:lvl1pPr marL="0" indent="0">
              <a:lnSpc>
                <a:spcPct val="100000"/>
              </a:lnSpc>
              <a:spcBef>
                <a:spcPts val="0"/>
              </a:spcBef>
              <a:spcAft>
                <a:spcPts val="0"/>
              </a:spcAft>
              <a:buNone/>
              <a:defRPr sz="11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5" name="Slide Number Placeholder 5"/>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GB" smtClean="0"/>
              <a:pPr/>
              <a:t>‹#›</a:t>
            </a:fld>
            <a:endParaRPr lang="en-GB" dirty="0"/>
          </a:p>
        </p:txBody>
      </p:sp>
      <p:sp>
        <p:nvSpPr>
          <p:cNvPr id="5" name="Text Placeholder 5">
            <a:extLst>
              <a:ext uri="{FF2B5EF4-FFF2-40B4-BE49-F238E27FC236}">
                <a16:creationId xmlns:a16="http://schemas.microsoft.com/office/drawing/2014/main" xmlns="" id="{9AE5CE33-3705-6D06-B696-A1A5EE1FD60B}"/>
              </a:ext>
            </a:extLst>
          </p:cNvPr>
          <p:cNvSpPr>
            <a:spLocks noGrp="1"/>
          </p:cNvSpPr>
          <p:nvPr>
            <p:ph type="body" sz="quarter" idx="13"/>
          </p:nvPr>
        </p:nvSpPr>
        <p:spPr>
          <a:xfrm>
            <a:off x="499169" y="1201738"/>
            <a:ext cx="6080384" cy="3349625"/>
          </a:xfrm>
          <a:prstGeom prst="rect">
            <a:avLst/>
          </a:prstGeom>
        </p:spPr>
        <p:txBody>
          <a:bodyPr lIns="0" tIns="0" rIns="0" bIns="0">
            <a:normAutofit/>
          </a:bodyPr>
          <a:lstStyle>
            <a:lvl1pPr marL="0" indent="0">
              <a:lnSpc>
                <a:spcPct val="100000"/>
              </a:lnSpc>
              <a:spcBef>
                <a:spcPts val="600"/>
              </a:spcBef>
              <a:spcAft>
                <a:spcPts val="1200"/>
              </a:spcAft>
              <a:buClr>
                <a:schemeClr val="bg1"/>
              </a:buClr>
              <a:buFontTx/>
              <a:buNone/>
              <a:defRPr sz="2000">
                <a:solidFill>
                  <a:schemeClr val="bg1"/>
                </a:solidFill>
              </a:defRPr>
            </a:lvl1pPr>
            <a:lvl2pPr marL="230188" indent="-173736">
              <a:lnSpc>
                <a:spcPct val="100000"/>
              </a:lnSpc>
              <a:spcBef>
                <a:spcPts val="0"/>
              </a:spcBef>
              <a:spcAft>
                <a:spcPts val="1200"/>
              </a:spcAft>
              <a:buClr>
                <a:schemeClr val="bg1"/>
              </a:buClr>
              <a:buFont typeface="Arial"/>
              <a:buChar char="•"/>
              <a:defRPr sz="2000">
                <a:solidFill>
                  <a:schemeClr val="bg1"/>
                </a:solidFill>
              </a:defRPr>
            </a:lvl2pPr>
            <a:lvl3pPr marL="455613" indent="-225425">
              <a:lnSpc>
                <a:spcPct val="100000"/>
              </a:lnSpc>
              <a:spcBef>
                <a:spcPts val="0"/>
              </a:spcBef>
              <a:spcAft>
                <a:spcPts val="1200"/>
              </a:spcAft>
              <a:buClr>
                <a:schemeClr val="bg1"/>
              </a:buClr>
              <a:buFont typeface="Lucida Grande"/>
              <a:buChar char="–"/>
              <a:defRPr sz="1400">
                <a:solidFill>
                  <a:schemeClr val="bg1"/>
                </a:solidFill>
              </a:defRPr>
            </a:lvl3pPr>
            <a:lvl4pPr marL="687388" indent="-231775">
              <a:lnSpc>
                <a:spcPct val="100000"/>
              </a:lnSpc>
              <a:spcBef>
                <a:spcPts val="0"/>
              </a:spcBef>
              <a:spcAft>
                <a:spcPts val="1200"/>
              </a:spcAft>
              <a:buClr>
                <a:schemeClr val="bg1"/>
              </a:buClr>
              <a:buFont typeface="Lucida Grande"/>
              <a:buChar char="–"/>
              <a:defRPr sz="1400">
                <a:solidFill>
                  <a:schemeClr val="bg1"/>
                </a:solidFill>
              </a:defRPr>
            </a:lvl4pPr>
            <a:lvl5pPr marL="911225" indent="-223838">
              <a:lnSpc>
                <a:spcPct val="100000"/>
              </a:lnSpc>
              <a:spcBef>
                <a:spcPts val="0"/>
              </a:spcBef>
              <a:spcAft>
                <a:spcPts val="1200"/>
              </a:spcAft>
              <a:buClr>
                <a:schemeClr val="bg1"/>
              </a:buClr>
              <a:buFont typeface="Lucida Grande"/>
              <a:buChar cha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051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E16157-C0D9-9718-7E5B-68507068E8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4E1876D0-4CFA-7AD7-3DFA-4A7E508090F0}"/>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4" name="Slide Number Placeholder 3">
            <a:extLst>
              <a:ext uri="{FF2B5EF4-FFF2-40B4-BE49-F238E27FC236}">
                <a16:creationId xmlns:a16="http://schemas.microsoft.com/office/drawing/2014/main" xmlns="" id="{E1CAD95C-ECB2-823D-AE2E-1D580D962F3F}"/>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383909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59A06-2CC3-3D22-17E5-DA78FFB88B5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5AC5F62B-4C10-9707-3D0A-B36EAE7B0F2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9ACA2D7-1D45-63CB-B0A9-A24D9307F64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7387EE0-AA03-03C1-C534-1E6744C494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6F3078D2-D321-A9D7-04EE-A4C2166877F8}"/>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7" name="Slide Number Placeholder 6">
            <a:extLst>
              <a:ext uri="{FF2B5EF4-FFF2-40B4-BE49-F238E27FC236}">
                <a16:creationId xmlns:a16="http://schemas.microsoft.com/office/drawing/2014/main" xmlns="" id="{76A80921-176D-B9A9-12EB-0298ABB20923}"/>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1937487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624A6-AB8D-88A5-D5CB-49495B2D715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1007E67-4D44-FA6A-BD0E-898F26DD22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7FC6469-1C77-DB67-70C3-8B64E15258E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DE543674-C512-BDFA-7A68-11B926D69C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D9D8460B-59AE-F614-2057-681504CFA041}"/>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7" name="Slide Number Placeholder 6">
            <a:extLst>
              <a:ext uri="{FF2B5EF4-FFF2-40B4-BE49-F238E27FC236}">
                <a16:creationId xmlns:a16="http://schemas.microsoft.com/office/drawing/2014/main" xmlns="" id="{6BC8A2A0-E1BC-387E-C27C-31E8000DDE25}"/>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715801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204DC-C268-9719-692C-D7C563FC16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8502A16-4F95-E107-74B3-54C7BE2C3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784F63-DBA0-EBEB-276C-D2C2CCB0C5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D79FE4BE-56A4-FBED-5E41-89D089C4E1EF}"/>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6" name="Slide Number Placeholder 5">
            <a:extLst>
              <a:ext uri="{FF2B5EF4-FFF2-40B4-BE49-F238E27FC236}">
                <a16:creationId xmlns:a16="http://schemas.microsoft.com/office/drawing/2014/main" xmlns="" id="{215D618F-E7E8-A45A-C781-FADC5CDCEA48}"/>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3003080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74CA4F7-AA8A-BBFA-C686-FD541C69BE5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AA21DDF-2786-9368-62C9-1933610DC64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922A99-438E-3A94-D5AE-F0D59D93C7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1831DFA4-4B25-56D3-20D2-53E12BB82BD2}"/>
              </a:ext>
            </a:extLst>
          </p:cNvPr>
          <p:cNvSpPr>
            <a:spLocks noGrp="1"/>
          </p:cNvSpPr>
          <p:nvPr>
            <p:ph type="ftr" sz="quarter" idx="11"/>
          </p:nvPr>
        </p:nvSpPr>
        <p:spPr/>
        <p:txBody>
          <a:bodyPr/>
          <a:lstStyle/>
          <a:p>
            <a:r>
              <a:rPr lang="en-US"/>
              <a:t>For financial professional use only. Not to be used with the offer or sale of annuities.</a:t>
            </a:r>
          </a:p>
        </p:txBody>
      </p:sp>
      <p:sp>
        <p:nvSpPr>
          <p:cNvPr id="6" name="Slide Number Placeholder 5">
            <a:extLst>
              <a:ext uri="{FF2B5EF4-FFF2-40B4-BE49-F238E27FC236}">
                <a16:creationId xmlns:a16="http://schemas.microsoft.com/office/drawing/2014/main" xmlns="" id="{7A62A066-53CA-3E27-BDC7-4604709864F5}"/>
              </a:ext>
            </a:extLst>
          </p:cNvPr>
          <p:cNvSpPr>
            <a:spLocks noGrp="1"/>
          </p:cNvSpPr>
          <p:nvPr>
            <p:ph type="sldNum" sz="quarter" idx="12"/>
          </p:nvPr>
        </p:nvSpPr>
        <p:spPr/>
        <p:txBody>
          <a:bodyPr/>
          <a:lstStyle/>
          <a:p>
            <a:fld id="{5AA70BDF-73C0-4974-B20B-ABF32DDE8E13}" type="slidenum">
              <a:rPr lang="en-US" smtClean="0"/>
              <a:t>‹#›</a:t>
            </a:fld>
            <a:endParaRPr lang="en-US"/>
          </a:p>
        </p:txBody>
      </p:sp>
    </p:spTree>
    <p:extLst>
      <p:ext uri="{BB962C8B-B14F-4D97-AF65-F5344CB8AC3E}">
        <p14:creationId xmlns:p14="http://schemas.microsoft.com/office/powerpoint/2010/main" val="19983662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Title Only White Bkg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9"/>
          <p:cNvSpPr>
            <a:spLocks noGrp="1"/>
          </p:cNvSpPr>
          <p:nvPr>
            <p:ph type="sldNum" sz="quarter" idx="4"/>
          </p:nvPr>
        </p:nvSpPr>
        <p:spPr>
          <a:xfrm>
            <a:off x="8640086" y="4775449"/>
            <a:ext cx="228600" cy="153888"/>
          </a:xfrm>
          <a:prstGeom prst="rect">
            <a:avLst/>
          </a:prstGeom>
        </p:spPr>
        <p:txBody>
          <a:bodyPr vert="horz" wrap="square" lIns="0" tIns="0" rIns="0" bIns="0" rtlCol="0" anchor="ctr">
            <a:spAutoFit/>
          </a:bodyPr>
          <a:lstStyle>
            <a:lvl1pPr algn="ctr" fontAlgn="auto">
              <a:spcBef>
                <a:spcPts val="0"/>
              </a:spcBef>
              <a:spcAft>
                <a:spcPts val="0"/>
              </a:spcAft>
              <a:defRPr sz="1000" smtClean="0">
                <a:solidFill>
                  <a:schemeClr val="tx1"/>
                </a:solidFill>
                <a:latin typeface="+mn-lt"/>
              </a:defRPr>
            </a:lvl1pPr>
          </a:lstStyle>
          <a:p>
            <a:pPr>
              <a:defRPr/>
            </a:pPr>
            <a:fld id="{2EDAC284-59FC-4EEB-A7F8-63017E0BC0CE}" type="slidenum">
              <a:rPr lang="en-US" smtClean="0"/>
              <a:pPr>
                <a:defRPr/>
              </a:pPr>
              <a:t>‹#›</a:t>
            </a:fld>
            <a:endParaRPr lang="en-US" dirty="0"/>
          </a:p>
        </p:txBody>
      </p:sp>
      <p:sp>
        <p:nvSpPr>
          <p:cNvPr id="9" name="Text Placeholder 4"/>
          <p:cNvSpPr>
            <a:spLocks noGrp="1"/>
          </p:cNvSpPr>
          <p:nvPr>
            <p:ph type="body" sz="quarter" idx="11"/>
          </p:nvPr>
        </p:nvSpPr>
        <p:spPr>
          <a:xfrm>
            <a:off x="292608" y="594362"/>
            <a:ext cx="8534400" cy="669925"/>
          </a:xfrm>
        </p:spPr>
        <p:txBody>
          <a:bodyPr/>
          <a:lstStyle>
            <a:lvl1pPr marL="0" indent="0">
              <a:buNone/>
              <a:defRPr>
                <a:solidFill>
                  <a:schemeClr val="bg2"/>
                </a:solidFill>
                <a:latin typeface="+mj-lt"/>
              </a:defRPr>
            </a:lvl1pPr>
            <a:lvl2pPr marL="457178" indent="0">
              <a:buNone/>
              <a:defRPr/>
            </a:lvl2pPr>
          </a:lstStyle>
          <a:p>
            <a:pPr lvl="0"/>
            <a:r>
              <a:rPr lang="en-US"/>
              <a:t>Edit Master text styles</a:t>
            </a:r>
          </a:p>
        </p:txBody>
      </p:sp>
    </p:spTree>
    <p:extLst>
      <p:ext uri="{BB962C8B-B14F-4D97-AF65-F5344CB8AC3E}">
        <p14:creationId xmlns:p14="http://schemas.microsoft.com/office/powerpoint/2010/main" val="110959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7772400" cy="591353"/>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68" y="1201737"/>
            <a:ext cx="7772399" cy="3349625"/>
          </a:xfrm>
        </p:spPr>
        <p:txBody>
          <a:bodyPr>
            <a:noAutofit/>
          </a:bodyPr>
          <a:lstStyle>
            <a:lvl1pPr>
              <a:spcAft>
                <a:spcPts val="1200"/>
              </a:spcAft>
              <a:defRPr/>
            </a:lvl1pPr>
            <a:lvl2pPr>
              <a:spcAft>
                <a:spcPts val="1200"/>
              </a:spcAft>
              <a:defRPr/>
            </a:lvl2pPr>
            <a:lvl3pPr indent="-228600">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AE587DC6-FA1B-AF60-1153-813075DC1E4A}"/>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90439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7" y="365760"/>
            <a:ext cx="8235761" cy="589837"/>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8" name="Text Placeholder 5"/>
          <p:cNvSpPr>
            <a:spLocks noGrp="1"/>
          </p:cNvSpPr>
          <p:nvPr>
            <p:ph type="body" sz="quarter" idx="14"/>
          </p:nvPr>
        </p:nvSpPr>
        <p:spPr>
          <a:xfrm>
            <a:off x="506657" y="1197864"/>
            <a:ext cx="4069080" cy="3333647"/>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173736">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5"/>
          </p:nvPr>
        </p:nvSpPr>
        <p:spPr>
          <a:xfrm>
            <a:off x="4665849" y="1197864"/>
            <a:ext cx="4069080" cy="3333647"/>
          </a:xfrm>
        </p:spPr>
        <p:txBody>
          <a:bodyPr lIns="0" tIns="0" rIns="0" bIns="0" numCol="1" spcCol="374904">
            <a:noAutofit/>
          </a:bodyPr>
          <a:lstStyle>
            <a:lvl1pPr marL="11113" indent="0">
              <a:lnSpc>
                <a:spcPct val="100000"/>
              </a:lnSpc>
              <a:spcBef>
                <a:spcPts val="1200"/>
              </a:spcBef>
              <a:spcAft>
                <a:spcPts val="800"/>
              </a:spcAft>
              <a:buClrTx/>
              <a:tabLst/>
              <a:defRPr sz="2000" baseline="0">
                <a:solidFill>
                  <a:schemeClr val="bg2"/>
                </a:solidFill>
              </a:defRPr>
            </a:lvl1pPr>
            <a:lvl2pPr marL="228600" indent="-173736">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tabLst/>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19456">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xmlns="" id="{F6127263-FF15-96FD-4DC2-F64082639353}"/>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Tree>
    <p:extLst>
      <p:ext uri="{BB962C8B-B14F-4D97-AF65-F5344CB8AC3E}">
        <p14:creationId xmlns:p14="http://schemas.microsoft.com/office/powerpoint/2010/main" val="83643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DBD7F3DE-2A89-FE23-825E-8C73E84A3D3D}"/>
              </a:ext>
            </a:extLst>
          </p:cNvPr>
          <p:cNvSpPr>
            <a:spLocks noGrp="1"/>
          </p:cNvSpPr>
          <p:nvPr>
            <p:ph type="sldNum" sz="quarter" idx="4"/>
          </p:nvPr>
        </p:nvSpPr>
        <p:spPr>
          <a:xfrm>
            <a:off x="511080" y="4902204"/>
            <a:ext cx="850050" cy="186327"/>
          </a:xfrm>
          <a:prstGeom prst="rect">
            <a:avLst/>
          </a:prstGeom>
        </p:spPr>
        <p:txBody>
          <a:bodyPr vert="horz" lIns="0" tIns="0" rIns="0" bIns="0" rtlCol="0" anchor="t"/>
          <a:lstStyle>
            <a:lvl1pPr algn="l">
              <a:defRPr lang="en-US" sz="800" kern="1200" smtClean="0">
                <a:solidFill>
                  <a:schemeClr val="tx1"/>
                </a:solidFill>
                <a:latin typeface="+mn-lt"/>
                <a:ea typeface="+mn-ea"/>
                <a:cs typeface="+mn-cs"/>
              </a:defRPr>
            </a:lvl1pPr>
          </a:lstStyle>
          <a:p>
            <a:fld id="{80FBB8BA-9C6A-4A48-A369-70FBD2FA98DA}" type="slidenum">
              <a:rPr lang="en-GB" smtClean="0"/>
              <a:pPr/>
              <a:t>‹#›</a:t>
            </a:fld>
            <a:endParaRPr lang="en-GB" dirty="0"/>
          </a:p>
        </p:txBody>
      </p:sp>
      <p:sp>
        <p:nvSpPr>
          <p:cNvPr id="5" name="Text Placeholder 8">
            <a:extLst>
              <a:ext uri="{FF2B5EF4-FFF2-40B4-BE49-F238E27FC236}">
                <a16:creationId xmlns:a16="http://schemas.microsoft.com/office/drawing/2014/main" xmlns="" id="{7BE81065-6710-ADDD-822B-8FE4016C6178}"/>
              </a:ext>
            </a:extLst>
          </p:cNvPr>
          <p:cNvSpPr>
            <a:spLocks noGrp="1"/>
          </p:cNvSpPr>
          <p:nvPr>
            <p:ph sz="quarter" idx="14"/>
          </p:nvPr>
        </p:nvSpPr>
        <p:spPr>
          <a:xfrm>
            <a:off x="499169" y="1201737"/>
            <a:ext cx="7822796" cy="3349625"/>
          </a:xfrm>
        </p:spPr>
        <p:txBody>
          <a:bodyPr/>
          <a:lstStyle/>
          <a:p>
            <a:r>
              <a:rPr lang="en-US" dirty="0"/>
              <a:t>This is an example of body text. All body text should be left aligned, Arial Regular, 20 pt., sentence case.</a:t>
            </a:r>
          </a:p>
          <a:p>
            <a:pPr lvl="1"/>
            <a:r>
              <a:rPr lang="en-US" dirty="0"/>
              <a:t>Keep bullet points short.</a:t>
            </a:r>
          </a:p>
          <a:p>
            <a:pPr lvl="1"/>
            <a:r>
              <a:rPr lang="en-US" dirty="0"/>
              <a:t>Arial Regular, 20 pt., 20 pt. leading, space after 12 pt.</a:t>
            </a:r>
          </a:p>
          <a:p>
            <a:pPr lvl="2"/>
            <a:r>
              <a:rPr lang="en-US" dirty="0"/>
              <a:t>Limit the use of secondary bullet points. If used, keep short. </a:t>
            </a:r>
          </a:p>
          <a:p>
            <a:pPr lvl="2"/>
            <a:r>
              <a:rPr lang="en-US" dirty="0"/>
              <a:t>Arial Regular, 14 pt., 20pt. leading, space after 12 pt.</a:t>
            </a:r>
          </a:p>
        </p:txBody>
      </p:sp>
      <p:sp>
        <p:nvSpPr>
          <p:cNvPr id="6" name="Title 7">
            <a:extLst>
              <a:ext uri="{FF2B5EF4-FFF2-40B4-BE49-F238E27FC236}">
                <a16:creationId xmlns:a16="http://schemas.microsoft.com/office/drawing/2014/main" xmlns="" id="{51C2E4DA-1703-F375-D152-A69E03FB7B3E}"/>
              </a:ext>
            </a:extLst>
          </p:cNvPr>
          <p:cNvSpPr txBox="1">
            <a:spLocks/>
          </p:cNvSpPr>
          <p:nvPr userDrawn="1"/>
        </p:nvSpPr>
        <p:spPr>
          <a:xfrm>
            <a:off x="499168" y="365760"/>
            <a:ext cx="8146067" cy="591353"/>
          </a:xfrm>
          <a:prstGeom prst="rect">
            <a:avLst/>
          </a:prstGeom>
        </p:spPr>
        <p:txBody>
          <a:bodyPr vert="horz" lIns="0" tIns="0" rIns="0" bIns="0" rtlCol="0" anchor="b" anchorCtr="0">
            <a:normAutofit fontScale="92500" lnSpcReduction="10000"/>
          </a:bodyPr>
          <a:lstStyle>
            <a:lvl1pPr algn="l" defTabSz="457200" rtl="0" eaLnBrk="1" latinLnBrk="0" hangingPunct="1">
              <a:lnSpc>
                <a:spcPct val="100000"/>
              </a:lnSpc>
              <a:spcBef>
                <a:spcPct val="0"/>
              </a:spcBef>
              <a:buNone/>
              <a:defRPr sz="2200" kern="1200">
                <a:solidFill>
                  <a:schemeClr val="tx2"/>
                </a:solidFill>
                <a:latin typeface="+mj-lt"/>
                <a:ea typeface="+mj-ea"/>
                <a:cs typeface="+mj-cs"/>
              </a:defRPr>
            </a:lvl1pPr>
          </a:lstStyle>
          <a:p>
            <a:r>
              <a:rPr lang="en-US" dirty="0"/>
              <a:t>Keep headlines short, Arial, 22 pt., </a:t>
            </a:r>
            <a:br>
              <a:rPr lang="en-US" dirty="0"/>
            </a:br>
            <a:r>
              <a:rPr lang="en-US" dirty="0"/>
              <a:t>single spacing, sentence case.</a:t>
            </a:r>
          </a:p>
        </p:txBody>
      </p:sp>
    </p:spTree>
    <p:extLst>
      <p:ext uri="{BB962C8B-B14F-4D97-AF65-F5344CB8AC3E}">
        <p14:creationId xmlns:p14="http://schemas.microsoft.com/office/powerpoint/2010/main" val="363896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840" y="365760"/>
            <a:ext cx="7772400" cy="594360"/>
          </a:xfrm>
          <a:prstGeom prst="rect">
            <a:avLst/>
          </a:prstGeom>
        </p:spPr>
        <p:txBody>
          <a:bodyPr vert="horz" lIns="0" tIns="0" rIns="0" bIns="0" rtlCol="0" anchor="b" anchorCtr="0">
            <a:normAutofit/>
          </a:bodyPr>
          <a:lstStyle/>
          <a:p>
            <a:r>
              <a:rPr lang="en-US"/>
              <a:t>Click to edit Master title style</a:t>
            </a:r>
          </a:p>
        </p:txBody>
      </p:sp>
      <p:sp>
        <p:nvSpPr>
          <p:cNvPr id="10" name="Text Placeholder 9"/>
          <p:cNvSpPr>
            <a:spLocks noGrp="1"/>
          </p:cNvSpPr>
          <p:nvPr>
            <p:ph type="body" idx="1"/>
          </p:nvPr>
        </p:nvSpPr>
        <p:spPr>
          <a:xfrm>
            <a:off x="497840" y="1200150"/>
            <a:ext cx="7772400" cy="339407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582286"/>
      </p:ext>
    </p:extLst>
  </p:cSld>
  <p:clrMap bg1="lt1" tx1="dk1" bg2="lt2" tx2="dk2" accent1="accent1" accent2="accent2" accent3="accent3" accent4="accent4" accent5="accent5" accent6="accent6" hlink="hlink" folHlink="folHlink"/>
  <p:sldLayoutIdLst>
    <p:sldLayoutId id="2147484042" r:id="rId1"/>
    <p:sldLayoutId id="2147484101" r:id="rId2"/>
    <p:sldLayoutId id="2147484084" r:id="rId3"/>
    <p:sldLayoutId id="2147484047" r:id="rId4"/>
    <p:sldLayoutId id="2147484050" r:id="rId5"/>
    <p:sldLayoutId id="2147484051" r:id="rId6"/>
    <p:sldLayoutId id="2147484053" r:id="rId7"/>
    <p:sldLayoutId id="2147484054" r:id="rId8"/>
    <p:sldLayoutId id="2147484055" r:id="rId9"/>
    <p:sldLayoutId id="2147484057" r:id="rId10"/>
    <p:sldLayoutId id="2147484058" r:id="rId11"/>
    <p:sldLayoutId id="2147484060" r:id="rId12"/>
    <p:sldLayoutId id="2147484085" r:id="rId13"/>
    <p:sldLayoutId id="2147484086" r:id="rId14"/>
    <p:sldLayoutId id="2147484099" r:id="rId15"/>
    <p:sldLayoutId id="2147484102" r:id="rId16"/>
    <p:sldLayoutId id="2147484098" r:id="rId17"/>
    <p:sldLayoutId id="2147484100" r:id="rId18"/>
    <p:sldLayoutId id="2147484068" r:id="rId19"/>
    <p:sldLayoutId id="2147484095" r:id="rId20"/>
    <p:sldLayoutId id="2147484097" r:id="rId21"/>
    <p:sldLayoutId id="2147484083" r:id="rId22"/>
    <p:sldLayoutId id="2147484064" r:id="rId23"/>
    <p:sldLayoutId id="2147484076" r:id="rId24"/>
    <p:sldLayoutId id="2147484103" r:id="rId25"/>
    <p:sldLayoutId id="2147484104" r:id="rId26"/>
    <p:sldLayoutId id="2147484105" r:id="rId27"/>
    <p:sldLayoutId id="2147484146" r:id="rId28"/>
  </p:sldLayoutIdLst>
  <p:hf hdr="0" ftr="0" dt="0"/>
  <p:txStyles>
    <p:titleStyle>
      <a:lvl1pPr algn="l" defTabSz="457200" rtl="0" eaLnBrk="1" latinLnBrk="0" hangingPunct="1">
        <a:lnSpc>
          <a:spcPct val="100000"/>
        </a:lnSpc>
        <a:spcBef>
          <a:spcPct val="0"/>
        </a:spcBef>
        <a:buNone/>
        <a:defRPr sz="2200" kern="1200">
          <a:solidFill>
            <a:schemeClr val="tx2"/>
          </a:solidFill>
          <a:latin typeface="+mj-lt"/>
          <a:ea typeface="+mj-ea"/>
          <a:cs typeface="+mj-cs"/>
        </a:defRPr>
      </a:lvl1pPr>
    </p:titleStyle>
    <p:bodyStyle>
      <a:lvl1pPr marL="0" marR="0" indent="0" algn="l" defTabSz="457200" rtl="0" eaLnBrk="1" fontAlgn="auto" latinLnBrk="0" hangingPunct="1">
        <a:lnSpc>
          <a:spcPct val="100000"/>
        </a:lnSpc>
        <a:spcBef>
          <a:spcPts val="600"/>
        </a:spcBef>
        <a:spcAft>
          <a:spcPts val="900"/>
        </a:spcAft>
        <a:buClrTx/>
        <a:buSzTx/>
        <a:buFont typeface="Arial"/>
        <a:buNone/>
        <a:tabLst/>
        <a:defRPr sz="2000" kern="1200">
          <a:solidFill>
            <a:schemeClr val="tx1"/>
          </a:solidFill>
          <a:latin typeface="+mn-lt"/>
          <a:ea typeface="+mn-ea"/>
          <a:cs typeface="+mn-cs"/>
        </a:defRPr>
      </a:lvl1pPr>
      <a:lvl2pPr marL="230188" marR="0" indent="-174625" algn="l" defTabSz="457200" rtl="0" eaLnBrk="1" fontAlgn="auto" latinLnBrk="0" hangingPunct="1">
        <a:lnSpc>
          <a:spcPct val="100000"/>
        </a:lnSpc>
        <a:spcBef>
          <a:spcPts val="0"/>
        </a:spcBef>
        <a:spcAft>
          <a:spcPts val="900"/>
        </a:spcAft>
        <a:buClr>
          <a:schemeClr val="tx2"/>
        </a:buClr>
        <a:buSzTx/>
        <a:buFont typeface="Arial"/>
        <a:buChar char="•"/>
        <a:tabLst/>
        <a:defRPr sz="2000" kern="1200">
          <a:solidFill>
            <a:schemeClr val="tx1"/>
          </a:solidFill>
          <a:latin typeface="+mn-lt"/>
          <a:ea typeface="+mn-ea"/>
          <a:cs typeface="+mn-cs"/>
        </a:defRPr>
      </a:lvl2pPr>
      <a:lvl3pPr marL="454025" marR="0" indent="-223838" algn="l" defTabSz="457200" rtl="0" eaLnBrk="1" fontAlgn="auto" latinLnBrk="0" hangingPunct="1">
        <a:lnSpc>
          <a:spcPct val="100000"/>
        </a:lnSpc>
        <a:spcBef>
          <a:spcPts val="0"/>
        </a:spcBef>
        <a:spcAft>
          <a:spcPts val="900"/>
        </a:spcAft>
        <a:buClrTx/>
        <a:buSzTx/>
        <a:buFont typeface="Lucida Grande"/>
        <a:buChar char="–"/>
        <a:tabLst/>
        <a:defRPr sz="1400" kern="1200">
          <a:solidFill>
            <a:schemeClr val="tx1"/>
          </a:solidFill>
          <a:latin typeface="+mn-lt"/>
          <a:ea typeface="+mn-ea"/>
          <a:cs typeface="+mn-cs"/>
        </a:defRPr>
      </a:lvl3pPr>
      <a:lvl4pPr marL="684213" marR="0" indent="-230188" algn="l" defTabSz="457200" rtl="0" eaLnBrk="1" fontAlgn="auto" latinLnBrk="0" hangingPunct="1">
        <a:lnSpc>
          <a:spcPct val="100000"/>
        </a:lnSpc>
        <a:spcBef>
          <a:spcPts val="0"/>
        </a:spcBef>
        <a:spcAft>
          <a:spcPts val="900"/>
        </a:spcAft>
        <a:buClrTx/>
        <a:buSzTx/>
        <a:buFont typeface="Lucida Grande"/>
        <a:buChar char="–"/>
        <a:tabLst/>
        <a:defRPr sz="1400" kern="1200">
          <a:solidFill>
            <a:schemeClr val="tx1"/>
          </a:solidFill>
          <a:latin typeface="+mn-lt"/>
          <a:ea typeface="+mn-ea"/>
          <a:cs typeface="+mn-cs"/>
        </a:defRPr>
      </a:lvl4pPr>
      <a:lvl5pPr marL="914400" marR="0" indent="-230188" algn="l" defTabSz="457200" rtl="0" eaLnBrk="1" fontAlgn="auto" latinLnBrk="0" hangingPunct="1">
        <a:lnSpc>
          <a:spcPct val="100000"/>
        </a:lnSpc>
        <a:spcBef>
          <a:spcPts val="0"/>
        </a:spcBef>
        <a:spcAft>
          <a:spcPts val="900"/>
        </a:spcAft>
        <a:buClrTx/>
        <a:buSzTx/>
        <a:buFont typeface="Lucida Grande"/>
        <a:buChar char="–"/>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CAB0E7-1D7D-4989-8B18-C6464384DE2F}"/>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558E93-7EA7-4AD1-97D5-047C9058880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CF0936-3F1B-4D85-9445-F38475ABEE65}"/>
              </a:ext>
            </a:extLst>
          </p:cNvPr>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506">
                <a:solidFill>
                  <a:schemeClr val="tx1">
                    <a:tint val="75000"/>
                  </a:schemeClr>
                </a:solidFill>
              </a:defRPr>
            </a:lvl1pPr>
          </a:lstStyle>
          <a:p>
            <a:fld id="{BE632C76-43E8-4FEB-8CFC-AF1EDB0974B7}" type="datetimeFigureOut">
              <a:rPr lang="en-US" smtClean="0"/>
              <a:t>4/27/2025</a:t>
            </a:fld>
            <a:endParaRPr lang="en-US"/>
          </a:p>
        </p:txBody>
      </p:sp>
      <p:sp>
        <p:nvSpPr>
          <p:cNvPr id="5" name="Footer Placeholder 4">
            <a:extLst>
              <a:ext uri="{FF2B5EF4-FFF2-40B4-BE49-F238E27FC236}">
                <a16:creationId xmlns:a16="http://schemas.microsoft.com/office/drawing/2014/main" xmlns="" id="{BF8E0B8A-5682-4482-81B9-7839B2B90BEC}"/>
              </a:ext>
            </a:extLst>
          </p:cNvPr>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409113B-7D41-4588-9B14-83A9E95C37F3}"/>
              </a:ext>
            </a:extLst>
          </p:cNvPr>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506">
                <a:solidFill>
                  <a:schemeClr val="tx1">
                    <a:tint val="75000"/>
                  </a:schemeClr>
                </a:solidFill>
              </a:defRPr>
            </a:lvl1pPr>
          </a:lstStyle>
          <a:p>
            <a:fld id="{99FE3380-7E18-42C4-89E8-9F6DAD9F4CE5}" type="slidenum">
              <a:rPr lang="en-US" smtClean="0"/>
              <a:t>‹#›</a:t>
            </a:fld>
            <a:endParaRPr lang="en-US"/>
          </a:p>
        </p:txBody>
      </p:sp>
    </p:spTree>
    <p:extLst>
      <p:ext uri="{BB962C8B-B14F-4D97-AF65-F5344CB8AC3E}">
        <p14:creationId xmlns:p14="http://schemas.microsoft.com/office/powerpoint/2010/main" val="382332395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AFBE46-6955-5370-C299-34EA29854A3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B55EDF-1693-324B-63AF-39A7D9A2D82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D0A52E-3931-4529-BE89-9D398E748F9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5362734-3E1C-415D-B0EE-18E62AFC40C8}" type="datetimeFigureOut">
              <a:rPr lang="en-US" smtClean="0"/>
              <a:t>4/27/2025</a:t>
            </a:fld>
            <a:endParaRPr lang="en-US"/>
          </a:p>
        </p:txBody>
      </p:sp>
      <p:sp>
        <p:nvSpPr>
          <p:cNvPr id="5" name="Footer Placeholder 4">
            <a:extLst>
              <a:ext uri="{FF2B5EF4-FFF2-40B4-BE49-F238E27FC236}">
                <a16:creationId xmlns:a16="http://schemas.microsoft.com/office/drawing/2014/main" xmlns="" id="{C1513A41-6017-7031-302F-74E8E3B8DC1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984894-E519-93E7-3280-34F1C695D56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6966B35-656D-488D-A36D-7AC0CA10F669}" type="slidenum">
              <a:rPr lang="en-US" smtClean="0"/>
              <a:t>‹#›</a:t>
            </a:fld>
            <a:endParaRPr lang="en-US"/>
          </a:p>
        </p:txBody>
      </p:sp>
    </p:spTree>
    <p:extLst>
      <p:ext uri="{BB962C8B-B14F-4D97-AF65-F5344CB8AC3E}">
        <p14:creationId xmlns:p14="http://schemas.microsoft.com/office/powerpoint/2010/main" val="3008767122"/>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7D7403-9778-EBCB-D732-B9647BB26D9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3059795-ECA3-3BD7-36B7-D7971946090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681A7E-7C0F-8745-6FF8-06DFED37833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9E55ACD7-3F06-151B-CA47-FD46396058F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For financial professional use only. Not to be used with the offer or sale of annuities.</a:t>
            </a:r>
          </a:p>
        </p:txBody>
      </p:sp>
      <p:sp>
        <p:nvSpPr>
          <p:cNvPr id="6" name="Slide Number Placeholder 5">
            <a:extLst>
              <a:ext uri="{FF2B5EF4-FFF2-40B4-BE49-F238E27FC236}">
                <a16:creationId xmlns:a16="http://schemas.microsoft.com/office/drawing/2014/main" xmlns="" id="{1A837C2F-2644-ADEF-AA3E-6D42AEA4B07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AA70BDF-73C0-4974-B20B-ABF32DDE8E13}" type="slidenum">
              <a:rPr lang="en-US" smtClean="0"/>
              <a:t>‹#›</a:t>
            </a:fld>
            <a:endParaRPr lang="en-US"/>
          </a:p>
        </p:txBody>
      </p:sp>
    </p:spTree>
    <p:extLst>
      <p:ext uri="{BB962C8B-B14F-4D97-AF65-F5344CB8AC3E}">
        <p14:creationId xmlns:p14="http://schemas.microsoft.com/office/powerpoint/2010/main" val="348498470"/>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30.emf"/><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44388" y="382919"/>
            <a:ext cx="2125453" cy="2716234"/>
          </a:xfrm>
          <a:custGeom>
            <a:avLst/>
            <a:gdLst/>
            <a:ahLst/>
            <a:cxnLst/>
            <a:rect l="l" t="t" r="r" b="b"/>
            <a:pathLst>
              <a:path w="4250906" h="5432468">
                <a:moveTo>
                  <a:pt x="0" y="0"/>
                </a:moveTo>
                <a:lnTo>
                  <a:pt x="4250906" y="0"/>
                </a:lnTo>
                <a:lnTo>
                  <a:pt x="4250906" y="5432468"/>
                </a:lnTo>
                <a:lnTo>
                  <a:pt x="0" y="5432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50493" y="580109"/>
            <a:ext cx="2628780" cy="2519044"/>
          </a:xfrm>
          <a:custGeom>
            <a:avLst/>
            <a:gdLst/>
            <a:ahLst/>
            <a:cxnLst/>
            <a:rect l="l" t="t" r="r" b="b"/>
            <a:pathLst>
              <a:path w="5257560" h="5038088">
                <a:moveTo>
                  <a:pt x="0" y="0"/>
                </a:moveTo>
                <a:lnTo>
                  <a:pt x="5257560" y="0"/>
                </a:lnTo>
                <a:lnTo>
                  <a:pt x="5257560" y="5038089"/>
                </a:lnTo>
                <a:lnTo>
                  <a:pt x="0" y="5038089"/>
                </a:lnTo>
                <a:lnTo>
                  <a:pt x="0" y="0"/>
                </a:lnTo>
                <a:close/>
              </a:path>
            </a:pathLst>
          </a:custGeom>
          <a:blipFill>
            <a:blip r:embed="rId4"/>
            <a:stretch>
              <a:fillRect/>
            </a:stretch>
          </a:blipFill>
        </p:spPr>
      </p:sp>
      <p:sp>
        <p:nvSpPr>
          <p:cNvPr id="4" name="TextBox 4"/>
          <p:cNvSpPr txBox="1"/>
          <p:nvPr/>
        </p:nvSpPr>
        <p:spPr>
          <a:xfrm>
            <a:off x="5544388" y="3189572"/>
            <a:ext cx="2125453" cy="1603003"/>
          </a:xfrm>
          <a:prstGeom prst="rect">
            <a:avLst/>
          </a:prstGeom>
        </p:spPr>
        <p:txBody>
          <a:bodyPr lIns="0" tIns="0" rIns="0" bIns="0" rtlCol="0" anchor="t">
            <a:spAutoFit/>
          </a:bodyPr>
          <a:lstStyle/>
          <a:p>
            <a:pPr algn="ctr">
              <a:lnSpc>
                <a:spcPts val="2535"/>
              </a:lnSpc>
            </a:pPr>
            <a:r>
              <a:rPr lang="en-US" sz="1811" b="1">
                <a:solidFill>
                  <a:srgbClr val="151945"/>
                </a:solidFill>
                <a:latin typeface="Barlow Bold"/>
                <a:ea typeface="Barlow Bold"/>
                <a:cs typeface="Barlow Bold"/>
                <a:sym typeface="Barlow Bold"/>
              </a:rPr>
              <a:t>SCAN THE ABOVE QR CODE BEFORE AND AFTER EACH PRESENTATION TO GET CE CREDIT</a:t>
            </a:r>
          </a:p>
        </p:txBody>
      </p:sp>
      <p:pic>
        <p:nvPicPr>
          <p:cNvPr id="5" name="Picture 5"/>
          <p:cNvPicPr>
            <a:picLocks noChangeAspect="1"/>
          </p:cNvPicPr>
          <p:nvPr/>
        </p:nvPicPr>
        <p:blipFill>
          <a:blip r:embed="rId5"/>
          <a:stretch>
            <a:fillRect/>
          </a:stretch>
        </p:blipFill>
        <p:spPr>
          <a:xfrm>
            <a:off x="5427523" y="895856"/>
            <a:ext cx="2332593" cy="2332593"/>
          </a:xfrm>
          <a:prstGeom prst="rect">
            <a:avLst/>
          </a:prstGeom>
        </p:spPr>
      </p:pic>
      <p:sp>
        <p:nvSpPr>
          <p:cNvPr id="6" name="TextBox 6"/>
          <p:cNvSpPr txBox="1"/>
          <p:nvPr/>
        </p:nvSpPr>
        <p:spPr>
          <a:xfrm>
            <a:off x="514350" y="3225801"/>
            <a:ext cx="4057650" cy="1436291"/>
          </a:xfrm>
          <a:prstGeom prst="rect">
            <a:avLst/>
          </a:prstGeom>
        </p:spPr>
        <p:txBody>
          <a:bodyPr lIns="0" tIns="0" rIns="0" bIns="0" rtlCol="0" anchor="t">
            <a:spAutoFit/>
          </a:bodyPr>
          <a:lstStyle/>
          <a:p>
            <a:pPr algn="ctr">
              <a:lnSpc>
                <a:spcPts val="5600"/>
              </a:lnSpc>
            </a:pPr>
            <a:r>
              <a:rPr lang="en-US" sz="4000" b="1">
                <a:solidFill>
                  <a:srgbClr val="151945"/>
                </a:solidFill>
                <a:latin typeface="Barlow Bold"/>
                <a:ea typeface="Barlow Bold"/>
                <a:cs typeface="Barlow Bold"/>
                <a:sym typeface="Barlow Bold"/>
              </a:rPr>
              <a:t>Sign In Code:</a:t>
            </a:r>
          </a:p>
          <a:p>
            <a:pPr algn="ctr">
              <a:lnSpc>
                <a:spcPts val="5600"/>
              </a:lnSpc>
            </a:pPr>
            <a:r>
              <a:rPr lang="en-US" sz="4000" b="1">
                <a:solidFill>
                  <a:srgbClr val="151945"/>
                </a:solidFill>
                <a:latin typeface="Barlow Bold"/>
                <a:ea typeface="Barlow Bold"/>
                <a:cs typeface="Barlow Bold"/>
                <a:sym typeface="Barlow Bold"/>
              </a:rPr>
              <a:t>2525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33ED0-B45D-A0FE-EC15-C3FEF0565DE3}"/>
              </a:ext>
            </a:extLst>
          </p:cNvPr>
          <p:cNvSpPr>
            <a:spLocks noGrp="1"/>
          </p:cNvSpPr>
          <p:nvPr>
            <p:ph type="title"/>
          </p:nvPr>
        </p:nvSpPr>
        <p:spPr>
          <a:xfrm>
            <a:off x="558799" y="185631"/>
            <a:ext cx="7956551" cy="1082386"/>
          </a:xfrm>
        </p:spPr>
        <p:txBody>
          <a:bodyPr>
            <a:normAutofit fontScale="90000"/>
          </a:bodyPr>
          <a:lstStyle/>
          <a:p>
            <a:r>
              <a:rPr lang="en-US" dirty="0"/>
              <a:t>Withdrawal of $55,000 nominal from $1 million stock portfolio starting in </a:t>
            </a:r>
            <a:r>
              <a:rPr lang="en-US" sz="4050" dirty="0">
                <a:solidFill>
                  <a:srgbClr val="FF0000"/>
                </a:solidFill>
              </a:rPr>
              <a:t>2003</a:t>
            </a:r>
          </a:p>
        </p:txBody>
      </p:sp>
      <p:sp>
        <p:nvSpPr>
          <p:cNvPr id="5" name="TextBox 4">
            <a:extLst>
              <a:ext uri="{FF2B5EF4-FFF2-40B4-BE49-F238E27FC236}">
                <a16:creationId xmlns:a16="http://schemas.microsoft.com/office/drawing/2014/main" xmlns="" id="{05489B0A-6FA5-4369-E48F-4375C8585FA4}"/>
              </a:ext>
            </a:extLst>
          </p:cNvPr>
          <p:cNvSpPr txBox="1"/>
          <p:nvPr/>
        </p:nvSpPr>
        <p:spPr>
          <a:xfrm>
            <a:off x="628650" y="4787900"/>
            <a:ext cx="307363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Morningstar SBBI US Large Stock Returns</a:t>
            </a:r>
          </a:p>
        </p:txBody>
      </p:sp>
      <p:graphicFrame>
        <p:nvGraphicFramePr>
          <p:cNvPr id="8" name="Chart 7">
            <a:extLst>
              <a:ext uri="{FF2B5EF4-FFF2-40B4-BE49-F238E27FC236}">
                <a16:creationId xmlns:a16="http://schemas.microsoft.com/office/drawing/2014/main" xmlns="" id="{857D525F-4293-3579-23A1-31B78F39D26A}"/>
              </a:ext>
            </a:extLst>
          </p:cNvPr>
          <p:cNvGraphicFramePr>
            <a:graphicFrameLocks/>
          </p:cNvGraphicFramePr>
          <p:nvPr/>
        </p:nvGraphicFramePr>
        <p:xfrm>
          <a:off x="479544" y="1345818"/>
          <a:ext cx="8281164" cy="34420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83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g29cf5eb6995_1_102"/>
          <p:cNvSpPr txBox="1">
            <a:spLocks noGrp="1"/>
          </p:cNvSpPr>
          <p:nvPr>
            <p:ph type="title"/>
          </p:nvPr>
        </p:nvSpPr>
        <p:spPr>
          <a:xfrm>
            <a:off x="475575" y="219488"/>
            <a:ext cx="8039700" cy="1048500"/>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400"/>
            </a:pPr>
            <a:r>
              <a:rPr lang="en-US"/>
              <a:t>Retirement through the “failure rate” lens</a:t>
            </a:r>
            <a:endParaRPr/>
          </a:p>
        </p:txBody>
      </p:sp>
      <p:pic>
        <p:nvPicPr>
          <p:cNvPr id="181" name="Google Shape;181;g29cf5eb6995_1_102" descr="The four-percent rule for safe withdrawals during retirement"/>
          <p:cNvPicPr preferRelativeResize="0">
            <a:picLocks noGrp="1"/>
          </p:cNvPicPr>
          <p:nvPr>
            <p:ph type="body" idx="1"/>
          </p:nvPr>
        </p:nvPicPr>
        <p:blipFill rotWithShape="1">
          <a:blip r:embed="rId3">
            <a:alphaModFix/>
          </a:blip>
          <a:srcRect/>
          <a:stretch/>
        </p:blipFill>
        <p:spPr>
          <a:xfrm>
            <a:off x="2021356" y="1141646"/>
            <a:ext cx="5101287" cy="3594739"/>
          </a:xfrm>
          <a:prstGeom prst="rect">
            <a:avLst/>
          </a:prstGeom>
          <a:noFill/>
          <a:ln>
            <a:noFill/>
          </a:ln>
        </p:spPr>
      </p:pic>
    </p:spTree>
    <p:extLst>
      <p:ext uri="{BB962C8B-B14F-4D97-AF65-F5344CB8AC3E}">
        <p14:creationId xmlns:p14="http://schemas.microsoft.com/office/powerpoint/2010/main" val="367511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6F677-CEED-1D21-5867-86BD8FAFFB25}"/>
              </a:ext>
            </a:extLst>
          </p:cNvPr>
          <p:cNvSpPr>
            <a:spLocks noGrp="1"/>
          </p:cNvSpPr>
          <p:nvPr>
            <p:ph type="title"/>
          </p:nvPr>
        </p:nvSpPr>
        <p:spPr>
          <a:xfrm>
            <a:off x="160234" y="136117"/>
            <a:ext cx="4230911" cy="3013483"/>
          </a:xfrm>
        </p:spPr>
        <p:txBody>
          <a:bodyPr>
            <a:normAutofit/>
          </a:bodyPr>
          <a:lstStyle/>
          <a:p>
            <a:pPr algn="ctr"/>
            <a:r>
              <a:rPr lang="en-US" sz="3200" dirty="0"/>
              <a:t>What does an 84% probability of success mean?</a:t>
            </a:r>
          </a:p>
        </p:txBody>
      </p:sp>
      <p:pic>
        <p:nvPicPr>
          <p:cNvPr id="2050" name="Picture 2" descr="Vanguard's Retirement Nest Egg Calculator">
            <a:extLst>
              <a:ext uri="{FF2B5EF4-FFF2-40B4-BE49-F238E27FC236}">
                <a16:creationId xmlns:a16="http://schemas.microsoft.com/office/drawing/2014/main" xmlns="" id="{D09B27FA-1060-356D-F447-FB49E1A487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86542" y="136117"/>
            <a:ext cx="4230911" cy="490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0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4B0C8B-644C-B54F-F1A0-10FE2FB835EF}"/>
              </a:ext>
            </a:extLst>
          </p:cNvPr>
          <p:cNvSpPr>
            <a:spLocks noGrp="1"/>
          </p:cNvSpPr>
          <p:nvPr>
            <p:ph type="title"/>
          </p:nvPr>
        </p:nvSpPr>
        <p:spPr>
          <a:xfrm>
            <a:off x="326571" y="87550"/>
            <a:ext cx="8188779" cy="696221"/>
          </a:xfrm>
        </p:spPr>
        <p:txBody>
          <a:bodyPr/>
          <a:lstStyle/>
          <a:p>
            <a:r>
              <a:rPr lang="en-US" dirty="0"/>
              <a:t>Illustration of a fixed withdrawal rate rule</a:t>
            </a:r>
            <a:br>
              <a:rPr lang="en-US" dirty="0"/>
            </a:br>
            <a:r>
              <a:rPr lang="en-US" sz="1500" dirty="0"/>
              <a:t>$1m portfolio, $55k income, 40/60 allocation, 1% AUM</a:t>
            </a:r>
          </a:p>
        </p:txBody>
      </p:sp>
      <p:pic>
        <p:nvPicPr>
          <p:cNvPr id="5" name="Content Placeholder 4">
            <a:extLst>
              <a:ext uri="{FF2B5EF4-FFF2-40B4-BE49-F238E27FC236}">
                <a16:creationId xmlns:a16="http://schemas.microsoft.com/office/drawing/2014/main" xmlns="" id="{3FADBE6F-1651-FD74-2856-ADA44C02EE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205" y="1154560"/>
            <a:ext cx="6669778" cy="3834447"/>
          </a:xfrm>
          <a:prstGeom prst="rect">
            <a:avLst/>
          </a:prstGeom>
          <a:noFill/>
        </p:spPr>
      </p:pic>
    </p:spTree>
    <p:extLst>
      <p:ext uri="{BB962C8B-B14F-4D97-AF65-F5344CB8AC3E}">
        <p14:creationId xmlns:p14="http://schemas.microsoft.com/office/powerpoint/2010/main" val="292250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AA3F0-78A2-B5ED-E4D4-ACA695F37EFC}"/>
              </a:ext>
            </a:extLst>
          </p:cNvPr>
          <p:cNvSpPr>
            <a:spLocks noGrp="1"/>
          </p:cNvSpPr>
          <p:nvPr>
            <p:ph type="title"/>
          </p:nvPr>
        </p:nvSpPr>
        <p:spPr>
          <a:xfrm>
            <a:off x="539886" y="273844"/>
            <a:ext cx="7975466" cy="514028"/>
          </a:xfrm>
        </p:spPr>
        <p:txBody>
          <a:bodyPr/>
          <a:lstStyle/>
          <a:p>
            <a:r>
              <a:rPr lang="en-US" sz="2700" dirty="0"/>
              <a:t>Legacy values with a fixed withdrawal rate rule</a:t>
            </a:r>
          </a:p>
        </p:txBody>
      </p:sp>
      <p:sp>
        <p:nvSpPr>
          <p:cNvPr id="5" name="TextBox 6">
            <a:extLst>
              <a:ext uri="{FF2B5EF4-FFF2-40B4-BE49-F238E27FC236}">
                <a16:creationId xmlns:a16="http://schemas.microsoft.com/office/drawing/2014/main" xmlns="" id="{131947A8-6183-147D-6CC2-2A0322B13EFA}"/>
              </a:ext>
            </a:extLst>
          </p:cNvPr>
          <p:cNvSpPr txBox="1"/>
          <p:nvPr/>
        </p:nvSpPr>
        <p:spPr>
          <a:xfrm rot="16200000">
            <a:off x="-497786" y="2576775"/>
            <a:ext cx="158317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defRPr/>
            </a:pPr>
            <a:r>
              <a:rPr lang="en-US" sz="1800" dirty="0">
                <a:solidFill>
                  <a:prstClr val="black"/>
                </a:solidFill>
                <a:latin typeface="Calibri" panose="020F0502020204030204"/>
              </a:rPr>
              <a:t>Legacy $000’s</a:t>
            </a:r>
          </a:p>
        </p:txBody>
      </p:sp>
      <p:pic>
        <p:nvPicPr>
          <p:cNvPr id="7" name="Content Placeholder 6">
            <a:extLst>
              <a:ext uri="{FF2B5EF4-FFF2-40B4-BE49-F238E27FC236}">
                <a16:creationId xmlns:a16="http://schemas.microsoft.com/office/drawing/2014/main" xmlns="" id="{5AE2DFB8-FA85-8FB0-A626-E0F3EB950FF1}"/>
              </a:ext>
            </a:extLst>
          </p:cNvPr>
          <p:cNvPicPr>
            <a:picLocks noGrp="1" noChangeAspect="1"/>
          </p:cNvPicPr>
          <p:nvPr>
            <p:ph idx="1"/>
          </p:nvPr>
        </p:nvPicPr>
        <p:blipFill>
          <a:blip r:embed="rId2"/>
          <a:stretch>
            <a:fillRect/>
          </a:stretch>
        </p:blipFill>
        <p:spPr>
          <a:xfrm>
            <a:off x="539885" y="1073944"/>
            <a:ext cx="8178088" cy="3908468"/>
          </a:xfrm>
          <a:prstGeom prst="rect">
            <a:avLst/>
          </a:prstGeom>
        </p:spPr>
      </p:pic>
      <p:sp>
        <p:nvSpPr>
          <p:cNvPr id="8" name="TextBox 7">
            <a:extLst>
              <a:ext uri="{FF2B5EF4-FFF2-40B4-BE49-F238E27FC236}">
                <a16:creationId xmlns:a16="http://schemas.microsoft.com/office/drawing/2014/main" xmlns="" id="{E7B283BA-50A4-AC0E-191D-7B07248DF381}"/>
              </a:ext>
            </a:extLst>
          </p:cNvPr>
          <p:cNvSpPr txBox="1"/>
          <p:nvPr/>
        </p:nvSpPr>
        <p:spPr>
          <a:xfrm>
            <a:off x="2519795" y="3792557"/>
            <a:ext cx="1153391"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5</a:t>
            </a:r>
            <a:r>
              <a:rPr lang="en-US" sz="1350" baseline="30000" dirty="0">
                <a:solidFill>
                  <a:prstClr val="black"/>
                </a:solidFill>
                <a:latin typeface="Calibri" panose="020F0502020204030204"/>
              </a:rPr>
              <a:t>th</a:t>
            </a:r>
            <a:r>
              <a:rPr lang="en-US" sz="1350" dirty="0">
                <a:solidFill>
                  <a:prstClr val="black"/>
                </a:solidFill>
                <a:latin typeface="Calibri" panose="020F0502020204030204"/>
              </a:rPr>
              <a:t> Percentile</a:t>
            </a:r>
          </a:p>
        </p:txBody>
      </p:sp>
      <p:sp>
        <p:nvSpPr>
          <p:cNvPr id="9" name="TextBox 8">
            <a:extLst>
              <a:ext uri="{FF2B5EF4-FFF2-40B4-BE49-F238E27FC236}">
                <a16:creationId xmlns:a16="http://schemas.microsoft.com/office/drawing/2014/main" xmlns="" id="{55B47533-A9E4-18F3-DCF1-FFDD395B4EE0}"/>
              </a:ext>
            </a:extLst>
          </p:cNvPr>
          <p:cNvSpPr txBox="1"/>
          <p:nvPr/>
        </p:nvSpPr>
        <p:spPr>
          <a:xfrm>
            <a:off x="3418609" y="2448164"/>
            <a:ext cx="1153391"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Median</a:t>
            </a:r>
          </a:p>
        </p:txBody>
      </p:sp>
      <p:sp>
        <p:nvSpPr>
          <p:cNvPr id="10" name="TextBox 9">
            <a:extLst>
              <a:ext uri="{FF2B5EF4-FFF2-40B4-BE49-F238E27FC236}">
                <a16:creationId xmlns:a16="http://schemas.microsoft.com/office/drawing/2014/main" xmlns="" id="{6DEF7190-80A6-2B32-88CE-C33B27474F48}"/>
              </a:ext>
            </a:extLst>
          </p:cNvPr>
          <p:cNvSpPr txBox="1"/>
          <p:nvPr/>
        </p:nvSpPr>
        <p:spPr>
          <a:xfrm>
            <a:off x="2992582" y="1791117"/>
            <a:ext cx="1153391"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75</a:t>
            </a:r>
            <a:r>
              <a:rPr lang="en-US" sz="1350" baseline="30000" dirty="0">
                <a:solidFill>
                  <a:prstClr val="black"/>
                </a:solidFill>
                <a:latin typeface="Calibri" panose="020F0502020204030204"/>
              </a:rPr>
              <a:t>th</a:t>
            </a:r>
            <a:r>
              <a:rPr lang="en-US" sz="1350" dirty="0">
                <a:solidFill>
                  <a:prstClr val="black"/>
                </a:solidFill>
                <a:latin typeface="Calibri" panose="020F0502020204030204"/>
              </a:rPr>
              <a:t> Percentile</a:t>
            </a:r>
          </a:p>
        </p:txBody>
      </p:sp>
      <p:sp>
        <p:nvSpPr>
          <p:cNvPr id="11" name="TextBox 10">
            <a:extLst>
              <a:ext uri="{FF2B5EF4-FFF2-40B4-BE49-F238E27FC236}">
                <a16:creationId xmlns:a16="http://schemas.microsoft.com/office/drawing/2014/main" xmlns="" id="{5A07C708-198C-601D-A86F-EE9D2ECC4005}"/>
              </a:ext>
            </a:extLst>
          </p:cNvPr>
          <p:cNvSpPr txBox="1"/>
          <p:nvPr/>
        </p:nvSpPr>
        <p:spPr>
          <a:xfrm>
            <a:off x="1745673" y="1315656"/>
            <a:ext cx="1153391"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95</a:t>
            </a:r>
            <a:r>
              <a:rPr lang="en-US" sz="1350" baseline="30000" dirty="0">
                <a:solidFill>
                  <a:prstClr val="black"/>
                </a:solidFill>
                <a:latin typeface="Calibri" panose="020F0502020204030204"/>
              </a:rPr>
              <a:t>th</a:t>
            </a:r>
            <a:r>
              <a:rPr lang="en-US" sz="1350" dirty="0">
                <a:solidFill>
                  <a:prstClr val="black"/>
                </a:solidFill>
                <a:latin typeface="Calibri" panose="020F0502020204030204"/>
              </a:rPr>
              <a:t> Percentile</a:t>
            </a:r>
          </a:p>
        </p:txBody>
      </p:sp>
      <p:sp>
        <p:nvSpPr>
          <p:cNvPr id="12" name="TextBox 11">
            <a:extLst>
              <a:ext uri="{FF2B5EF4-FFF2-40B4-BE49-F238E27FC236}">
                <a16:creationId xmlns:a16="http://schemas.microsoft.com/office/drawing/2014/main" xmlns="" id="{C2E54BBE-20A1-62ED-00BD-B9C2F680F51C}"/>
              </a:ext>
            </a:extLst>
          </p:cNvPr>
          <p:cNvSpPr txBox="1"/>
          <p:nvPr/>
        </p:nvSpPr>
        <p:spPr>
          <a:xfrm>
            <a:off x="3096490" y="3276030"/>
            <a:ext cx="1153391"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25</a:t>
            </a:r>
            <a:r>
              <a:rPr lang="en-US" sz="1350" baseline="30000" dirty="0">
                <a:solidFill>
                  <a:prstClr val="black"/>
                </a:solidFill>
                <a:latin typeface="Calibri" panose="020F0502020204030204"/>
              </a:rPr>
              <a:t>th</a:t>
            </a:r>
            <a:r>
              <a:rPr lang="en-US" sz="1350" dirty="0">
                <a:solidFill>
                  <a:prstClr val="black"/>
                </a:solidFill>
                <a:latin typeface="Calibri" panose="020F0502020204030204"/>
              </a:rPr>
              <a:t> Percentile</a:t>
            </a:r>
          </a:p>
        </p:txBody>
      </p:sp>
    </p:spTree>
    <p:extLst>
      <p:ext uri="{BB962C8B-B14F-4D97-AF65-F5344CB8AC3E}">
        <p14:creationId xmlns:p14="http://schemas.microsoft.com/office/powerpoint/2010/main" val="339857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A7328-6B58-9EAE-3313-078D551822EE}"/>
              </a:ext>
            </a:extLst>
          </p:cNvPr>
          <p:cNvSpPr>
            <a:spLocks noGrp="1"/>
          </p:cNvSpPr>
          <p:nvPr>
            <p:ph type="title"/>
          </p:nvPr>
        </p:nvSpPr>
        <p:spPr/>
        <p:txBody>
          <a:bodyPr>
            <a:normAutofit fontScale="90000"/>
          </a:bodyPr>
          <a:lstStyle/>
          <a:p>
            <a:r>
              <a:rPr lang="en-US" dirty="0"/>
              <a:t>Modest Guardrail Strategy</a:t>
            </a:r>
            <a:br>
              <a:rPr lang="en-US" dirty="0"/>
            </a:br>
            <a:r>
              <a:rPr lang="en-US" dirty="0"/>
              <a:t>Adjust spending to 5% total change depending on asset returns</a:t>
            </a:r>
          </a:p>
        </p:txBody>
      </p:sp>
      <p:sp>
        <p:nvSpPr>
          <p:cNvPr id="4" name="Slide Number Placeholder 3">
            <a:extLst>
              <a:ext uri="{FF2B5EF4-FFF2-40B4-BE49-F238E27FC236}">
                <a16:creationId xmlns:a16="http://schemas.microsoft.com/office/drawing/2014/main" xmlns="" id="{842DC565-2814-F05D-9574-0B68F15AE458}"/>
              </a:ext>
            </a:extLst>
          </p:cNvPr>
          <p:cNvSpPr>
            <a:spLocks noGrp="1"/>
          </p:cNvSpPr>
          <p:nvPr>
            <p:ph type="sldNum" sz="quarter" idx="12"/>
          </p:nvPr>
        </p:nvSpPr>
        <p:spPr/>
        <p:txBody>
          <a:bodyPr/>
          <a:lstStyle/>
          <a:p>
            <a:fld id="{DC120F54-9136-409C-B159-A83FD52822FA}" type="slidenum">
              <a:rPr lang="en-US" smtClean="0"/>
              <a:t>15</a:t>
            </a:fld>
            <a:endParaRPr lang="en-US"/>
          </a:p>
        </p:txBody>
      </p:sp>
      <p:pic>
        <p:nvPicPr>
          <p:cNvPr id="5" name="Content Placeholder 4">
            <a:extLst>
              <a:ext uri="{FF2B5EF4-FFF2-40B4-BE49-F238E27FC236}">
                <a16:creationId xmlns:a16="http://schemas.microsoft.com/office/drawing/2014/main" xmlns="" id="{E5DF350B-FE24-CAF3-B105-DA1D779424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0869" y="1134474"/>
            <a:ext cx="5953649" cy="3874693"/>
          </a:xfrm>
          <a:prstGeom prst="rect">
            <a:avLst/>
          </a:prstGeom>
          <a:noFill/>
        </p:spPr>
      </p:pic>
      <p:cxnSp>
        <p:nvCxnSpPr>
          <p:cNvPr id="7" name="Straight Arrow Connector 6">
            <a:extLst>
              <a:ext uri="{FF2B5EF4-FFF2-40B4-BE49-F238E27FC236}">
                <a16:creationId xmlns:a16="http://schemas.microsoft.com/office/drawing/2014/main" xmlns="" id="{13F9628F-99D8-2B57-5BE7-E0B63E9A6146}"/>
              </a:ext>
            </a:extLst>
          </p:cNvPr>
          <p:cNvCxnSpPr/>
          <p:nvPr/>
        </p:nvCxnSpPr>
        <p:spPr>
          <a:xfrm>
            <a:off x="3566665" y="3950612"/>
            <a:ext cx="1303399"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6596B531-4E85-D05D-75A2-4F54333F7243}"/>
              </a:ext>
            </a:extLst>
          </p:cNvPr>
          <p:cNvSpPr txBox="1"/>
          <p:nvPr/>
        </p:nvSpPr>
        <p:spPr>
          <a:xfrm>
            <a:off x="2429980" y="3647497"/>
            <a:ext cx="1505476" cy="616332"/>
          </a:xfrm>
          <a:prstGeom prst="rect">
            <a:avLst/>
          </a:prstGeom>
        </p:spPr>
        <p:txBody>
          <a:bodyPr vert="horz" wrap="square" lIns="0" tIns="0" rIns="0" bIns="0" rtlCol="0" anchor="t" anchorCtr="0">
            <a:noAutofit/>
          </a:bodyPr>
          <a:lstStyle/>
          <a:p>
            <a:pPr algn="l"/>
            <a:r>
              <a:rPr lang="en-US" sz="1200" dirty="0"/>
              <a:t>Constraining flexibility = some failure</a:t>
            </a:r>
          </a:p>
        </p:txBody>
      </p:sp>
      <p:cxnSp>
        <p:nvCxnSpPr>
          <p:cNvPr id="9" name="Straight Arrow Connector 8">
            <a:extLst>
              <a:ext uri="{FF2B5EF4-FFF2-40B4-BE49-F238E27FC236}">
                <a16:creationId xmlns:a16="http://schemas.microsoft.com/office/drawing/2014/main" xmlns="" id="{7B70B705-CFC8-B56B-C338-7531751BBE33}"/>
              </a:ext>
            </a:extLst>
          </p:cNvPr>
          <p:cNvCxnSpPr>
            <a:cxnSpLocks/>
          </p:cNvCxnSpPr>
          <p:nvPr/>
        </p:nvCxnSpPr>
        <p:spPr>
          <a:xfrm>
            <a:off x="4754711" y="2147914"/>
            <a:ext cx="701377" cy="66601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D3017EC6-44F0-3899-376C-2240607F2896}"/>
              </a:ext>
            </a:extLst>
          </p:cNvPr>
          <p:cNvSpPr txBox="1"/>
          <p:nvPr/>
        </p:nvSpPr>
        <p:spPr>
          <a:xfrm>
            <a:off x="3415107" y="1830063"/>
            <a:ext cx="1555995" cy="666013"/>
          </a:xfrm>
          <a:prstGeom prst="rect">
            <a:avLst/>
          </a:prstGeom>
        </p:spPr>
        <p:txBody>
          <a:bodyPr vert="horz" wrap="square" lIns="0" tIns="0" rIns="0" bIns="0" rtlCol="0" anchor="t" anchorCtr="0">
            <a:noAutofit/>
          </a:bodyPr>
          <a:lstStyle/>
          <a:p>
            <a:pPr algn="l"/>
            <a:r>
              <a:rPr lang="en-US" sz="1200" dirty="0"/>
              <a:t>Upside adjustment limited by guardrail</a:t>
            </a:r>
          </a:p>
        </p:txBody>
      </p:sp>
    </p:spTree>
    <p:extLst>
      <p:ext uri="{BB962C8B-B14F-4D97-AF65-F5344CB8AC3E}">
        <p14:creationId xmlns:p14="http://schemas.microsoft.com/office/powerpoint/2010/main" val="361752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8C7226-E036-7E01-3393-15466BEA585C}"/>
              </a:ext>
            </a:extLst>
          </p:cNvPr>
          <p:cNvSpPr>
            <a:spLocks noGrp="1"/>
          </p:cNvSpPr>
          <p:nvPr>
            <p:ph type="title"/>
          </p:nvPr>
        </p:nvSpPr>
        <p:spPr/>
        <p:txBody>
          <a:bodyPr/>
          <a:lstStyle/>
          <a:p>
            <a:endParaRPr lang="en-US" sz="2400" dirty="0"/>
          </a:p>
        </p:txBody>
      </p:sp>
      <p:sp>
        <p:nvSpPr>
          <p:cNvPr id="4" name="Rectangle 3">
            <a:extLst>
              <a:ext uri="{FF2B5EF4-FFF2-40B4-BE49-F238E27FC236}">
                <a16:creationId xmlns:a16="http://schemas.microsoft.com/office/drawing/2014/main" xmlns="" id="{2755F2A1-75BD-BECE-7265-B021FCED7E7D}"/>
              </a:ext>
            </a:extLst>
          </p:cNvPr>
          <p:cNvSpPr/>
          <p:nvPr/>
        </p:nvSpPr>
        <p:spPr>
          <a:xfrm>
            <a:off x="1670725" y="1853120"/>
            <a:ext cx="2436779" cy="2670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t>
            </a:r>
            <a:r>
              <a:rPr lang="en-US" sz="2100" dirty="0">
                <a:solidFill>
                  <a:prstClr val="white"/>
                </a:solidFill>
                <a:latin typeface="Calibri" panose="020F0502020204030204"/>
              </a:rPr>
              <a:t>500,000 wealth for income goal</a:t>
            </a:r>
          </a:p>
        </p:txBody>
      </p:sp>
      <p:sp>
        <p:nvSpPr>
          <p:cNvPr id="5" name="TextBox 4">
            <a:extLst>
              <a:ext uri="{FF2B5EF4-FFF2-40B4-BE49-F238E27FC236}">
                <a16:creationId xmlns:a16="http://schemas.microsoft.com/office/drawing/2014/main" xmlns="" id="{EF63D8B0-5432-1C84-AAB9-725CEEE7C067}"/>
              </a:ext>
            </a:extLst>
          </p:cNvPr>
          <p:cNvSpPr txBox="1"/>
          <p:nvPr/>
        </p:nvSpPr>
        <p:spPr>
          <a:xfrm>
            <a:off x="2277489" y="1368372"/>
            <a:ext cx="1830016" cy="507831"/>
          </a:xfrm>
          <a:prstGeom prst="rect">
            <a:avLst/>
          </a:prstGeom>
          <a:noFill/>
        </p:spPr>
        <p:txBody>
          <a:bodyPr wrap="square" rtlCol="0">
            <a:spAutoFit/>
          </a:bodyPr>
          <a:lstStyle/>
          <a:p>
            <a:pPr defTabSz="685800">
              <a:defRPr/>
            </a:pPr>
            <a:r>
              <a:rPr lang="en-US" sz="2700" dirty="0">
                <a:solidFill>
                  <a:prstClr val="black"/>
                </a:solidFill>
                <a:latin typeface="Calibri" panose="020F0502020204030204"/>
              </a:rPr>
              <a:t>Age 95</a:t>
            </a:r>
          </a:p>
        </p:txBody>
      </p:sp>
      <p:sp>
        <p:nvSpPr>
          <p:cNvPr id="7" name="Content Placeholder 6">
            <a:extLst>
              <a:ext uri="{FF2B5EF4-FFF2-40B4-BE49-F238E27FC236}">
                <a16:creationId xmlns:a16="http://schemas.microsoft.com/office/drawing/2014/main" xmlns="" id="{1C62F4C4-E359-20E7-0A92-F7486333D133}"/>
              </a:ext>
            </a:extLst>
          </p:cNvPr>
          <p:cNvSpPr>
            <a:spLocks noGrp="1"/>
          </p:cNvSpPr>
          <p:nvPr>
            <p:ph idx="1"/>
          </p:nvPr>
        </p:nvSpPr>
        <p:spPr>
          <a:xfrm>
            <a:off x="5785519" y="1851964"/>
            <a:ext cx="2334638" cy="3703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normAutofit fontScale="85000" lnSpcReduction="10000"/>
          </a:bodyPr>
          <a:lstStyle/>
          <a:p>
            <a:r>
              <a:rPr lang="en-US" dirty="0"/>
              <a:t>Age 96, 81% still alive</a:t>
            </a:r>
          </a:p>
        </p:txBody>
      </p:sp>
      <p:sp>
        <p:nvSpPr>
          <p:cNvPr id="8" name="Content Placeholder 6">
            <a:extLst>
              <a:ext uri="{FF2B5EF4-FFF2-40B4-BE49-F238E27FC236}">
                <a16:creationId xmlns:a16="http://schemas.microsoft.com/office/drawing/2014/main" xmlns="" id="{9AA7B3AD-5BF4-3D5A-D24C-10D866E1389E}"/>
              </a:ext>
            </a:extLst>
          </p:cNvPr>
          <p:cNvSpPr txBox="1">
            <a:spLocks/>
          </p:cNvSpPr>
          <p:nvPr/>
        </p:nvSpPr>
        <p:spPr>
          <a:xfrm>
            <a:off x="5785519" y="2300978"/>
            <a:ext cx="2334638" cy="348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1450" indent="-171450" defTabSz="685800">
              <a:spcBef>
                <a:spcPts val="750"/>
              </a:spcBef>
              <a:defRPr/>
            </a:pPr>
            <a:r>
              <a:rPr lang="en-US" sz="2100" dirty="0">
                <a:solidFill>
                  <a:prstClr val="white"/>
                </a:solidFill>
                <a:latin typeface="Calibri" panose="020F0502020204030204"/>
              </a:rPr>
              <a:t>Age 97, 64% still alive</a:t>
            </a:r>
          </a:p>
        </p:txBody>
      </p:sp>
      <p:sp>
        <p:nvSpPr>
          <p:cNvPr id="9" name="Content Placeholder 6">
            <a:extLst>
              <a:ext uri="{FF2B5EF4-FFF2-40B4-BE49-F238E27FC236}">
                <a16:creationId xmlns:a16="http://schemas.microsoft.com/office/drawing/2014/main" xmlns="" id="{2A127D25-7261-C590-910F-ADB77ADBACA1}"/>
              </a:ext>
            </a:extLst>
          </p:cNvPr>
          <p:cNvSpPr txBox="1">
            <a:spLocks/>
          </p:cNvSpPr>
          <p:nvPr/>
        </p:nvSpPr>
        <p:spPr>
          <a:xfrm>
            <a:off x="5785519" y="2718829"/>
            <a:ext cx="2334638" cy="4004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1450" indent="-171450" defTabSz="685800">
              <a:spcBef>
                <a:spcPts val="750"/>
              </a:spcBef>
              <a:defRPr/>
            </a:pPr>
            <a:r>
              <a:rPr lang="en-US" sz="2100" dirty="0">
                <a:solidFill>
                  <a:prstClr val="white"/>
                </a:solidFill>
                <a:latin typeface="Calibri" panose="020F0502020204030204"/>
              </a:rPr>
              <a:t>Age 98, 49% still alive</a:t>
            </a:r>
          </a:p>
        </p:txBody>
      </p:sp>
      <p:sp>
        <p:nvSpPr>
          <p:cNvPr id="10" name="Content Placeholder 6">
            <a:extLst>
              <a:ext uri="{FF2B5EF4-FFF2-40B4-BE49-F238E27FC236}">
                <a16:creationId xmlns:a16="http://schemas.microsoft.com/office/drawing/2014/main" xmlns="" id="{81104569-6C3F-8787-A8FA-D562914ED3D2}"/>
              </a:ext>
            </a:extLst>
          </p:cNvPr>
          <p:cNvSpPr txBox="1">
            <a:spLocks/>
          </p:cNvSpPr>
          <p:nvPr/>
        </p:nvSpPr>
        <p:spPr>
          <a:xfrm>
            <a:off x="5785518" y="3195659"/>
            <a:ext cx="2334638" cy="4004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1450" indent="-171450" defTabSz="685800">
              <a:spcBef>
                <a:spcPts val="750"/>
              </a:spcBef>
              <a:defRPr/>
            </a:pPr>
            <a:r>
              <a:rPr lang="en-US" sz="2100" dirty="0">
                <a:solidFill>
                  <a:prstClr val="white"/>
                </a:solidFill>
                <a:latin typeface="Calibri" panose="020F0502020204030204"/>
              </a:rPr>
              <a:t>Age 99, 36% still alive</a:t>
            </a:r>
          </a:p>
        </p:txBody>
      </p:sp>
      <p:sp>
        <p:nvSpPr>
          <p:cNvPr id="11" name="Content Placeholder 6">
            <a:extLst>
              <a:ext uri="{FF2B5EF4-FFF2-40B4-BE49-F238E27FC236}">
                <a16:creationId xmlns:a16="http://schemas.microsoft.com/office/drawing/2014/main" xmlns="" id="{46233325-5EB5-B2FA-5F71-39B5B700709C}"/>
              </a:ext>
            </a:extLst>
          </p:cNvPr>
          <p:cNvSpPr txBox="1">
            <a:spLocks/>
          </p:cNvSpPr>
          <p:nvPr/>
        </p:nvSpPr>
        <p:spPr>
          <a:xfrm>
            <a:off x="5785516" y="3664495"/>
            <a:ext cx="2334638" cy="4004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1450" indent="-171450" defTabSz="685800">
              <a:spcBef>
                <a:spcPts val="750"/>
              </a:spcBef>
              <a:defRPr/>
            </a:pPr>
            <a:r>
              <a:rPr lang="en-US" sz="2100" dirty="0">
                <a:solidFill>
                  <a:prstClr val="white"/>
                </a:solidFill>
                <a:latin typeface="Calibri" panose="020F0502020204030204"/>
              </a:rPr>
              <a:t>Age 100, 25% still alive</a:t>
            </a:r>
          </a:p>
        </p:txBody>
      </p:sp>
      <p:sp>
        <p:nvSpPr>
          <p:cNvPr id="12" name="Content Placeholder 6">
            <a:extLst>
              <a:ext uri="{FF2B5EF4-FFF2-40B4-BE49-F238E27FC236}">
                <a16:creationId xmlns:a16="http://schemas.microsoft.com/office/drawing/2014/main" xmlns="" id="{954EE737-7673-6BB5-8153-B22325E80F41}"/>
              </a:ext>
            </a:extLst>
          </p:cNvPr>
          <p:cNvSpPr txBox="1">
            <a:spLocks/>
          </p:cNvSpPr>
          <p:nvPr/>
        </p:nvSpPr>
        <p:spPr>
          <a:xfrm>
            <a:off x="5785517" y="4122941"/>
            <a:ext cx="2334638" cy="40042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horz" lIns="68580" tIns="34290" rIns="68580" bIns="3429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1450" indent="-171450" defTabSz="685800">
              <a:spcBef>
                <a:spcPts val="750"/>
              </a:spcBef>
              <a:defRPr/>
            </a:pPr>
            <a:r>
              <a:rPr lang="en-US" sz="2100">
                <a:solidFill>
                  <a:prstClr val="white"/>
                </a:solidFill>
                <a:latin typeface="Calibri" panose="020F0502020204030204"/>
              </a:rPr>
              <a:t>Age 101, </a:t>
            </a:r>
            <a:r>
              <a:rPr lang="en-US" sz="2100" dirty="0">
                <a:solidFill>
                  <a:prstClr val="white"/>
                </a:solidFill>
                <a:latin typeface="Calibri" panose="020F0502020204030204"/>
              </a:rPr>
              <a:t>17% still alive</a:t>
            </a:r>
          </a:p>
        </p:txBody>
      </p:sp>
      <p:sp>
        <p:nvSpPr>
          <p:cNvPr id="15" name="TextBox 14">
            <a:extLst>
              <a:ext uri="{FF2B5EF4-FFF2-40B4-BE49-F238E27FC236}">
                <a16:creationId xmlns:a16="http://schemas.microsoft.com/office/drawing/2014/main" xmlns="" id="{D74DA6E4-EB0F-728B-E293-6BCC0FB99838}"/>
              </a:ext>
            </a:extLst>
          </p:cNvPr>
          <p:cNvSpPr txBox="1"/>
          <p:nvPr/>
        </p:nvSpPr>
        <p:spPr>
          <a:xfrm>
            <a:off x="4348265" y="2626686"/>
            <a:ext cx="1510218" cy="923330"/>
          </a:xfrm>
          <a:prstGeom prst="rect">
            <a:avLst/>
          </a:prstGeom>
          <a:noFill/>
        </p:spPr>
        <p:txBody>
          <a:bodyPr wrap="square" rtlCol="0">
            <a:spAutoFit/>
          </a:bodyPr>
          <a:lstStyle/>
          <a:p>
            <a:pPr defTabSz="685800">
              <a:defRPr/>
            </a:pPr>
            <a:r>
              <a:rPr lang="en-US" dirty="0">
                <a:solidFill>
                  <a:prstClr val="black"/>
                </a:solidFill>
                <a:latin typeface="Calibri" panose="020F0502020204030204"/>
              </a:rPr>
              <a:t>How do you allocate the $500,000?</a:t>
            </a:r>
          </a:p>
        </p:txBody>
      </p:sp>
      <p:sp>
        <p:nvSpPr>
          <p:cNvPr id="6" name="TextBox 5">
            <a:extLst>
              <a:ext uri="{FF2B5EF4-FFF2-40B4-BE49-F238E27FC236}">
                <a16:creationId xmlns:a16="http://schemas.microsoft.com/office/drawing/2014/main" xmlns="" id="{5197A169-8B05-2AEC-BF7B-6817BA05DC9D}"/>
              </a:ext>
            </a:extLst>
          </p:cNvPr>
          <p:cNvSpPr txBox="1"/>
          <p:nvPr/>
        </p:nvSpPr>
        <p:spPr>
          <a:xfrm>
            <a:off x="342900" y="364678"/>
            <a:ext cx="8270422" cy="784830"/>
          </a:xfrm>
          <a:prstGeom prst="rect">
            <a:avLst/>
          </a:prstGeom>
          <a:noFill/>
        </p:spPr>
        <p:txBody>
          <a:bodyPr wrap="square">
            <a:spAutoFit/>
          </a:bodyPr>
          <a:lstStyle/>
          <a:p>
            <a:r>
              <a:rPr lang="en-US" sz="2700" dirty="0"/>
              <a:t>Longevity risk with an investment portfolio</a:t>
            </a:r>
            <a:br>
              <a:rPr lang="en-US" sz="2700" dirty="0"/>
            </a:br>
            <a:r>
              <a:rPr lang="en-US" dirty="0"/>
              <a:t>Healthy 95-year old woman</a:t>
            </a:r>
          </a:p>
        </p:txBody>
      </p:sp>
    </p:spTree>
    <p:extLst>
      <p:ext uri="{BB962C8B-B14F-4D97-AF65-F5344CB8AC3E}">
        <p14:creationId xmlns:p14="http://schemas.microsoft.com/office/powerpoint/2010/main" val="182198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C9EAA-CC13-BF73-6A73-099EA1A7D7C9}"/>
              </a:ext>
            </a:extLst>
          </p:cNvPr>
          <p:cNvSpPr>
            <a:spLocks noGrp="1"/>
          </p:cNvSpPr>
          <p:nvPr>
            <p:ph type="title"/>
          </p:nvPr>
        </p:nvSpPr>
        <p:spPr/>
        <p:txBody>
          <a:bodyPr>
            <a:normAutofit fontScale="90000"/>
          </a:bodyPr>
          <a:lstStyle/>
          <a:p>
            <a:r>
              <a:rPr lang="en-US" dirty="0"/>
              <a:t>Unconstrained Annual Adjustment (RMD-style)</a:t>
            </a:r>
            <a:br>
              <a:rPr lang="en-US" dirty="0"/>
            </a:br>
            <a:r>
              <a:rPr lang="en-US" dirty="0"/>
              <a:t>Current balance/expected remaining longevity</a:t>
            </a:r>
          </a:p>
        </p:txBody>
      </p:sp>
      <p:sp>
        <p:nvSpPr>
          <p:cNvPr id="4" name="Slide Number Placeholder 3">
            <a:extLst>
              <a:ext uri="{FF2B5EF4-FFF2-40B4-BE49-F238E27FC236}">
                <a16:creationId xmlns:a16="http://schemas.microsoft.com/office/drawing/2014/main" xmlns="" id="{A30A894F-9D50-3970-3DBB-F676A8393499}"/>
              </a:ext>
            </a:extLst>
          </p:cNvPr>
          <p:cNvSpPr>
            <a:spLocks noGrp="1"/>
          </p:cNvSpPr>
          <p:nvPr>
            <p:ph type="sldNum" sz="quarter" idx="12"/>
          </p:nvPr>
        </p:nvSpPr>
        <p:spPr/>
        <p:txBody>
          <a:bodyPr/>
          <a:lstStyle/>
          <a:p>
            <a:fld id="{DC120F54-9136-409C-B159-A83FD52822FA}" type="slidenum">
              <a:rPr lang="en-US" smtClean="0"/>
              <a:t>17</a:t>
            </a:fld>
            <a:endParaRPr lang="en-US"/>
          </a:p>
        </p:txBody>
      </p:sp>
      <p:pic>
        <p:nvPicPr>
          <p:cNvPr id="5" name="Content Placeholder 4" descr="A graph showing the age of a person&#10;&#10;Description automatically generated">
            <a:extLst>
              <a:ext uri="{FF2B5EF4-FFF2-40B4-BE49-F238E27FC236}">
                <a16:creationId xmlns:a16="http://schemas.microsoft.com/office/drawing/2014/main" xmlns="" id="{E7BD401A-BCFF-F8C8-0CBC-78BC7074C222}"/>
              </a:ext>
            </a:extLst>
          </p:cNvPr>
          <p:cNvPicPr>
            <a:picLocks noGrp="1" noChangeAspect="1"/>
          </p:cNvPicPr>
          <p:nvPr>
            <p:ph idx="1"/>
          </p:nvPr>
        </p:nvPicPr>
        <p:blipFill>
          <a:blip r:embed="rId2"/>
          <a:stretch>
            <a:fillRect/>
          </a:stretch>
        </p:blipFill>
        <p:spPr>
          <a:xfrm>
            <a:off x="1514166" y="1099649"/>
            <a:ext cx="6115667" cy="3982595"/>
          </a:xfrm>
          <a:prstGeom prst="rect">
            <a:avLst/>
          </a:prstGeom>
        </p:spPr>
      </p:pic>
      <p:sp>
        <p:nvSpPr>
          <p:cNvPr id="6" name="TextBox 5">
            <a:extLst>
              <a:ext uri="{FF2B5EF4-FFF2-40B4-BE49-F238E27FC236}">
                <a16:creationId xmlns:a16="http://schemas.microsoft.com/office/drawing/2014/main" xmlns="" id="{F57D2F05-E740-DE31-1F7B-E98DCBC99460}"/>
              </a:ext>
            </a:extLst>
          </p:cNvPr>
          <p:cNvSpPr txBox="1"/>
          <p:nvPr/>
        </p:nvSpPr>
        <p:spPr>
          <a:xfrm>
            <a:off x="2511578" y="2119662"/>
            <a:ext cx="2626468"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Spending rises early in retirement</a:t>
            </a:r>
          </a:p>
        </p:txBody>
      </p:sp>
      <p:sp>
        <p:nvSpPr>
          <p:cNvPr id="7" name="TextBox 6">
            <a:extLst>
              <a:ext uri="{FF2B5EF4-FFF2-40B4-BE49-F238E27FC236}">
                <a16:creationId xmlns:a16="http://schemas.microsoft.com/office/drawing/2014/main" xmlns="" id="{3143C394-7E99-13E5-355D-C9300831C3CB}"/>
              </a:ext>
            </a:extLst>
          </p:cNvPr>
          <p:cNvSpPr txBox="1"/>
          <p:nvPr/>
        </p:nvSpPr>
        <p:spPr>
          <a:xfrm>
            <a:off x="3953670" y="4043851"/>
            <a:ext cx="2626468" cy="276999"/>
          </a:xfrm>
          <a:prstGeom prst="rect">
            <a:avLst/>
          </a:prstGeom>
          <a:noFill/>
        </p:spPr>
        <p:txBody>
          <a:bodyPr wrap="square" lIns="68580" tIns="34290" rIns="68580" bIns="34290" rtlCol="0" anchor="t">
            <a:spAutoFit/>
          </a:bodyPr>
          <a:lstStyle/>
          <a:p>
            <a:pPr defTabSz="685800">
              <a:defRPr/>
            </a:pPr>
            <a:r>
              <a:rPr lang="en-US" sz="1350" dirty="0">
                <a:solidFill>
                  <a:prstClr val="black"/>
                </a:solidFill>
                <a:latin typeface="Calibri" panose="020F0502020204030204"/>
              </a:rPr>
              <a:t>Spending falls late in retirement</a:t>
            </a:r>
          </a:p>
        </p:txBody>
      </p:sp>
    </p:spTree>
    <p:extLst>
      <p:ext uri="{BB962C8B-B14F-4D97-AF65-F5344CB8AC3E}">
        <p14:creationId xmlns:p14="http://schemas.microsoft.com/office/powerpoint/2010/main" val="119149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153E3-5511-0ED2-13D4-04E4DC3E2D1A}"/>
              </a:ext>
            </a:extLst>
          </p:cNvPr>
          <p:cNvSpPr>
            <a:spLocks noGrp="1"/>
          </p:cNvSpPr>
          <p:nvPr>
            <p:ph type="title"/>
          </p:nvPr>
        </p:nvSpPr>
        <p:spPr>
          <a:xfrm>
            <a:off x="328376" y="313717"/>
            <a:ext cx="8186974" cy="742137"/>
          </a:xfrm>
        </p:spPr>
        <p:txBody>
          <a:bodyPr>
            <a:normAutofit fontScale="90000"/>
          </a:bodyPr>
          <a:lstStyle/>
          <a:p>
            <a:r>
              <a:rPr lang="en-US" sz="2300" dirty="0"/>
              <a:t>Unintended bequests and withdrawal method</a:t>
            </a:r>
            <a:r>
              <a:rPr lang="en-US" dirty="0"/>
              <a:t/>
            </a:r>
            <a:br>
              <a:rPr lang="en-US" dirty="0"/>
            </a:br>
            <a:r>
              <a:rPr lang="en-US" sz="2325" dirty="0"/>
              <a:t>If the purpose of this wealth is income, RMD method is pretty efficient</a:t>
            </a:r>
          </a:p>
        </p:txBody>
      </p:sp>
      <p:pic>
        <p:nvPicPr>
          <p:cNvPr id="10" name="Picture 9">
            <a:extLst>
              <a:ext uri="{FF2B5EF4-FFF2-40B4-BE49-F238E27FC236}">
                <a16:creationId xmlns:a16="http://schemas.microsoft.com/office/drawing/2014/main" xmlns="" id="{8C969184-4F12-EA8F-FA0E-ECA4B23A086C}"/>
              </a:ext>
            </a:extLst>
          </p:cNvPr>
          <p:cNvPicPr>
            <a:picLocks noChangeAspect="1"/>
          </p:cNvPicPr>
          <p:nvPr/>
        </p:nvPicPr>
        <p:blipFill>
          <a:blip r:embed="rId2"/>
          <a:stretch>
            <a:fillRect/>
          </a:stretch>
        </p:blipFill>
        <p:spPr>
          <a:xfrm>
            <a:off x="1566648" y="1308451"/>
            <a:ext cx="6010703" cy="3637391"/>
          </a:xfrm>
          <a:prstGeom prst="rect">
            <a:avLst/>
          </a:prstGeom>
        </p:spPr>
      </p:pic>
    </p:spTree>
    <p:extLst>
      <p:ext uri="{BB962C8B-B14F-4D97-AF65-F5344CB8AC3E}">
        <p14:creationId xmlns:p14="http://schemas.microsoft.com/office/powerpoint/2010/main" val="46330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3F0C2-7261-94FA-5465-0CA647EA527F}"/>
              </a:ext>
            </a:extLst>
          </p:cNvPr>
          <p:cNvSpPr>
            <a:spLocks noGrp="1"/>
          </p:cNvSpPr>
          <p:nvPr>
            <p:ph type="title"/>
          </p:nvPr>
        </p:nvSpPr>
        <p:spPr>
          <a:xfrm>
            <a:off x="497840" y="365760"/>
            <a:ext cx="7731760" cy="488018"/>
          </a:xfrm>
        </p:spPr>
        <p:txBody>
          <a:bodyPr>
            <a:normAutofit fontScale="90000"/>
          </a:bodyPr>
          <a:lstStyle/>
          <a:p>
            <a:r>
              <a:rPr lang="en-US" dirty="0"/>
              <a:t>5% Annual Spending Constraint (unlimited lifetime constraint)</a:t>
            </a:r>
            <a:br>
              <a:rPr lang="en-US" dirty="0"/>
            </a:br>
            <a:r>
              <a:rPr lang="en-US" dirty="0"/>
              <a:t>Annual change determined by algo based on longevity and assets</a:t>
            </a:r>
          </a:p>
        </p:txBody>
      </p:sp>
      <p:sp>
        <p:nvSpPr>
          <p:cNvPr id="4" name="Slide Number Placeholder 3">
            <a:extLst>
              <a:ext uri="{FF2B5EF4-FFF2-40B4-BE49-F238E27FC236}">
                <a16:creationId xmlns:a16="http://schemas.microsoft.com/office/drawing/2014/main" xmlns="" id="{66E98EA5-7388-A4ED-5135-D3345F61D283}"/>
              </a:ext>
            </a:extLst>
          </p:cNvPr>
          <p:cNvSpPr>
            <a:spLocks noGrp="1"/>
          </p:cNvSpPr>
          <p:nvPr>
            <p:ph type="sldNum" sz="quarter" idx="12"/>
          </p:nvPr>
        </p:nvSpPr>
        <p:spPr/>
        <p:txBody>
          <a:bodyPr/>
          <a:lstStyle/>
          <a:p>
            <a:fld id="{DC120F54-9136-409C-B159-A83FD52822FA}" type="slidenum">
              <a:rPr lang="en-US" smtClean="0"/>
              <a:t>19</a:t>
            </a:fld>
            <a:endParaRPr lang="en-US"/>
          </a:p>
        </p:txBody>
      </p:sp>
      <p:pic>
        <p:nvPicPr>
          <p:cNvPr id="5" name="Content Placeholder 4">
            <a:extLst>
              <a:ext uri="{FF2B5EF4-FFF2-40B4-BE49-F238E27FC236}">
                <a16:creationId xmlns:a16="http://schemas.microsoft.com/office/drawing/2014/main" xmlns="" id="{43599702-2C37-BAF3-05E3-9DA4F77AD54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9009" y="1099110"/>
            <a:ext cx="6945982" cy="3993237"/>
          </a:xfrm>
          <a:prstGeom prst="rect">
            <a:avLst/>
          </a:prstGeom>
          <a:noFill/>
        </p:spPr>
      </p:pic>
      <p:sp>
        <p:nvSpPr>
          <p:cNvPr id="6" name="TextBox 5">
            <a:extLst>
              <a:ext uri="{FF2B5EF4-FFF2-40B4-BE49-F238E27FC236}">
                <a16:creationId xmlns:a16="http://schemas.microsoft.com/office/drawing/2014/main" xmlns="" id="{9B00EC25-3004-2519-8F98-9EA258029BCE}"/>
              </a:ext>
            </a:extLst>
          </p:cNvPr>
          <p:cNvSpPr txBox="1"/>
          <p:nvPr/>
        </p:nvSpPr>
        <p:spPr>
          <a:xfrm>
            <a:off x="5774360" y="4044389"/>
            <a:ext cx="1727762" cy="300274"/>
          </a:xfrm>
          <a:prstGeom prst="rect">
            <a:avLst/>
          </a:prstGeom>
        </p:spPr>
        <p:txBody>
          <a:bodyPr vert="horz" wrap="square" lIns="0" tIns="0" rIns="0" bIns="0" rtlCol="0" anchor="t" anchorCtr="0">
            <a:noAutofit/>
          </a:bodyPr>
          <a:lstStyle/>
          <a:p>
            <a:pPr algn="l"/>
            <a:endParaRPr lang="en-US" dirty="0"/>
          </a:p>
        </p:txBody>
      </p:sp>
      <p:sp>
        <p:nvSpPr>
          <p:cNvPr id="7" name="TextBox 6">
            <a:extLst>
              <a:ext uri="{FF2B5EF4-FFF2-40B4-BE49-F238E27FC236}">
                <a16:creationId xmlns:a16="http://schemas.microsoft.com/office/drawing/2014/main" xmlns="" id="{837017DC-5B14-18E2-AE73-2486F1702DBE}"/>
              </a:ext>
            </a:extLst>
          </p:cNvPr>
          <p:cNvSpPr txBox="1"/>
          <p:nvPr/>
        </p:nvSpPr>
        <p:spPr>
          <a:xfrm>
            <a:off x="5703633" y="3996080"/>
            <a:ext cx="1667138" cy="454674"/>
          </a:xfrm>
          <a:prstGeom prst="rect">
            <a:avLst/>
          </a:prstGeom>
        </p:spPr>
        <p:txBody>
          <a:bodyPr vert="horz" wrap="square" lIns="0" tIns="0" rIns="0" bIns="0" rtlCol="0" anchor="t" anchorCtr="0">
            <a:noAutofit/>
          </a:bodyPr>
          <a:lstStyle/>
          <a:p>
            <a:pPr algn="l"/>
            <a:r>
              <a:rPr lang="en-US" sz="1600" dirty="0"/>
              <a:t>Eliminates Failure</a:t>
            </a:r>
          </a:p>
        </p:txBody>
      </p:sp>
    </p:spTree>
    <p:extLst>
      <p:ext uri="{BB962C8B-B14F-4D97-AF65-F5344CB8AC3E}">
        <p14:creationId xmlns:p14="http://schemas.microsoft.com/office/powerpoint/2010/main" val="402475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0A59A-B5CC-6258-43C9-C6FF483267A4}"/>
              </a:ext>
            </a:extLst>
          </p:cNvPr>
          <p:cNvSpPr>
            <a:spLocks noGrp="1"/>
          </p:cNvSpPr>
          <p:nvPr>
            <p:ph type="ctrTitle"/>
          </p:nvPr>
        </p:nvSpPr>
        <p:spPr>
          <a:xfrm>
            <a:off x="611750" y="1318754"/>
            <a:ext cx="7801952" cy="1495771"/>
          </a:xfrm>
        </p:spPr>
        <p:txBody>
          <a:bodyPr/>
          <a:lstStyle/>
          <a:p>
            <a:pPr algn="ctr"/>
            <a:r>
              <a:rPr lang="en-US" dirty="0">
                <a:solidFill>
                  <a:schemeClr val="tx1"/>
                </a:solidFill>
              </a:rPr>
              <a:t>A New Way to Visualize Retirement Income Planning</a:t>
            </a:r>
          </a:p>
        </p:txBody>
      </p:sp>
      <p:sp>
        <p:nvSpPr>
          <p:cNvPr id="3" name="Subtitle 2">
            <a:extLst>
              <a:ext uri="{FF2B5EF4-FFF2-40B4-BE49-F238E27FC236}">
                <a16:creationId xmlns:a16="http://schemas.microsoft.com/office/drawing/2014/main" xmlns="" id="{0ABC24A0-F566-91AC-FD80-325061781279}"/>
              </a:ext>
            </a:extLst>
          </p:cNvPr>
          <p:cNvSpPr>
            <a:spLocks noGrp="1"/>
          </p:cNvSpPr>
          <p:nvPr>
            <p:ph type="subTitle" idx="1"/>
          </p:nvPr>
        </p:nvSpPr>
        <p:spPr/>
        <p:txBody>
          <a:bodyPr/>
          <a:lstStyle/>
          <a:p>
            <a:r>
              <a:rPr lang="en-US" dirty="0">
                <a:solidFill>
                  <a:schemeClr val="tx1"/>
                </a:solidFill>
              </a:rPr>
              <a:t>Michael Finke</a:t>
            </a:r>
          </a:p>
          <a:p>
            <a:r>
              <a:rPr lang="en-US" dirty="0">
                <a:solidFill>
                  <a:schemeClr val="tx1"/>
                </a:solidFill>
              </a:rPr>
              <a:t>Professor and Frank M. Engle Chair of Economic Security</a:t>
            </a:r>
          </a:p>
          <a:p>
            <a:r>
              <a:rPr lang="en-US" dirty="0">
                <a:solidFill>
                  <a:schemeClr val="tx1"/>
                </a:solidFill>
              </a:rPr>
              <a:t>The American College of Financial Services</a:t>
            </a:r>
          </a:p>
        </p:txBody>
      </p:sp>
      <p:sp>
        <p:nvSpPr>
          <p:cNvPr id="4" name="TextBox 3">
            <a:extLst>
              <a:ext uri="{FF2B5EF4-FFF2-40B4-BE49-F238E27FC236}">
                <a16:creationId xmlns:a16="http://schemas.microsoft.com/office/drawing/2014/main" xmlns="" id="{E6E4D400-A640-C586-82E8-305FBCC65FC4}"/>
              </a:ext>
            </a:extLst>
          </p:cNvPr>
          <p:cNvSpPr txBox="1"/>
          <p:nvPr/>
        </p:nvSpPr>
        <p:spPr>
          <a:xfrm>
            <a:off x="393590" y="980200"/>
            <a:ext cx="4257923" cy="338554"/>
          </a:xfrm>
          <a:prstGeom prst="rect">
            <a:avLst/>
          </a:prstGeom>
          <a:noFill/>
        </p:spPr>
        <p:txBody>
          <a:bodyPr wrap="square">
            <a:spAutoFit/>
          </a:bodyPr>
          <a:lstStyle/>
          <a:p>
            <a:r>
              <a:rPr lang="en-US" sz="1600" dirty="0">
                <a:solidFill>
                  <a:schemeClr val="bg1"/>
                </a:solidFill>
              </a:rPr>
              <a:t>Advanced Personal Financial Planning</a:t>
            </a:r>
          </a:p>
        </p:txBody>
      </p:sp>
      <p:pic>
        <p:nvPicPr>
          <p:cNvPr id="5" name="Picture 4">
            <a:extLst>
              <a:ext uri="{FF2B5EF4-FFF2-40B4-BE49-F238E27FC236}">
                <a16:creationId xmlns:a16="http://schemas.microsoft.com/office/drawing/2014/main" xmlns="" id="{0A397A80-F8E6-DD37-4905-A390130AFB48}"/>
              </a:ext>
            </a:extLst>
          </p:cNvPr>
          <p:cNvPicPr>
            <a:picLocks noChangeAspect="1"/>
          </p:cNvPicPr>
          <p:nvPr/>
        </p:nvPicPr>
        <p:blipFill>
          <a:blip r:embed="rId3"/>
          <a:stretch>
            <a:fillRect/>
          </a:stretch>
        </p:blipFill>
        <p:spPr>
          <a:xfrm>
            <a:off x="3508500" y="320561"/>
            <a:ext cx="2008452" cy="659639"/>
          </a:xfrm>
          <a:prstGeom prst="rect">
            <a:avLst/>
          </a:prstGeom>
        </p:spPr>
      </p:pic>
    </p:spTree>
    <p:extLst>
      <p:ext uri="{BB962C8B-B14F-4D97-AF65-F5344CB8AC3E}">
        <p14:creationId xmlns:p14="http://schemas.microsoft.com/office/powerpoint/2010/main" val="103981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4AE4D-995E-E16A-A2F4-8986BB916AD6}"/>
              </a:ext>
            </a:extLst>
          </p:cNvPr>
          <p:cNvSpPr>
            <a:spLocks noGrp="1"/>
          </p:cNvSpPr>
          <p:nvPr>
            <p:ph type="title"/>
          </p:nvPr>
        </p:nvSpPr>
        <p:spPr>
          <a:xfrm>
            <a:off x="497840" y="365760"/>
            <a:ext cx="7731760" cy="513276"/>
          </a:xfrm>
        </p:spPr>
        <p:txBody>
          <a:bodyPr>
            <a:normAutofit fontScale="90000"/>
          </a:bodyPr>
          <a:lstStyle/>
          <a:p>
            <a:r>
              <a:rPr lang="en-US" dirty="0"/>
              <a:t>Lower Initial Spending Goal (4.5%) Increases Spending Slope</a:t>
            </a:r>
            <a:br>
              <a:rPr lang="en-US" dirty="0"/>
            </a:br>
            <a:r>
              <a:rPr lang="en-US" dirty="0"/>
              <a:t>Spending increases determined by performance, not inflation</a:t>
            </a:r>
          </a:p>
        </p:txBody>
      </p:sp>
      <p:sp>
        <p:nvSpPr>
          <p:cNvPr id="4" name="Slide Number Placeholder 3">
            <a:extLst>
              <a:ext uri="{FF2B5EF4-FFF2-40B4-BE49-F238E27FC236}">
                <a16:creationId xmlns:a16="http://schemas.microsoft.com/office/drawing/2014/main" xmlns="" id="{8F17D1D7-CB62-5CC2-8046-B022976485DE}"/>
              </a:ext>
            </a:extLst>
          </p:cNvPr>
          <p:cNvSpPr>
            <a:spLocks noGrp="1"/>
          </p:cNvSpPr>
          <p:nvPr>
            <p:ph type="sldNum" sz="quarter" idx="12"/>
          </p:nvPr>
        </p:nvSpPr>
        <p:spPr/>
        <p:txBody>
          <a:bodyPr/>
          <a:lstStyle/>
          <a:p>
            <a:fld id="{DC120F54-9136-409C-B159-A83FD52822FA}" type="slidenum">
              <a:rPr lang="en-US" smtClean="0"/>
              <a:t>20</a:t>
            </a:fld>
            <a:endParaRPr lang="en-US"/>
          </a:p>
        </p:txBody>
      </p:sp>
      <p:pic>
        <p:nvPicPr>
          <p:cNvPr id="5" name="Content Placeholder 4">
            <a:extLst>
              <a:ext uri="{FF2B5EF4-FFF2-40B4-BE49-F238E27FC236}">
                <a16:creationId xmlns:a16="http://schemas.microsoft.com/office/drawing/2014/main" xmlns="" id="{63E78708-DC1F-6446-0862-FA448855BC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1064" y="1053643"/>
            <a:ext cx="6741872" cy="3875894"/>
          </a:xfrm>
          <a:prstGeom prst="rect">
            <a:avLst/>
          </a:prstGeom>
          <a:noFill/>
        </p:spPr>
      </p:pic>
      <p:sp>
        <p:nvSpPr>
          <p:cNvPr id="6" name="TextBox 5">
            <a:extLst>
              <a:ext uri="{FF2B5EF4-FFF2-40B4-BE49-F238E27FC236}">
                <a16:creationId xmlns:a16="http://schemas.microsoft.com/office/drawing/2014/main" xmlns="" id="{18D7E83A-4947-74E6-C600-BB7EF3E96598}"/>
              </a:ext>
            </a:extLst>
          </p:cNvPr>
          <p:cNvSpPr txBox="1"/>
          <p:nvPr/>
        </p:nvSpPr>
        <p:spPr>
          <a:xfrm>
            <a:off x="2222852" y="3692965"/>
            <a:ext cx="2743200" cy="565816"/>
          </a:xfrm>
          <a:prstGeom prst="rect">
            <a:avLst/>
          </a:prstGeom>
        </p:spPr>
        <p:txBody>
          <a:bodyPr vert="horz" wrap="square" lIns="0" tIns="0" rIns="0" bIns="0" rtlCol="0" anchor="t" anchorCtr="0">
            <a:noAutofit/>
          </a:bodyPr>
          <a:lstStyle/>
          <a:p>
            <a:pPr algn="l"/>
            <a:r>
              <a:rPr lang="en-US" sz="1400" dirty="0"/>
              <a:t>For unlucky retirees, adjusting by inflation could result in failure</a:t>
            </a:r>
          </a:p>
        </p:txBody>
      </p:sp>
    </p:spTree>
    <p:extLst>
      <p:ext uri="{BB962C8B-B14F-4D97-AF65-F5344CB8AC3E}">
        <p14:creationId xmlns:p14="http://schemas.microsoft.com/office/powerpoint/2010/main" val="365516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73AD41DB-DF9F-49BC-85AE-6AB1840AD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3502484"/>
            <a:ext cx="3293268" cy="880275"/>
          </a:xfrm>
        </p:spPr>
        <p:txBody>
          <a:bodyPr anchor="t">
            <a:normAutofit/>
          </a:bodyPr>
          <a:lstStyle/>
          <a:p>
            <a:r>
              <a:rPr lang="en-US" sz="2550" dirty="0">
                <a:solidFill>
                  <a:schemeClr val="bg1"/>
                </a:solidFill>
              </a:rPr>
              <a:t>Setting Lifestyle and Legacy Goals</a:t>
            </a:r>
          </a:p>
        </p:txBody>
      </p:sp>
      <p:pic>
        <p:nvPicPr>
          <p:cNvPr id="4" name="Content Placeholder 3"/>
          <p:cNvPicPr>
            <a:picLocks/>
          </p:cNvPicPr>
          <p:nvPr/>
        </p:nvPicPr>
        <p:blipFill rotWithShape="1">
          <a:blip r:embed="rId2">
            <a:extLst>
              <a:ext uri="{28A0092B-C50C-407E-A947-70E740481C1C}">
                <a14:useLocalDpi xmlns:a14="http://schemas.microsoft.com/office/drawing/2010/main" val="0"/>
              </a:ext>
            </a:extLst>
          </a:blip>
          <a:srcRect t="12296" b="10799"/>
          <a:stretch/>
        </p:blipFill>
        <p:spPr>
          <a:xfrm>
            <a:off x="15" y="-1"/>
            <a:ext cx="9143985" cy="2988684"/>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3" name="Group 12">
            <a:extLst>
              <a:ext uri="{FF2B5EF4-FFF2-40B4-BE49-F238E27FC236}">
                <a16:creationId xmlns:a16="http://schemas.microsoft.com/office/drawing/2014/main" xmlns="" id="{A4AE1828-51FD-4AD7-BCF6-9AF5C696CE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646744"/>
            <a:ext cx="9144000" cy="567876"/>
            <a:chOff x="0" y="2959818"/>
            <a:chExt cx="12192000" cy="757168"/>
          </a:xfrm>
        </p:grpSpPr>
        <p:sp>
          <p:nvSpPr>
            <p:cNvPr id="14" name="Freeform: Shape 13">
              <a:extLst>
                <a:ext uri="{FF2B5EF4-FFF2-40B4-BE49-F238E27FC236}">
                  <a16:creationId xmlns:a16="http://schemas.microsoft.com/office/drawing/2014/main" xmlns="" id="{8542C7CD-02BE-4ADE-8D2F-DFB759D71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xmlns="" id="{840A04EE-8E37-4C28-B09B-A9593A4AAB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sp>
        <p:nvSpPr>
          <p:cNvPr id="8" name="Content Placeholder 7">
            <a:extLst>
              <a:ext uri="{FF2B5EF4-FFF2-40B4-BE49-F238E27FC236}">
                <a16:creationId xmlns:a16="http://schemas.microsoft.com/office/drawing/2014/main" xmlns="" id="{4D75F497-7DD4-F61B-AF74-A00C4E42B2F5}"/>
              </a:ext>
            </a:extLst>
          </p:cNvPr>
          <p:cNvSpPr>
            <a:spLocks noGrp="1"/>
          </p:cNvSpPr>
          <p:nvPr>
            <p:ph idx="1"/>
          </p:nvPr>
        </p:nvSpPr>
        <p:spPr>
          <a:xfrm>
            <a:off x="4248151" y="3502484"/>
            <a:ext cx="4269581" cy="880275"/>
          </a:xfrm>
        </p:spPr>
        <p:txBody>
          <a:bodyPr>
            <a:normAutofit/>
          </a:bodyPr>
          <a:lstStyle/>
          <a:p>
            <a:r>
              <a:rPr lang="en-US" sz="1800" dirty="0">
                <a:solidFill>
                  <a:schemeClr val="bg1">
                    <a:alpha val="80000"/>
                  </a:schemeClr>
                </a:solidFill>
              </a:rPr>
              <a:t>Initiate a conversation about the importance of legacy vs. lifestyle</a:t>
            </a:r>
          </a:p>
        </p:txBody>
      </p:sp>
    </p:spTree>
    <p:extLst>
      <p:ext uri="{BB962C8B-B14F-4D97-AF65-F5344CB8AC3E}">
        <p14:creationId xmlns:p14="http://schemas.microsoft.com/office/powerpoint/2010/main" val="127599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1C7A2CC-931E-1201-4154-8FB8D95AD3F7}"/>
              </a:ext>
            </a:extLst>
          </p:cNvPr>
          <p:cNvPicPr>
            <a:picLocks noGrp="1" noChangeAspect="1"/>
          </p:cNvPicPr>
          <p:nvPr>
            <p:ph idx="1"/>
          </p:nvPr>
        </p:nvPicPr>
        <p:blipFill>
          <a:blip r:embed="rId2"/>
          <a:stretch>
            <a:fillRect/>
          </a:stretch>
        </p:blipFill>
        <p:spPr>
          <a:xfrm>
            <a:off x="717315" y="1252880"/>
            <a:ext cx="7822300" cy="3738430"/>
          </a:xfrm>
          <a:prstGeom prst="rect">
            <a:avLst/>
          </a:prstGeom>
        </p:spPr>
      </p:pic>
      <p:sp>
        <p:nvSpPr>
          <p:cNvPr id="3" name="Title 1">
            <a:extLst>
              <a:ext uri="{FF2B5EF4-FFF2-40B4-BE49-F238E27FC236}">
                <a16:creationId xmlns:a16="http://schemas.microsoft.com/office/drawing/2014/main" xmlns="" id="{899564F6-9F92-F7C8-D016-F11E3180236E}"/>
              </a:ext>
            </a:extLst>
          </p:cNvPr>
          <p:cNvSpPr txBox="1">
            <a:spLocks/>
          </p:cNvSpPr>
          <p:nvPr/>
        </p:nvSpPr>
        <p:spPr>
          <a:xfrm>
            <a:off x="841372" y="333428"/>
            <a:ext cx="8017510" cy="692096"/>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2"/>
                </a:solidFill>
              </a:rPr>
              <a:t>Lower initial income increases legacy values</a:t>
            </a:r>
            <a:br>
              <a:rPr lang="en-US" sz="2000" dirty="0">
                <a:solidFill>
                  <a:schemeClr val="tx2"/>
                </a:solidFill>
              </a:rPr>
            </a:br>
            <a:r>
              <a:rPr lang="en-US" sz="2000" dirty="0">
                <a:solidFill>
                  <a:schemeClr val="tx2"/>
                </a:solidFill>
              </a:rPr>
              <a:t>Or, leads to higher unintended bequest</a:t>
            </a:r>
          </a:p>
        </p:txBody>
      </p:sp>
    </p:spTree>
    <p:extLst>
      <p:ext uri="{BB962C8B-B14F-4D97-AF65-F5344CB8AC3E}">
        <p14:creationId xmlns:p14="http://schemas.microsoft.com/office/powerpoint/2010/main" val="427997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AD683-2DAB-9DE3-B411-90E73B92E782}"/>
              </a:ext>
            </a:extLst>
          </p:cNvPr>
          <p:cNvSpPr>
            <a:spLocks noGrp="1"/>
          </p:cNvSpPr>
          <p:nvPr>
            <p:ph type="title"/>
          </p:nvPr>
        </p:nvSpPr>
        <p:spPr/>
        <p:txBody>
          <a:bodyPr>
            <a:normAutofit fontScale="90000"/>
          </a:bodyPr>
          <a:lstStyle/>
          <a:p>
            <a:r>
              <a:rPr lang="en-US" dirty="0"/>
              <a:t>Asset Return Expectations Drive Spending Paths</a:t>
            </a:r>
            <a:br>
              <a:rPr lang="en-US" dirty="0"/>
            </a:br>
            <a:r>
              <a:rPr lang="en-US" dirty="0"/>
              <a:t>Optimistic: 12% return on stocks, 6% return on bonds</a:t>
            </a:r>
          </a:p>
        </p:txBody>
      </p:sp>
      <p:sp>
        <p:nvSpPr>
          <p:cNvPr id="4" name="Slide Number Placeholder 3">
            <a:extLst>
              <a:ext uri="{FF2B5EF4-FFF2-40B4-BE49-F238E27FC236}">
                <a16:creationId xmlns:a16="http://schemas.microsoft.com/office/drawing/2014/main" xmlns="" id="{92BAB5D5-2811-0EAE-5CAF-7B5A5CECA07A}"/>
              </a:ext>
            </a:extLst>
          </p:cNvPr>
          <p:cNvSpPr>
            <a:spLocks noGrp="1"/>
          </p:cNvSpPr>
          <p:nvPr>
            <p:ph type="sldNum" sz="quarter" idx="12"/>
          </p:nvPr>
        </p:nvSpPr>
        <p:spPr/>
        <p:txBody>
          <a:bodyPr/>
          <a:lstStyle/>
          <a:p>
            <a:fld id="{DC120F54-9136-409C-B159-A83FD52822FA}" type="slidenum">
              <a:rPr lang="en-US" smtClean="0"/>
              <a:t>23</a:t>
            </a:fld>
            <a:endParaRPr lang="en-US"/>
          </a:p>
        </p:txBody>
      </p:sp>
      <p:pic>
        <p:nvPicPr>
          <p:cNvPr id="5" name="Content Placeholder 4">
            <a:extLst>
              <a:ext uri="{FF2B5EF4-FFF2-40B4-BE49-F238E27FC236}">
                <a16:creationId xmlns:a16="http://schemas.microsoft.com/office/drawing/2014/main" xmlns="" id="{80445507-F14A-C70C-2AE3-075A8DC3F5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7361" y="1174891"/>
            <a:ext cx="6689278" cy="3845658"/>
          </a:xfrm>
          <a:prstGeom prst="rect">
            <a:avLst/>
          </a:prstGeom>
          <a:noFill/>
        </p:spPr>
      </p:pic>
    </p:spTree>
    <p:extLst>
      <p:ext uri="{BB962C8B-B14F-4D97-AF65-F5344CB8AC3E}">
        <p14:creationId xmlns:p14="http://schemas.microsoft.com/office/powerpoint/2010/main" val="106498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54CB-03FA-2C05-B2F9-A93AEE0B405E}"/>
              </a:ext>
            </a:extLst>
          </p:cNvPr>
          <p:cNvSpPr>
            <a:spLocks noGrp="1"/>
          </p:cNvSpPr>
          <p:nvPr>
            <p:ph type="title"/>
          </p:nvPr>
        </p:nvSpPr>
        <p:spPr>
          <a:xfrm>
            <a:off x="497840" y="365760"/>
            <a:ext cx="7772400" cy="471584"/>
          </a:xfrm>
        </p:spPr>
        <p:txBody>
          <a:bodyPr/>
          <a:lstStyle/>
          <a:p>
            <a:r>
              <a:rPr lang="en-US" dirty="0"/>
              <a:t>Estimating 10-Year Expected Equity Returns</a:t>
            </a:r>
          </a:p>
        </p:txBody>
      </p:sp>
      <p:pic>
        <p:nvPicPr>
          <p:cNvPr id="5" name="Content Placeholder 4">
            <a:extLst>
              <a:ext uri="{FF2B5EF4-FFF2-40B4-BE49-F238E27FC236}">
                <a16:creationId xmlns:a16="http://schemas.microsoft.com/office/drawing/2014/main" xmlns="" id="{55BAD8D4-27F2-C77B-788C-64CB283B19AA}"/>
              </a:ext>
            </a:extLst>
          </p:cNvPr>
          <p:cNvPicPr>
            <a:picLocks noGrp="1" noChangeAspect="1"/>
          </p:cNvPicPr>
          <p:nvPr>
            <p:ph idx="1"/>
          </p:nvPr>
        </p:nvPicPr>
        <p:blipFill>
          <a:blip r:embed="rId2"/>
          <a:stretch>
            <a:fillRect/>
          </a:stretch>
        </p:blipFill>
        <p:spPr>
          <a:xfrm>
            <a:off x="1543692" y="1156227"/>
            <a:ext cx="5902503" cy="3840620"/>
          </a:xfrm>
          <a:prstGeom prst="rect">
            <a:avLst/>
          </a:prstGeom>
        </p:spPr>
      </p:pic>
      <p:sp>
        <p:nvSpPr>
          <p:cNvPr id="4" name="Slide Number Placeholder 3">
            <a:extLst>
              <a:ext uri="{FF2B5EF4-FFF2-40B4-BE49-F238E27FC236}">
                <a16:creationId xmlns:a16="http://schemas.microsoft.com/office/drawing/2014/main" xmlns="" id="{B4DDEE54-232D-CF23-D990-990D42DFC76A}"/>
              </a:ext>
            </a:extLst>
          </p:cNvPr>
          <p:cNvSpPr>
            <a:spLocks noGrp="1"/>
          </p:cNvSpPr>
          <p:nvPr>
            <p:ph type="sldNum" sz="quarter" idx="12"/>
          </p:nvPr>
        </p:nvSpPr>
        <p:spPr/>
        <p:txBody>
          <a:bodyPr/>
          <a:lstStyle/>
          <a:p>
            <a:fld id="{DC120F54-9136-409C-B159-A83FD52822FA}" type="slidenum">
              <a:rPr lang="en-US" smtClean="0"/>
              <a:t>24</a:t>
            </a:fld>
            <a:endParaRPr lang="en-US"/>
          </a:p>
        </p:txBody>
      </p:sp>
      <p:cxnSp>
        <p:nvCxnSpPr>
          <p:cNvPr id="7" name="Straight Arrow Connector 6">
            <a:extLst>
              <a:ext uri="{FF2B5EF4-FFF2-40B4-BE49-F238E27FC236}">
                <a16:creationId xmlns:a16="http://schemas.microsoft.com/office/drawing/2014/main" xmlns="" id="{04159E55-862E-CC30-5388-D9E7B3CD5435}"/>
              </a:ext>
            </a:extLst>
          </p:cNvPr>
          <p:cNvCxnSpPr/>
          <p:nvPr/>
        </p:nvCxnSpPr>
        <p:spPr>
          <a:xfrm flipH="1">
            <a:off x="5193587" y="2804844"/>
            <a:ext cx="405830" cy="898989"/>
          </a:xfrm>
          <a:prstGeom prst="straightConnector1">
            <a:avLst/>
          </a:prstGeom>
          <a:ln w="381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E57DEE22-1E3B-D9C2-4C7E-7CAC63472BD0}"/>
              </a:ext>
            </a:extLst>
          </p:cNvPr>
          <p:cNvSpPr txBox="1"/>
          <p:nvPr/>
        </p:nvSpPr>
        <p:spPr>
          <a:xfrm>
            <a:off x="4936733" y="2429837"/>
            <a:ext cx="1957227" cy="375007"/>
          </a:xfrm>
          <a:prstGeom prst="rect">
            <a:avLst/>
          </a:prstGeom>
        </p:spPr>
        <p:txBody>
          <a:bodyPr vert="horz" wrap="square" lIns="0" tIns="0" rIns="0" bIns="0" rtlCol="0" anchor="t" anchorCtr="0">
            <a:noAutofit/>
          </a:bodyPr>
          <a:lstStyle/>
          <a:p>
            <a:pPr algn="l"/>
            <a:r>
              <a:rPr lang="en-US" dirty="0"/>
              <a:t>We are here today</a:t>
            </a:r>
          </a:p>
        </p:txBody>
      </p:sp>
      <p:cxnSp>
        <p:nvCxnSpPr>
          <p:cNvPr id="10" name="Straight Connector 9">
            <a:extLst>
              <a:ext uri="{FF2B5EF4-FFF2-40B4-BE49-F238E27FC236}">
                <a16:creationId xmlns:a16="http://schemas.microsoft.com/office/drawing/2014/main" xmlns="" id="{67AB7BBE-D68D-AC14-EC1A-78C7FDE190BC}"/>
              </a:ext>
            </a:extLst>
          </p:cNvPr>
          <p:cNvCxnSpPr>
            <a:cxnSpLocks/>
          </p:cNvCxnSpPr>
          <p:nvPr/>
        </p:nvCxnSpPr>
        <p:spPr>
          <a:xfrm>
            <a:off x="2250040" y="3734656"/>
            <a:ext cx="2943547" cy="1541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xmlns="" id="{3BD622A7-9DC4-F3BC-953C-46A5A693B03B}"/>
              </a:ext>
            </a:extLst>
          </p:cNvPr>
          <p:cNvSpPr txBox="1"/>
          <p:nvPr/>
        </p:nvSpPr>
        <p:spPr>
          <a:xfrm>
            <a:off x="87330" y="4777740"/>
            <a:ext cx="1325367" cy="282282"/>
          </a:xfrm>
          <a:prstGeom prst="rect">
            <a:avLst/>
          </a:prstGeom>
        </p:spPr>
        <p:txBody>
          <a:bodyPr vert="horz" wrap="square" lIns="0" tIns="0" rIns="0" bIns="0" rtlCol="0" anchor="t" anchorCtr="0">
            <a:noAutofit/>
          </a:bodyPr>
          <a:lstStyle/>
          <a:p>
            <a:pPr algn="l"/>
            <a:r>
              <a:rPr lang="en-US" sz="1000" dirty="0"/>
              <a:t>Source: Finke and Blanchett, 2020</a:t>
            </a:r>
          </a:p>
        </p:txBody>
      </p:sp>
    </p:spTree>
    <p:extLst>
      <p:ext uri="{BB962C8B-B14F-4D97-AF65-F5344CB8AC3E}">
        <p14:creationId xmlns:p14="http://schemas.microsoft.com/office/powerpoint/2010/main" val="213187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F2B3E-C42B-4F8E-A873-C98FB26F7136}"/>
              </a:ext>
            </a:extLst>
          </p:cNvPr>
          <p:cNvSpPr>
            <a:spLocks noGrp="1"/>
          </p:cNvSpPr>
          <p:nvPr>
            <p:ph type="title"/>
          </p:nvPr>
        </p:nvSpPr>
        <p:spPr>
          <a:xfrm>
            <a:off x="466626" y="0"/>
            <a:ext cx="8261875" cy="667177"/>
          </a:xfrm>
        </p:spPr>
        <p:txBody>
          <a:bodyPr>
            <a:normAutofit/>
          </a:bodyPr>
          <a:lstStyle/>
          <a:p>
            <a:pPr algn="ctr"/>
            <a:r>
              <a:rPr lang="en-US" dirty="0">
                <a:latin typeface="Georgia" panose="02040502050405020303" pitchFamily="18" charset="0"/>
              </a:rPr>
              <a:t>Investment risk</a:t>
            </a:r>
          </a:p>
        </p:txBody>
      </p:sp>
      <p:sp>
        <p:nvSpPr>
          <p:cNvPr id="5" name="Text Placeholder 4">
            <a:extLst>
              <a:ext uri="{FF2B5EF4-FFF2-40B4-BE49-F238E27FC236}">
                <a16:creationId xmlns:a16="http://schemas.microsoft.com/office/drawing/2014/main" xmlns="" id="{4F4AB79C-E2E6-4FE4-B758-47D2CD76A639}"/>
              </a:ext>
            </a:extLst>
          </p:cNvPr>
          <p:cNvSpPr>
            <a:spLocks noGrp="1"/>
          </p:cNvSpPr>
          <p:nvPr>
            <p:ph type="body" sz="quarter" idx="11"/>
          </p:nvPr>
        </p:nvSpPr>
        <p:spPr>
          <a:xfrm>
            <a:off x="2038000" y="696345"/>
            <a:ext cx="5834063" cy="349886"/>
          </a:xfrm>
        </p:spPr>
        <p:txBody>
          <a:bodyPr>
            <a:normAutofit fontScale="92500" lnSpcReduction="10000"/>
          </a:bodyPr>
          <a:lstStyle/>
          <a:p>
            <a:r>
              <a:rPr lang="en-US" dirty="0">
                <a:solidFill>
                  <a:schemeClr val="tx1"/>
                </a:solidFill>
                <a:latin typeface="Georgia" panose="02040502050405020303" pitchFamily="18" charset="0"/>
              </a:rPr>
              <a:t>Historical future value of $1 in 20 years</a:t>
            </a:r>
            <a:endParaRPr lang="en-US" dirty="0">
              <a:solidFill>
                <a:schemeClr val="tx1"/>
              </a:solidFill>
            </a:endParaRPr>
          </a:p>
        </p:txBody>
      </p:sp>
      <p:sp>
        <p:nvSpPr>
          <p:cNvPr id="7" name="TextBox 15">
            <a:extLst>
              <a:ext uri="{FF2B5EF4-FFF2-40B4-BE49-F238E27FC236}">
                <a16:creationId xmlns:a16="http://schemas.microsoft.com/office/drawing/2014/main" xmlns="" id="{F73727F3-F058-2F49-A41A-1CCBA8071806}"/>
              </a:ext>
            </a:extLst>
          </p:cNvPr>
          <p:cNvSpPr txBox="1">
            <a:spLocks noChangeArrowheads="1"/>
          </p:cNvSpPr>
          <p:nvPr/>
        </p:nvSpPr>
        <p:spPr bwMode="auto">
          <a:xfrm>
            <a:off x="586833" y="4891355"/>
            <a:ext cx="613143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14337" eaLnBrk="0" fontAlgn="base" hangingPunct="0">
              <a:spcBef>
                <a:spcPct val="0"/>
              </a:spcBef>
              <a:spcAft>
                <a:spcPct val="0"/>
              </a:spcAft>
              <a:defRPr/>
            </a:pPr>
            <a:r>
              <a:rPr lang="en-US" altLang="en-US" sz="600" dirty="0">
                <a:solidFill>
                  <a:prstClr val="black">
                    <a:lumMod val="65000"/>
                    <a:lumOff val="35000"/>
                  </a:prstClr>
                </a:solidFill>
                <a:latin typeface="Tahoma"/>
                <a:cs typeface="Arial" charset="0"/>
              </a:rPr>
              <a:t>Source: Ibbotson Stocks, Bills, Bonds, and inflation index 1926-2024. Short-term, intermediate term, and long-term treasury bonds and S&amp;P 500 index including dividends </a:t>
            </a:r>
          </a:p>
        </p:txBody>
      </p:sp>
      <p:sp>
        <p:nvSpPr>
          <p:cNvPr id="6" name="TextBox 5">
            <a:extLst>
              <a:ext uri="{FF2B5EF4-FFF2-40B4-BE49-F238E27FC236}">
                <a16:creationId xmlns:a16="http://schemas.microsoft.com/office/drawing/2014/main" xmlns="" id="{E101935C-D59F-4BAA-8C7F-56796CADFC86}"/>
              </a:ext>
            </a:extLst>
          </p:cNvPr>
          <p:cNvSpPr txBox="1"/>
          <p:nvPr/>
        </p:nvSpPr>
        <p:spPr>
          <a:xfrm>
            <a:off x="8728502" y="4937521"/>
            <a:ext cx="877163" cy="230832"/>
          </a:xfrm>
          <a:prstGeom prst="rect">
            <a:avLst/>
          </a:prstGeom>
          <a:noFill/>
        </p:spPr>
        <p:txBody>
          <a:bodyPr wrap="none" rtlCol="0">
            <a:spAutoFit/>
          </a:bodyPr>
          <a:lstStyle/>
          <a:p>
            <a:pPr defTabSz="685800"/>
            <a:r>
              <a:rPr lang="en-US" sz="900" dirty="0">
                <a:solidFill>
                  <a:prstClr val="black"/>
                </a:solidFill>
                <a:latin typeface="Calibri" panose="020F0502020204030204"/>
              </a:rPr>
              <a:t>16	</a:t>
            </a:r>
          </a:p>
        </p:txBody>
      </p:sp>
      <p:graphicFrame>
        <p:nvGraphicFramePr>
          <p:cNvPr id="10" name="Chart 9">
            <a:extLst>
              <a:ext uri="{FF2B5EF4-FFF2-40B4-BE49-F238E27FC236}">
                <a16:creationId xmlns:a16="http://schemas.microsoft.com/office/drawing/2014/main" xmlns="" id="{714C3742-DD23-4531-B4E1-F5E8C2278D00}"/>
              </a:ext>
            </a:extLst>
          </p:cNvPr>
          <p:cNvGraphicFramePr>
            <a:graphicFrameLocks/>
          </p:cNvGraphicFramePr>
          <p:nvPr/>
        </p:nvGraphicFramePr>
        <p:xfrm>
          <a:off x="186656" y="1075400"/>
          <a:ext cx="8770689" cy="3753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5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44BAC-989B-2EF2-17FC-E99ABCAC1088}"/>
              </a:ext>
            </a:extLst>
          </p:cNvPr>
          <p:cNvSpPr>
            <a:spLocks noGrp="1"/>
          </p:cNvSpPr>
          <p:nvPr>
            <p:ph type="title"/>
          </p:nvPr>
        </p:nvSpPr>
        <p:spPr/>
        <p:txBody>
          <a:bodyPr>
            <a:normAutofit fontScale="90000"/>
          </a:bodyPr>
          <a:lstStyle/>
          <a:p>
            <a:r>
              <a:rPr lang="en-US" dirty="0"/>
              <a:t>Pessimistic Future Asset Returns</a:t>
            </a:r>
            <a:br>
              <a:rPr lang="en-US" dirty="0"/>
            </a:br>
            <a:r>
              <a:rPr lang="en-US" dirty="0"/>
              <a:t>6% equities, 3% bonds (or 7% equities, 4% bonds and 1% AUM)</a:t>
            </a:r>
          </a:p>
        </p:txBody>
      </p:sp>
      <p:sp>
        <p:nvSpPr>
          <p:cNvPr id="4" name="Slide Number Placeholder 3">
            <a:extLst>
              <a:ext uri="{FF2B5EF4-FFF2-40B4-BE49-F238E27FC236}">
                <a16:creationId xmlns:a16="http://schemas.microsoft.com/office/drawing/2014/main" xmlns="" id="{7A3586E6-9435-CC09-3301-501DF0219CE1}"/>
              </a:ext>
            </a:extLst>
          </p:cNvPr>
          <p:cNvSpPr>
            <a:spLocks noGrp="1"/>
          </p:cNvSpPr>
          <p:nvPr>
            <p:ph type="sldNum" sz="quarter" idx="12"/>
          </p:nvPr>
        </p:nvSpPr>
        <p:spPr/>
        <p:txBody>
          <a:bodyPr/>
          <a:lstStyle/>
          <a:p>
            <a:fld id="{DC120F54-9136-409C-B159-A83FD52822FA}" type="slidenum">
              <a:rPr lang="en-US" smtClean="0"/>
              <a:t>26</a:t>
            </a:fld>
            <a:endParaRPr lang="en-US"/>
          </a:p>
        </p:txBody>
      </p:sp>
      <p:pic>
        <p:nvPicPr>
          <p:cNvPr id="5" name="Content Placeholder 4">
            <a:extLst>
              <a:ext uri="{FF2B5EF4-FFF2-40B4-BE49-F238E27FC236}">
                <a16:creationId xmlns:a16="http://schemas.microsoft.com/office/drawing/2014/main" xmlns="" id="{CB463E1D-B596-E9DA-1319-95B1ACB4C8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483" y="1287480"/>
            <a:ext cx="6571033" cy="3777679"/>
          </a:xfrm>
          <a:prstGeom prst="rect">
            <a:avLst/>
          </a:prstGeom>
          <a:noFill/>
        </p:spPr>
      </p:pic>
      <p:cxnSp>
        <p:nvCxnSpPr>
          <p:cNvPr id="7" name="Straight Arrow Connector 6">
            <a:extLst>
              <a:ext uri="{FF2B5EF4-FFF2-40B4-BE49-F238E27FC236}">
                <a16:creationId xmlns:a16="http://schemas.microsoft.com/office/drawing/2014/main" xmlns="" id="{931860F9-4582-68EE-1782-FF1592DD5B51}"/>
              </a:ext>
            </a:extLst>
          </p:cNvPr>
          <p:cNvCxnSpPr>
            <a:cxnSpLocks/>
          </p:cNvCxnSpPr>
          <p:nvPr/>
        </p:nvCxnSpPr>
        <p:spPr>
          <a:xfrm flipH="1">
            <a:off x="2260315" y="2399016"/>
            <a:ext cx="1397285" cy="116611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C191B2EF-E464-37D3-00DB-17AA31845907}"/>
              </a:ext>
            </a:extLst>
          </p:cNvPr>
          <p:cNvSpPr txBox="1"/>
          <p:nvPr/>
        </p:nvSpPr>
        <p:spPr>
          <a:xfrm>
            <a:off x="3729519" y="2068316"/>
            <a:ext cx="3333964" cy="503434"/>
          </a:xfrm>
          <a:prstGeom prst="rect">
            <a:avLst/>
          </a:prstGeom>
        </p:spPr>
        <p:txBody>
          <a:bodyPr vert="horz" wrap="square" lIns="0" tIns="0" rIns="0" bIns="0" rtlCol="0" anchor="t" anchorCtr="0">
            <a:noAutofit/>
          </a:bodyPr>
          <a:lstStyle/>
          <a:p>
            <a:pPr algn="l"/>
            <a:r>
              <a:rPr lang="en-US" dirty="0"/>
              <a:t>Probably going to want to start with a lower initial spending goal</a:t>
            </a:r>
          </a:p>
        </p:txBody>
      </p:sp>
    </p:spTree>
    <p:extLst>
      <p:ext uri="{BB962C8B-B14F-4D97-AF65-F5344CB8AC3E}">
        <p14:creationId xmlns:p14="http://schemas.microsoft.com/office/powerpoint/2010/main" val="27569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EB046-AAA4-04AF-A14C-2CA743E39550}"/>
              </a:ext>
            </a:extLst>
          </p:cNvPr>
          <p:cNvSpPr>
            <a:spLocks noGrp="1"/>
          </p:cNvSpPr>
          <p:nvPr>
            <p:ph type="title"/>
          </p:nvPr>
        </p:nvSpPr>
        <p:spPr>
          <a:xfrm>
            <a:off x="467474" y="365760"/>
            <a:ext cx="7802766" cy="435624"/>
          </a:xfrm>
        </p:spPr>
        <p:txBody>
          <a:bodyPr/>
          <a:lstStyle/>
          <a:p>
            <a:r>
              <a:rPr lang="en-US" dirty="0"/>
              <a:t>Addressing longevity risk</a:t>
            </a:r>
          </a:p>
        </p:txBody>
      </p:sp>
      <p:pic>
        <p:nvPicPr>
          <p:cNvPr id="4" name="Content Placeholder 4">
            <a:extLst>
              <a:ext uri="{FF2B5EF4-FFF2-40B4-BE49-F238E27FC236}">
                <a16:creationId xmlns:a16="http://schemas.microsoft.com/office/drawing/2014/main" xmlns="" id="{6CBC275D-D2E3-BA45-A6E3-FD368B1C10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7826" y="1022882"/>
            <a:ext cx="5630587" cy="3754858"/>
          </a:xfrm>
          <a:prstGeom prst="roundRect">
            <a:avLst/>
          </a:prstGeom>
        </p:spPr>
      </p:pic>
    </p:spTree>
    <p:extLst>
      <p:ext uri="{BB962C8B-B14F-4D97-AF65-F5344CB8AC3E}">
        <p14:creationId xmlns:p14="http://schemas.microsoft.com/office/powerpoint/2010/main" val="223656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522DE-A050-4B71-BBDB-58E5B5EF4C60}"/>
              </a:ext>
            </a:extLst>
          </p:cNvPr>
          <p:cNvSpPr>
            <a:spLocks noGrp="1"/>
          </p:cNvSpPr>
          <p:nvPr>
            <p:ph type="title"/>
          </p:nvPr>
        </p:nvSpPr>
        <p:spPr/>
        <p:txBody>
          <a:bodyPr/>
          <a:lstStyle/>
          <a:p>
            <a:r>
              <a:rPr lang="en-US" dirty="0"/>
              <a:t>Cost of Doing it Yourself Vs. Mortality Pooling</a:t>
            </a:r>
          </a:p>
        </p:txBody>
      </p:sp>
      <p:graphicFrame>
        <p:nvGraphicFramePr>
          <p:cNvPr id="4" name="Chart 3">
            <a:extLst>
              <a:ext uri="{FF2B5EF4-FFF2-40B4-BE49-F238E27FC236}">
                <a16:creationId xmlns:a16="http://schemas.microsoft.com/office/drawing/2014/main" xmlns="" id="{91D4B16C-8103-4F91-8269-53C835088E88}"/>
              </a:ext>
            </a:extLst>
          </p:cNvPr>
          <p:cNvGraphicFramePr>
            <a:graphicFrameLocks/>
          </p:cNvGraphicFramePr>
          <p:nvPr>
            <p:extLst>
              <p:ext uri="{D42A27DB-BD31-4B8C-83A1-F6EECF244321}">
                <p14:modId xmlns:p14="http://schemas.microsoft.com/office/powerpoint/2010/main" val="4098336400"/>
              </p:ext>
            </p:extLst>
          </p:nvPr>
        </p:nvGraphicFramePr>
        <p:xfrm>
          <a:off x="348279" y="1287361"/>
          <a:ext cx="8447443" cy="35822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86CF7D9E-064E-4831-B249-AFF90FAE1B8A}"/>
              </a:ext>
            </a:extLst>
          </p:cNvPr>
          <p:cNvSpPr txBox="1"/>
          <p:nvPr/>
        </p:nvSpPr>
        <p:spPr>
          <a:xfrm>
            <a:off x="245188" y="4686776"/>
            <a:ext cx="2149397"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Finke, 2020</a:t>
            </a:r>
          </a:p>
        </p:txBody>
      </p:sp>
      <p:sp>
        <p:nvSpPr>
          <p:cNvPr id="8" name="TextBox 7">
            <a:extLst>
              <a:ext uri="{FF2B5EF4-FFF2-40B4-BE49-F238E27FC236}">
                <a16:creationId xmlns:a16="http://schemas.microsoft.com/office/drawing/2014/main" xmlns="" id="{10EA37E2-A805-4618-9587-AC8F06703B88}"/>
              </a:ext>
            </a:extLst>
          </p:cNvPr>
          <p:cNvSpPr txBox="1"/>
          <p:nvPr/>
        </p:nvSpPr>
        <p:spPr>
          <a:xfrm>
            <a:off x="8795722" y="4889001"/>
            <a:ext cx="877163" cy="230832"/>
          </a:xfrm>
          <a:prstGeom prst="rect">
            <a:avLst/>
          </a:prstGeom>
          <a:noFill/>
        </p:spPr>
        <p:txBody>
          <a:bodyPr wrap="none" rtlCol="0">
            <a:spAutoFit/>
          </a:bodyPr>
          <a:lstStyle/>
          <a:p>
            <a:pPr defTabSz="685800">
              <a:defRPr/>
            </a:pPr>
            <a:r>
              <a:rPr lang="en-US" sz="900" dirty="0">
                <a:solidFill>
                  <a:prstClr val="black"/>
                </a:solidFill>
                <a:latin typeface="Calibri" panose="020F0502020204030204"/>
              </a:rPr>
              <a:t>29	</a:t>
            </a:r>
          </a:p>
        </p:txBody>
      </p:sp>
    </p:spTree>
    <p:extLst>
      <p:ext uri="{BB962C8B-B14F-4D97-AF65-F5344CB8AC3E}">
        <p14:creationId xmlns:p14="http://schemas.microsoft.com/office/powerpoint/2010/main" val="255326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E4E76-F634-6876-00EA-6CA92D285ABE}"/>
              </a:ext>
            </a:extLst>
          </p:cNvPr>
          <p:cNvSpPr>
            <a:spLocks noGrp="1"/>
          </p:cNvSpPr>
          <p:nvPr>
            <p:ph type="title"/>
          </p:nvPr>
        </p:nvSpPr>
        <p:spPr>
          <a:xfrm>
            <a:off x="426378" y="273844"/>
            <a:ext cx="8088972" cy="666241"/>
          </a:xfrm>
        </p:spPr>
        <p:txBody>
          <a:bodyPr/>
          <a:lstStyle/>
          <a:p>
            <a:r>
              <a:rPr lang="en-US" dirty="0"/>
              <a:t>What mortality risk pooling allows you to do</a:t>
            </a:r>
          </a:p>
        </p:txBody>
      </p:sp>
      <p:sp>
        <p:nvSpPr>
          <p:cNvPr id="3" name="Text Placeholder 2">
            <a:extLst>
              <a:ext uri="{FF2B5EF4-FFF2-40B4-BE49-F238E27FC236}">
                <a16:creationId xmlns:a16="http://schemas.microsoft.com/office/drawing/2014/main" xmlns="" id="{3371206B-E51C-7690-4778-6610CF0BF736}"/>
              </a:ext>
            </a:extLst>
          </p:cNvPr>
          <p:cNvSpPr>
            <a:spLocks noGrp="1"/>
          </p:cNvSpPr>
          <p:nvPr>
            <p:ph type="body" sz="quarter" idx="11"/>
          </p:nvPr>
        </p:nvSpPr>
        <p:spPr>
          <a:xfrm>
            <a:off x="211577" y="1437014"/>
            <a:ext cx="8652753" cy="3673650"/>
          </a:xfrm>
        </p:spPr>
        <p:txBody>
          <a:bodyPr/>
          <a:lstStyle/>
          <a:p>
            <a:pPr marL="342900" indent="-342900">
              <a:buFont typeface="Arial" panose="020B0604020202020204" pitchFamily="34" charset="0"/>
              <a:buChar char="•"/>
            </a:pPr>
            <a:r>
              <a:rPr lang="en-US" dirty="0">
                <a:solidFill>
                  <a:schemeClr val="tx1"/>
                </a:solidFill>
              </a:rPr>
              <a:t>Spend more from longevity-protected bond portfolio (annuity)</a:t>
            </a:r>
          </a:p>
          <a:p>
            <a:pPr marL="342900" indent="-342900">
              <a:buFont typeface="Arial" panose="020B0604020202020204" pitchFamily="34" charset="0"/>
              <a:buChar char="•"/>
            </a:pPr>
            <a:r>
              <a:rPr lang="en-US" dirty="0">
                <a:solidFill>
                  <a:schemeClr val="tx1"/>
                </a:solidFill>
              </a:rPr>
              <a:t>Spend less from remainder of portfolio to meet income goal</a:t>
            </a:r>
          </a:p>
          <a:p>
            <a:pPr marL="342900" indent="-342900">
              <a:buFont typeface="Arial" panose="020B0604020202020204" pitchFamily="34" charset="0"/>
              <a:buChar char="•"/>
            </a:pPr>
            <a:r>
              <a:rPr lang="en-US" dirty="0">
                <a:solidFill>
                  <a:schemeClr val="tx1"/>
                </a:solidFill>
              </a:rPr>
              <a:t>Take more optimal investment risk with remaining portfolio</a:t>
            </a:r>
          </a:p>
          <a:p>
            <a:pPr marL="342900" indent="-342900">
              <a:buFont typeface="Arial" panose="020B0604020202020204" pitchFamily="34" charset="0"/>
              <a:buChar char="•"/>
            </a:pPr>
            <a:r>
              <a:rPr lang="en-US" dirty="0">
                <a:solidFill>
                  <a:schemeClr val="tx1"/>
                </a:solidFill>
              </a:rPr>
              <a:t>Example $400,000 annuity with 6.5% payout rate = $26,000 of $50,000 goal</a:t>
            </a:r>
          </a:p>
          <a:p>
            <a:pPr lvl="1"/>
            <a:r>
              <a:rPr lang="en-US" dirty="0"/>
              <a:t>Vs. taking 5.5% of $400,000 bond portfolio ($26k - $22k = $4k less from remainder)</a:t>
            </a:r>
          </a:p>
          <a:p>
            <a:endParaRPr lang="en-US" dirty="0">
              <a:solidFill>
                <a:schemeClr val="tx1"/>
              </a:solidFill>
            </a:endParaRPr>
          </a:p>
        </p:txBody>
      </p:sp>
    </p:spTree>
    <p:extLst>
      <p:ext uri="{BB962C8B-B14F-4D97-AF65-F5344CB8AC3E}">
        <p14:creationId xmlns:p14="http://schemas.microsoft.com/office/powerpoint/2010/main" val="403272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2E087-5137-DCD0-F66D-D851FA7D29E6}"/>
              </a:ext>
            </a:extLst>
          </p:cNvPr>
          <p:cNvSpPr>
            <a:spLocks noGrp="1"/>
          </p:cNvSpPr>
          <p:nvPr>
            <p:ph type="ctrTitle"/>
          </p:nvPr>
        </p:nvSpPr>
        <p:spPr>
          <a:xfrm>
            <a:off x="493204" y="1040004"/>
            <a:ext cx="7801952" cy="1115367"/>
          </a:xfrm>
        </p:spPr>
        <p:txBody>
          <a:bodyPr/>
          <a:lstStyle/>
          <a:p>
            <a:r>
              <a:rPr lang="en-US" sz="2800" dirty="0">
                <a:solidFill>
                  <a:schemeClr val="tx1"/>
                </a:solidFill>
              </a:rPr>
              <a:t>2 big unknowns of retirement income planning</a:t>
            </a:r>
          </a:p>
        </p:txBody>
      </p:sp>
      <p:sp>
        <p:nvSpPr>
          <p:cNvPr id="3" name="Subtitle 2">
            <a:extLst>
              <a:ext uri="{FF2B5EF4-FFF2-40B4-BE49-F238E27FC236}">
                <a16:creationId xmlns:a16="http://schemas.microsoft.com/office/drawing/2014/main" xmlns="" id="{803579EC-6295-21E9-B25C-4DBC85BD054E}"/>
              </a:ext>
            </a:extLst>
          </p:cNvPr>
          <p:cNvSpPr>
            <a:spLocks noGrp="1"/>
          </p:cNvSpPr>
          <p:nvPr>
            <p:ph type="subTitle" idx="1"/>
          </p:nvPr>
        </p:nvSpPr>
        <p:spPr>
          <a:xfrm>
            <a:off x="401934" y="2009670"/>
            <a:ext cx="7893222" cy="2674473"/>
          </a:xfrm>
        </p:spPr>
        <p:txBody>
          <a:bodyPr/>
          <a:lstStyle/>
          <a:p>
            <a:r>
              <a:rPr lang="en-US" sz="2800" dirty="0">
                <a:solidFill>
                  <a:schemeClr val="tx1"/>
                </a:solidFill>
              </a:rPr>
              <a:t>1) Don’t know how long you’ll live</a:t>
            </a:r>
          </a:p>
          <a:p>
            <a:pPr marL="742950" indent="-742950">
              <a:buAutoNum type="arabicParenR"/>
            </a:pPr>
            <a:endParaRPr lang="en-US" sz="2800" dirty="0"/>
          </a:p>
          <a:p>
            <a:r>
              <a:rPr lang="en-US" sz="2800" dirty="0">
                <a:solidFill>
                  <a:schemeClr val="tx1"/>
                </a:solidFill>
              </a:rPr>
              <a:t>2) Don’t know what investment returns will be</a:t>
            </a:r>
            <a:r>
              <a:rPr lang="en-US" sz="3600" dirty="0">
                <a:solidFill>
                  <a:schemeClr val="tx1"/>
                </a:solidFill>
              </a:rPr>
              <a:t> </a:t>
            </a:r>
          </a:p>
        </p:txBody>
      </p:sp>
    </p:spTree>
    <p:extLst>
      <p:ext uri="{BB962C8B-B14F-4D97-AF65-F5344CB8AC3E}">
        <p14:creationId xmlns:p14="http://schemas.microsoft.com/office/powerpoint/2010/main" val="340556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9623A-CB4B-7FF6-16C1-17DC202F78C5}"/>
              </a:ext>
            </a:extLst>
          </p:cNvPr>
          <p:cNvSpPr>
            <a:spLocks noGrp="1"/>
          </p:cNvSpPr>
          <p:nvPr>
            <p:ph type="title"/>
          </p:nvPr>
        </p:nvSpPr>
        <p:spPr>
          <a:xfrm>
            <a:off x="497840" y="365760"/>
            <a:ext cx="8332798" cy="795220"/>
          </a:xfrm>
        </p:spPr>
        <p:txBody>
          <a:bodyPr>
            <a:normAutofit/>
          </a:bodyPr>
          <a:lstStyle/>
          <a:p>
            <a:r>
              <a:rPr lang="en-US" dirty="0"/>
              <a:t>Substituting Annuities for Bonds in Retirement Portfolio</a:t>
            </a:r>
            <a:br>
              <a:rPr lang="en-US" dirty="0"/>
            </a:br>
            <a:r>
              <a:rPr lang="en-US" dirty="0"/>
              <a:t>40% annuity, 6.5% payout rate, 67% equities in remaining portfolio</a:t>
            </a:r>
          </a:p>
        </p:txBody>
      </p:sp>
      <p:sp>
        <p:nvSpPr>
          <p:cNvPr id="3" name="Slide Number Placeholder 2">
            <a:extLst>
              <a:ext uri="{FF2B5EF4-FFF2-40B4-BE49-F238E27FC236}">
                <a16:creationId xmlns:a16="http://schemas.microsoft.com/office/drawing/2014/main" xmlns="" id="{18114D00-070C-9639-8B1F-C6D4D7466453}"/>
              </a:ext>
            </a:extLst>
          </p:cNvPr>
          <p:cNvSpPr>
            <a:spLocks noGrp="1"/>
          </p:cNvSpPr>
          <p:nvPr>
            <p:ph type="sldNum" sz="quarter" idx="4"/>
          </p:nvPr>
        </p:nvSpPr>
        <p:spPr/>
        <p:txBody>
          <a:bodyPr/>
          <a:lstStyle/>
          <a:p>
            <a:pPr>
              <a:defRPr/>
            </a:pPr>
            <a:fld id="{2EDAC284-59FC-4EEB-A7F8-63017E0BC0CE}" type="slidenum">
              <a:rPr lang="en-US" smtClean="0"/>
              <a:pPr>
                <a:defRPr/>
              </a:pPr>
              <a:t>30</a:t>
            </a:fld>
            <a:endParaRPr lang="en-US" dirty="0"/>
          </a:p>
        </p:txBody>
      </p:sp>
      <p:pic>
        <p:nvPicPr>
          <p:cNvPr id="5" name="Picture 4">
            <a:extLst>
              <a:ext uri="{FF2B5EF4-FFF2-40B4-BE49-F238E27FC236}">
                <a16:creationId xmlns:a16="http://schemas.microsoft.com/office/drawing/2014/main" xmlns="" id="{27CF88E9-478A-1252-CB38-486E783388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994" y="1292486"/>
            <a:ext cx="6696012" cy="3788085"/>
          </a:xfrm>
          <a:prstGeom prst="rect">
            <a:avLst/>
          </a:prstGeom>
          <a:noFill/>
        </p:spPr>
      </p:pic>
    </p:spTree>
    <p:extLst>
      <p:ext uri="{BB962C8B-B14F-4D97-AF65-F5344CB8AC3E}">
        <p14:creationId xmlns:p14="http://schemas.microsoft.com/office/powerpoint/2010/main" val="1343686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9553D-D492-A676-23CA-7C6A550ABE11}"/>
              </a:ext>
            </a:extLst>
          </p:cNvPr>
          <p:cNvSpPr>
            <a:spLocks noGrp="1"/>
          </p:cNvSpPr>
          <p:nvPr>
            <p:ph type="title"/>
          </p:nvPr>
        </p:nvSpPr>
        <p:spPr/>
        <p:txBody>
          <a:bodyPr>
            <a:normAutofit fontScale="90000"/>
          </a:bodyPr>
          <a:lstStyle/>
          <a:p>
            <a:r>
              <a:rPr lang="en-US" dirty="0"/>
              <a:t>The Other Advantage of Income Annuities over Bond Funds</a:t>
            </a:r>
            <a:br>
              <a:rPr lang="en-US" dirty="0"/>
            </a:br>
            <a:r>
              <a:rPr lang="en-US" dirty="0"/>
              <a:t>They are a bond ladder with mortality credits</a:t>
            </a:r>
          </a:p>
        </p:txBody>
      </p:sp>
      <p:sp>
        <p:nvSpPr>
          <p:cNvPr id="3" name="Slide Number Placeholder 2">
            <a:extLst>
              <a:ext uri="{FF2B5EF4-FFF2-40B4-BE49-F238E27FC236}">
                <a16:creationId xmlns:a16="http://schemas.microsoft.com/office/drawing/2014/main" xmlns="" id="{E7EE0CEA-604A-F5C2-7108-A99599105E76}"/>
              </a:ext>
            </a:extLst>
          </p:cNvPr>
          <p:cNvSpPr>
            <a:spLocks noGrp="1"/>
          </p:cNvSpPr>
          <p:nvPr>
            <p:ph type="sldNum" sz="quarter" idx="4"/>
          </p:nvPr>
        </p:nvSpPr>
        <p:spPr/>
        <p:txBody>
          <a:bodyPr/>
          <a:lstStyle/>
          <a:p>
            <a:pPr>
              <a:defRPr/>
            </a:pPr>
            <a:fld id="{2EDAC284-59FC-4EEB-A7F8-63017E0BC0CE}" type="slidenum">
              <a:rPr lang="en-US" smtClean="0"/>
              <a:pPr>
                <a:defRPr/>
              </a:pPr>
              <a:t>31</a:t>
            </a:fld>
            <a:endParaRPr lang="en-US" dirty="0"/>
          </a:p>
        </p:txBody>
      </p:sp>
      <p:pic>
        <p:nvPicPr>
          <p:cNvPr id="5" name="Picture 4">
            <a:extLst>
              <a:ext uri="{FF2B5EF4-FFF2-40B4-BE49-F238E27FC236}">
                <a16:creationId xmlns:a16="http://schemas.microsoft.com/office/drawing/2014/main" xmlns="" id="{DF771E7F-3495-E969-CF95-14272965A7FE}"/>
              </a:ext>
            </a:extLst>
          </p:cNvPr>
          <p:cNvPicPr>
            <a:picLocks noChangeAspect="1"/>
          </p:cNvPicPr>
          <p:nvPr/>
        </p:nvPicPr>
        <p:blipFill>
          <a:blip r:embed="rId2"/>
          <a:stretch>
            <a:fillRect/>
          </a:stretch>
        </p:blipFill>
        <p:spPr>
          <a:xfrm>
            <a:off x="1363532" y="960120"/>
            <a:ext cx="6416935" cy="4007542"/>
          </a:xfrm>
          <a:prstGeom prst="rect">
            <a:avLst/>
          </a:prstGeom>
        </p:spPr>
      </p:pic>
      <p:cxnSp>
        <p:nvCxnSpPr>
          <p:cNvPr id="7" name="Straight Arrow Connector 6">
            <a:extLst>
              <a:ext uri="{FF2B5EF4-FFF2-40B4-BE49-F238E27FC236}">
                <a16:creationId xmlns:a16="http://schemas.microsoft.com/office/drawing/2014/main" xmlns="" id="{6C4717CF-CFC7-4A04-B9BD-52F140B950FB}"/>
              </a:ext>
            </a:extLst>
          </p:cNvPr>
          <p:cNvCxnSpPr>
            <a:cxnSpLocks/>
          </p:cNvCxnSpPr>
          <p:nvPr/>
        </p:nvCxnSpPr>
        <p:spPr>
          <a:xfrm>
            <a:off x="3559996" y="2024009"/>
            <a:ext cx="580489" cy="14383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xmlns="" id="{836ACC6B-20EB-0C94-5DD4-36449CB5A398}"/>
              </a:ext>
            </a:extLst>
          </p:cNvPr>
          <p:cNvSpPr txBox="1"/>
          <p:nvPr/>
        </p:nvSpPr>
        <p:spPr>
          <a:xfrm>
            <a:off x="2234629" y="1407560"/>
            <a:ext cx="1705510" cy="785973"/>
          </a:xfrm>
          <a:prstGeom prst="rect">
            <a:avLst/>
          </a:prstGeom>
        </p:spPr>
        <p:txBody>
          <a:bodyPr vert="horz" wrap="square" lIns="0" tIns="0" rIns="0" bIns="0" rtlCol="0" anchor="t" anchorCtr="0">
            <a:noAutofit/>
          </a:bodyPr>
          <a:lstStyle/>
          <a:p>
            <a:pPr algn="l"/>
            <a:r>
              <a:rPr lang="en-US" sz="1400" dirty="0"/>
              <a:t>Bond Funds that Run out Funding Constant Spending Goal</a:t>
            </a:r>
          </a:p>
        </p:txBody>
      </p:sp>
      <p:sp>
        <p:nvSpPr>
          <p:cNvPr id="10" name="TextBox 9">
            <a:extLst>
              <a:ext uri="{FF2B5EF4-FFF2-40B4-BE49-F238E27FC236}">
                <a16:creationId xmlns:a16="http://schemas.microsoft.com/office/drawing/2014/main" xmlns="" id="{7CA6F6AC-BD5B-2B3D-229F-B3551FCD6086}"/>
              </a:ext>
            </a:extLst>
          </p:cNvPr>
          <p:cNvSpPr txBox="1"/>
          <p:nvPr/>
        </p:nvSpPr>
        <p:spPr>
          <a:xfrm>
            <a:off x="118153" y="4823717"/>
            <a:ext cx="1068512" cy="319783"/>
          </a:xfrm>
          <a:prstGeom prst="rect">
            <a:avLst/>
          </a:prstGeom>
        </p:spPr>
        <p:txBody>
          <a:bodyPr vert="horz" wrap="square" lIns="0" tIns="0" rIns="0" bIns="0" rtlCol="0" anchor="t" anchorCtr="0">
            <a:noAutofit/>
          </a:bodyPr>
          <a:lstStyle/>
          <a:p>
            <a:pPr algn="l"/>
            <a:r>
              <a:rPr lang="en-US" sz="1050" dirty="0"/>
              <a:t>Source: Blanchett and Finke, 2024</a:t>
            </a:r>
          </a:p>
        </p:txBody>
      </p:sp>
    </p:spTree>
    <p:extLst>
      <p:ext uri="{BB962C8B-B14F-4D97-AF65-F5344CB8AC3E}">
        <p14:creationId xmlns:p14="http://schemas.microsoft.com/office/powerpoint/2010/main" val="2411259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E6E65-0B69-A156-845E-7AB530FE5EF5}"/>
              </a:ext>
            </a:extLst>
          </p:cNvPr>
          <p:cNvSpPr>
            <a:spLocks noGrp="1"/>
          </p:cNvSpPr>
          <p:nvPr>
            <p:ph type="title"/>
          </p:nvPr>
        </p:nvSpPr>
        <p:spPr>
          <a:xfrm>
            <a:off x="255351" y="273844"/>
            <a:ext cx="8888649" cy="994172"/>
          </a:xfrm>
        </p:spPr>
        <p:txBody>
          <a:bodyPr/>
          <a:lstStyle/>
          <a:p>
            <a:r>
              <a:rPr lang="en-US" dirty="0"/>
              <a:t>How transferring longevity risk affects income paths</a:t>
            </a:r>
            <a:br>
              <a:rPr lang="en-US" dirty="0"/>
            </a:br>
            <a:r>
              <a:rPr lang="en-US" dirty="0"/>
              <a:t>Increased spending at every age at every percentile</a:t>
            </a:r>
            <a:br>
              <a:rPr lang="en-US" dirty="0"/>
            </a:br>
            <a:endParaRPr lang="en-US" sz="1800" dirty="0"/>
          </a:p>
        </p:txBody>
      </p:sp>
      <p:pic>
        <p:nvPicPr>
          <p:cNvPr id="4" name="Picture 3">
            <a:extLst>
              <a:ext uri="{FF2B5EF4-FFF2-40B4-BE49-F238E27FC236}">
                <a16:creationId xmlns:a16="http://schemas.microsoft.com/office/drawing/2014/main" xmlns="" id="{8CE26B7D-C3EE-58E1-D95A-4F7A33A061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4048" y="1594804"/>
            <a:ext cx="4869951" cy="3548695"/>
          </a:xfrm>
          <a:prstGeom prst="rect">
            <a:avLst/>
          </a:prstGeom>
          <a:noFill/>
        </p:spPr>
      </p:pic>
      <p:pic>
        <p:nvPicPr>
          <p:cNvPr id="5" name="Picture 4">
            <a:extLst>
              <a:ext uri="{FF2B5EF4-FFF2-40B4-BE49-F238E27FC236}">
                <a16:creationId xmlns:a16="http://schemas.microsoft.com/office/drawing/2014/main" xmlns="" id="{BEBF5FD3-63DB-1BBF-B929-8D7916192760}"/>
              </a:ext>
            </a:extLst>
          </p:cNvPr>
          <p:cNvPicPr>
            <a:picLocks noChangeAspect="1"/>
          </p:cNvPicPr>
          <p:nvPr/>
        </p:nvPicPr>
        <p:blipFill>
          <a:blip r:embed="rId3"/>
          <a:stretch>
            <a:fillRect/>
          </a:stretch>
        </p:blipFill>
        <p:spPr>
          <a:xfrm>
            <a:off x="-56508" y="1603210"/>
            <a:ext cx="4330557" cy="3540290"/>
          </a:xfrm>
          <a:prstGeom prst="rect">
            <a:avLst/>
          </a:prstGeom>
        </p:spPr>
      </p:pic>
    </p:spTree>
    <p:extLst>
      <p:ext uri="{BB962C8B-B14F-4D97-AF65-F5344CB8AC3E}">
        <p14:creationId xmlns:p14="http://schemas.microsoft.com/office/powerpoint/2010/main" val="161442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per.jpg"/>
          <p:cNvPicPr>
            <a:picLocks noChangeAspect="1"/>
          </p:cNvPicPr>
          <p:nvPr/>
        </p:nvPicPr>
        <p:blipFill>
          <a:blip r:embed="rId3"/>
          <a:stretch>
            <a:fillRect/>
          </a:stretch>
        </p:blipFill>
        <p:spPr>
          <a:xfrm>
            <a:off x="-4819" y="716996"/>
            <a:ext cx="9150351" cy="5163412"/>
          </a:xfrm>
          <a:prstGeom prst="rect">
            <a:avLst/>
          </a:prstGeom>
          <a:ln w="12700">
            <a:miter lim="400000"/>
          </a:ln>
        </p:spPr>
      </p:pic>
      <p:sp>
        <p:nvSpPr>
          <p:cNvPr id="121" name="Shape 121"/>
          <p:cNvSpPr/>
          <p:nvPr/>
        </p:nvSpPr>
        <p:spPr>
          <a:xfrm>
            <a:off x="3635907" y="2109316"/>
            <a:ext cx="1521763" cy="442429"/>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defTabSz="457200">
              <a:defRPr sz="7000">
                <a:solidFill>
                  <a:srgbClr val="404040"/>
                </a:solidFill>
                <a:latin typeface="Prata"/>
                <a:ea typeface="Prata"/>
                <a:cs typeface="Prata"/>
                <a:sym typeface="Prata"/>
              </a:defRPr>
            </a:lvl1pPr>
          </a:lstStyle>
          <a:p>
            <a:pPr defTabSz="342900">
              <a:defRPr/>
            </a:pPr>
            <a:r>
              <a:rPr lang="en-US" sz="2625" dirty="0"/>
              <a:t>Thank You.</a:t>
            </a:r>
            <a:endParaRPr sz="2625" dirty="0"/>
          </a:p>
        </p:txBody>
      </p:sp>
      <p:sp>
        <p:nvSpPr>
          <p:cNvPr id="122" name="Shape 122"/>
          <p:cNvSpPr/>
          <p:nvPr/>
        </p:nvSpPr>
        <p:spPr>
          <a:xfrm>
            <a:off x="-4819" y="4782840"/>
            <a:ext cx="9150351" cy="362249"/>
          </a:xfrm>
          <a:prstGeom prst="rect">
            <a:avLst/>
          </a:prstGeom>
          <a:solidFill>
            <a:srgbClr val="223F74"/>
          </a:solidFill>
          <a:ln w="12700">
            <a:miter lim="400000"/>
          </a:ln>
          <a:effectLst>
            <a:outerShdw blurRad="38100" dist="25400" dir="5400000" rotWithShape="0">
              <a:srgbClr val="000000">
                <a:alpha val="50000"/>
              </a:srgbClr>
            </a:outerShdw>
          </a:effectLst>
        </p:spPr>
        <p:txBody>
          <a:bodyPr lIns="19050" tIns="19050" rIns="19050" bIns="19050" anchor="ctr"/>
          <a:lstStyle/>
          <a:p>
            <a:pPr defTabSz="685800">
              <a:defRPr sz="3200">
                <a:solidFill>
                  <a:srgbClr val="FFFFFF"/>
                </a:solidFill>
              </a:defRPr>
            </a:pPr>
            <a:endParaRPr sz="1200">
              <a:solidFill>
                <a:srgbClr val="FFFFFF"/>
              </a:solidFill>
              <a:latin typeface="Calibri" panose="020F0502020204030204"/>
            </a:endParaRPr>
          </a:p>
        </p:txBody>
      </p:sp>
      <p:pic>
        <p:nvPicPr>
          <p:cNvPr id="7" name="Picture 6"/>
          <p:cNvPicPr>
            <a:picLocks noChangeAspect="1"/>
          </p:cNvPicPr>
          <p:nvPr/>
        </p:nvPicPr>
        <p:blipFill>
          <a:blip r:embed="rId4"/>
          <a:stretch>
            <a:fillRect/>
          </a:stretch>
        </p:blipFill>
        <p:spPr>
          <a:xfrm>
            <a:off x="3566132" y="751893"/>
            <a:ext cx="2008452" cy="659639"/>
          </a:xfrm>
          <a:prstGeom prst="rect">
            <a:avLst/>
          </a:prstGeom>
        </p:spPr>
      </p:pic>
      <p:grpSp>
        <p:nvGrpSpPr>
          <p:cNvPr id="2" name="Group 1"/>
          <p:cNvGrpSpPr/>
          <p:nvPr/>
        </p:nvGrpSpPr>
        <p:grpSpPr>
          <a:xfrm>
            <a:off x="2499367" y="4085306"/>
            <a:ext cx="4141981" cy="345672"/>
            <a:chOff x="8295326" y="9412815"/>
            <a:chExt cx="11045282" cy="921790"/>
          </a:xfrm>
        </p:grpSpPr>
        <p:sp>
          <p:nvSpPr>
            <p:cNvPr id="6" name="Shape 136"/>
            <p:cNvSpPr/>
            <p:nvPr/>
          </p:nvSpPr>
          <p:spPr>
            <a:xfrm>
              <a:off x="8295326" y="9412815"/>
              <a:ext cx="6719789" cy="921790"/>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algn="l" defTabSz="457200">
                <a:lnSpc>
                  <a:spcPct val="150000"/>
                </a:lnSpc>
                <a:defRPr>
                  <a:solidFill>
                    <a:srgbClr val="404040"/>
                  </a:solidFill>
                  <a:latin typeface="Montserrat Bold"/>
                  <a:ea typeface="Montserrat Bold"/>
                  <a:cs typeface="Montserrat Bold"/>
                  <a:sym typeface="Montserrat Bold"/>
                </a:defRPr>
              </a:lvl1pPr>
            </a:lstStyle>
            <a:p>
              <a:pPr algn="ctr" defTabSz="342900">
                <a:defRPr/>
              </a:pPr>
              <a:r>
                <a:rPr lang="en-US" sz="1500" dirty="0" err="1">
                  <a:solidFill>
                    <a:srgbClr val="B2354E"/>
                  </a:solidFill>
                  <a:latin typeface="Montserrat" charset="0"/>
                  <a:ea typeface="Montserrat" charset="0"/>
                  <a:cs typeface="Montserrat" charset="0"/>
                </a:rPr>
                <a:t>TheAmericanCollege.edu</a:t>
              </a:r>
              <a:r>
                <a:rPr lang="en-US" sz="1500" dirty="0">
                  <a:solidFill>
                    <a:srgbClr val="B2354E"/>
                  </a:solidFill>
                  <a:latin typeface="Montserrat" charset="0"/>
                  <a:ea typeface="Montserrat" charset="0"/>
                  <a:cs typeface="Montserrat" charset="0"/>
                </a:rPr>
                <a:t> </a:t>
              </a:r>
            </a:p>
          </p:txBody>
        </p:sp>
        <p:pic>
          <p:nvPicPr>
            <p:cNvPr id="8" name="Picture 7"/>
            <p:cNvPicPr>
              <a:picLocks noChangeAspect="1"/>
            </p:cNvPicPr>
            <p:nvPr/>
          </p:nvPicPr>
          <p:blipFill>
            <a:blip r:embed="rId5"/>
            <a:stretch>
              <a:fillRect/>
            </a:stretch>
          </p:blipFill>
          <p:spPr>
            <a:xfrm>
              <a:off x="15575977" y="9701253"/>
              <a:ext cx="3764631" cy="598918"/>
            </a:xfrm>
            <a:prstGeom prst="rect">
              <a:avLst/>
            </a:prstGeom>
          </p:spPr>
        </p:pic>
      </p:grpSp>
      <p:sp>
        <p:nvSpPr>
          <p:cNvPr id="10" name="Shape 121"/>
          <p:cNvSpPr/>
          <p:nvPr/>
        </p:nvSpPr>
        <p:spPr>
          <a:xfrm>
            <a:off x="950232" y="2936083"/>
            <a:ext cx="38537" cy="348942"/>
          </a:xfrm>
          <a:prstGeom prst="rect">
            <a:avLst/>
          </a:prstGeom>
          <a:ln w="12700">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lvl1pPr defTabSz="457200">
              <a:defRPr sz="7000">
                <a:solidFill>
                  <a:srgbClr val="404040"/>
                </a:solidFill>
                <a:latin typeface="Prata"/>
                <a:ea typeface="Prata"/>
                <a:cs typeface="Prata"/>
                <a:sym typeface="Prata"/>
              </a:defRPr>
            </a:lvl1pPr>
          </a:lstStyle>
          <a:p>
            <a:pPr defTabSz="342900">
              <a:lnSpc>
                <a:spcPct val="150000"/>
              </a:lnSpc>
              <a:defRPr/>
            </a:pPr>
            <a:endParaRPr sz="1500" dirty="0"/>
          </a:p>
        </p:txBody>
      </p:sp>
    </p:spTree>
    <p:extLst>
      <p:ext uri="{BB962C8B-B14F-4D97-AF65-F5344CB8AC3E}">
        <p14:creationId xmlns:p14="http://schemas.microsoft.com/office/powerpoint/2010/main" val="235717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44388" y="382919"/>
            <a:ext cx="2125453" cy="2716234"/>
          </a:xfrm>
          <a:custGeom>
            <a:avLst/>
            <a:gdLst/>
            <a:ahLst/>
            <a:cxnLst/>
            <a:rect l="l" t="t" r="r" b="b"/>
            <a:pathLst>
              <a:path w="4250906" h="5432468">
                <a:moveTo>
                  <a:pt x="0" y="0"/>
                </a:moveTo>
                <a:lnTo>
                  <a:pt x="4250906" y="0"/>
                </a:lnTo>
                <a:lnTo>
                  <a:pt x="4250906" y="5432468"/>
                </a:lnTo>
                <a:lnTo>
                  <a:pt x="0" y="54324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50493" y="580109"/>
            <a:ext cx="2628780" cy="2519044"/>
          </a:xfrm>
          <a:custGeom>
            <a:avLst/>
            <a:gdLst/>
            <a:ahLst/>
            <a:cxnLst/>
            <a:rect l="l" t="t" r="r" b="b"/>
            <a:pathLst>
              <a:path w="5257560" h="5038088">
                <a:moveTo>
                  <a:pt x="0" y="0"/>
                </a:moveTo>
                <a:lnTo>
                  <a:pt x="5257560" y="0"/>
                </a:lnTo>
                <a:lnTo>
                  <a:pt x="5257560" y="5038089"/>
                </a:lnTo>
                <a:lnTo>
                  <a:pt x="0" y="5038089"/>
                </a:lnTo>
                <a:lnTo>
                  <a:pt x="0" y="0"/>
                </a:lnTo>
                <a:close/>
              </a:path>
            </a:pathLst>
          </a:custGeom>
          <a:blipFill>
            <a:blip r:embed="rId4"/>
            <a:stretch>
              <a:fillRect/>
            </a:stretch>
          </a:blipFill>
        </p:spPr>
      </p:sp>
      <p:sp>
        <p:nvSpPr>
          <p:cNvPr id="4" name="TextBox 4"/>
          <p:cNvSpPr txBox="1"/>
          <p:nvPr/>
        </p:nvSpPr>
        <p:spPr>
          <a:xfrm>
            <a:off x="5544388" y="3189572"/>
            <a:ext cx="2125453" cy="1603003"/>
          </a:xfrm>
          <a:prstGeom prst="rect">
            <a:avLst/>
          </a:prstGeom>
        </p:spPr>
        <p:txBody>
          <a:bodyPr lIns="0" tIns="0" rIns="0" bIns="0" rtlCol="0" anchor="t">
            <a:spAutoFit/>
          </a:bodyPr>
          <a:lstStyle/>
          <a:p>
            <a:pPr algn="ctr">
              <a:lnSpc>
                <a:spcPts val="2535"/>
              </a:lnSpc>
            </a:pPr>
            <a:r>
              <a:rPr lang="en-US" sz="1811" b="1">
                <a:solidFill>
                  <a:srgbClr val="151945"/>
                </a:solidFill>
                <a:latin typeface="Barlow Bold"/>
                <a:ea typeface="Barlow Bold"/>
                <a:cs typeface="Barlow Bold"/>
                <a:sym typeface="Barlow Bold"/>
              </a:rPr>
              <a:t>SCAN THE ABOVE QR CODE BEFORE AND AFTER EACH PRESENTATION TO GET CE CREDIT</a:t>
            </a:r>
          </a:p>
        </p:txBody>
      </p:sp>
      <p:pic>
        <p:nvPicPr>
          <p:cNvPr id="5" name="Picture 5"/>
          <p:cNvPicPr>
            <a:picLocks noChangeAspect="1"/>
          </p:cNvPicPr>
          <p:nvPr/>
        </p:nvPicPr>
        <p:blipFill>
          <a:blip r:embed="rId5"/>
          <a:stretch>
            <a:fillRect/>
          </a:stretch>
        </p:blipFill>
        <p:spPr>
          <a:xfrm>
            <a:off x="5427523" y="895856"/>
            <a:ext cx="2332593" cy="2332593"/>
          </a:xfrm>
          <a:prstGeom prst="rect">
            <a:avLst/>
          </a:prstGeom>
        </p:spPr>
      </p:pic>
      <p:sp>
        <p:nvSpPr>
          <p:cNvPr id="6" name="TextBox 6"/>
          <p:cNvSpPr txBox="1"/>
          <p:nvPr/>
        </p:nvSpPr>
        <p:spPr>
          <a:xfrm>
            <a:off x="514350" y="3225801"/>
            <a:ext cx="4057650" cy="1436291"/>
          </a:xfrm>
          <a:prstGeom prst="rect">
            <a:avLst/>
          </a:prstGeom>
        </p:spPr>
        <p:txBody>
          <a:bodyPr lIns="0" tIns="0" rIns="0" bIns="0" rtlCol="0" anchor="t">
            <a:spAutoFit/>
          </a:bodyPr>
          <a:lstStyle/>
          <a:p>
            <a:pPr algn="ctr">
              <a:lnSpc>
                <a:spcPts val="5600"/>
              </a:lnSpc>
            </a:pPr>
            <a:r>
              <a:rPr lang="en-US" sz="4000" b="1">
                <a:solidFill>
                  <a:srgbClr val="151945"/>
                </a:solidFill>
                <a:latin typeface="Barlow Bold"/>
                <a:ea typeface="Barlow Bold"/>
                <a:cs typeface="Barlow Bold"/>
                <a:sym typeface="Barlow Bold"/>
              </a:rPr>
              <a:t>Sign Out Code:</a:t>
            </a:r>
          </a:p>
          <a:p>
            <a:pPr algn="ctr">
              <a:lnSpc>
                <a:spcPts val="5600"/>
              </a:lnSpc>
            </a:pPr>
            <a:r>
              <a:rPr lang="en-US" sz="4000" b="1">
                <a:solidFill>
                  <a:srgbClr val="151945"/>
                </a:solidFill>
                <a:latin typeface="Barlow Bold"/>
                <a:ea typeface="Barlow Bold"/>
                <a:cs typeface="Barlow Bold"/>
                <a:sym typeface="Barlow Bold"/>
              </a:rPr>
              <a:t>2526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7462" y="6354"/>
            <a:ext cx="8247888" cy="864612"/>
          </a:xfrm>
        </p:spPr>
        <p:txBody>
          <a:bodyPr>
            <a:normAutofit/>
          </a:bodyPr>
          <a:lstStyle/>
          <a:p>
            <a:r>
              <a:rPr lang="en-US" sz="2800" dirty="0"/>
              <a:t>Understanding Longevity:</a:t>
            </a:r>
            <a:br>
              <a:rPr lang="en-US" sz="2800" dirty="0"/>
            </a:br>
            <a:r>
              <a:rPr lang="en-US" sz="2800" dirty="0"/>
              <a:t>Probability You’ll Still Be Alive by 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2239607"/>
              </p:ext>
            </p:extLst>
          </p:nvPr>
        </p:nvGraphicFramePr>
        <p:xfrm>
          <a:off x="267462" y="1069848"/>
          <a:ext cx="8716518" cy="393649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V="1">
            <a:off x="2883399" y="2620022"/>
            <a:ext cx="1556766" cy="665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07008" y="3296515"/>
            <a:ext cx="1913382" cy="646331"/>
          </a:xfrm>
          <a:prstGeom prst="rect">
            <a:avLst/>
          </a:prstGeom>
          <a:noFill/>
        </p:spPr>
        <p:txBody>
          <a:bodyPr wrap="square" rtlCol="0">
            <a:spAutoFit/>
          </a:bodyPr>
          <a:lstStyle/>
          <a:p>
            <a:pPr defTabSz="685800">
              <a:defRPr/>
            </a:pPr>
            <a:r>
              <a:rPr lang="en-US" dirty="0">
                <a:solidFill>
                  <a:prstClr val="black"/>
                </a:solidFill>
                <a:latin typeface="Calibri" panose="020F0502020204030204"/>
              </a:rPr>
              <a:t>Average Male  50% at age 83</a:t>
            </a:r>
          </a:p>
        </p:txBody>
      </p:sp>
      <p:sp>
        <p:nvSpPr>
          <p:cNvPr id="8" name="TextBox 7"/>
          <p:cNvSpPr txBox="1"/>
          <p:nvPr/>
        </p:nvSpPr>
        <p:spPr>
          <a:xfrm>
            <a:off x="6101334" y="1677925"/>
            <a:ext cx="1771650" cy="646331"/>
          </a:xfrm>
          <a:prstGeom prst="rect">
            <a:avLst/>
          </a:prstGeom>
          <a:noFill/>
        </p:spPr>
        <p:txBody>
          <a:bodyPr wrap="square" rtlCol="0">
            <a:spAutoFit/>
          </a:bodyPr>
          <a:lstStyle/>
          <a:p>
            <a:pPr defTabSz="685800">
              <a:defRPr/>
            </a:pPr>
            <a:r>
              <a:rPr lang="en-US" dirty="0">
                <a:solidFill>
                  <a:prstClr val="black"/>
                </a:solidFill>
                <a:latin typeface="Calibri" panose="020F0502020204030204"/>
              </a:rPr>
              <a:t>Healthy Female 50% at age 90</a:t>
            </a:r>
          </a:p>
        </p:txBody>
      </p:sp>
      <p:cxnSp>
        <p:nvCxnSpPr>
          <p:cNvPr id="10" name="Straight Arrow Connector 9"/>
          <p:cNvCxnSpPr/>
          <p:nvPr/>
        </p:nvCxnSpPr>
        <p:spPr>
          <a:xfrm flipH="1">
            <a:off x="5603865" y="2215134"/>
            <a:ext cx="445770" cy="390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10767" y="1364742"/>
            <a:ext cx="260604" cy="932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49780" y="1354455"/>
            <a:ext cx="178308" cy="1056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77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1DD39-0A7F-7E00-F83F-BFC9D4311FD6}"/>
              </a:ext>
            </a:extLst>
          </p:cNvPr>
          <p:cNvSpPr>
            <a:spLocks noGrp="1"/>
          </p:cNvSpPr>
          <p:nvPr>
            <p:ph type="title"/>
          </p:nvPr>
        </p:nvSpPr>
        <p:spPr/>
        <p:txBody>
          <a:bodyPr>
            <a:normAutofit fontScale="90000"/>
          </a:bodyPr>
          <a:lstStyle/>
          <a:p>
            <a:r>
              <a:rPr lang="en-US" sz="2800" dirty="0"/>
              <a:t>Longevity and the cost of funding safe income</a:t>
            </a:r>
            <a:br>
              <a:rPr lang="en-US" sz="2800" dirty="0"/>
            </a:br>
            <a:r>
              <a:rPr lang="en-US" sz="2000" dirty="0"/>
              <a:t>Creating a bond ladder to </a:t>
            </a:r>
            <a:r>
              <a:rPr lang="en-US" sz="2000"/>
              <a:t>80</a:t>
            </a:r>
            <a:r>
              <a:rPr lang="en-US" sz="2000" baseline="30000"/>
              <a:t>th</a:t>
            </a:r>
            <a:r>
              <a:rPr lang="en-US" sz="2000"/>
              <a:t> Percentile </a:t>
            </a:r>
            <a:r>
              <a:rPr lang="en-US" sz="2000" dirty="0"/>
              <a:t>of longevity (20% failure rate)</a:t>
            </a:r>
          </a:p>
        </p:txBody>
      </p:sp>
      <p:sp>
        <p:nvSpPr>
          <p:cNvPr id="4" name="Slide Number Placeholder 3">
            <a:extLst>
              <a:ext uri="{FF2B5EF4-FFF2-40B4-BE49-F238E27FC236}">
                <a16:creationId xmlns:a16="http://schemas.microsoft.com/office/drawing/2014/main" xmlns="" id="{434911CA-3B5F-5781-D5DE-D46DF9AB50D6}"/>
              </a:ext>
            </a:extLst>
          </p:cNvPr>
          <p:cNvSpPr>
            <a:spLocks noGrp="1"/>
          </p:cNvSpPr>
          <p:nvPr>
            <p:ph type="sldNum" sz="quarter" idx="12"/>
          </p:nvPr>
        </p:nvSpPr>
        <p:spPr/>
        <p:txBody>
          <a:bodyPr/>
          <a:lstStyle/>
          <a:p>
            <a:fld id="{DC120F54-9136-409C-B159-A83FD52822FA}" type="slidenum">
              <a:rPr lang="en-US" smtClean="0"/>
              <a:t>5</a:t>
            </a:fld>
            <a:endParaRPr lang="en-US"/>
          </a:p>
        </p:txBody>
      </p:sp>
      <p:sp>
        <p:nvSpPr>
          <p:cNvPr id="3" name="TextBox 2">
            <a:extLst>
              <a:ext uri="{FF2B5EF4-FFF2-40B4-BE49-F238E27FC236}">
                <a16:creationId xmlns:a16="http://schemas.microsoft.com/office/drawing/2014/main" xmlns="" id="{A7C783C0-A1CC-6712-97BD-D058D9B79236}"/>
              </a:ext>
            </a:extLst>
          </p:cNvPr>
          <p:cNvSpPr txBox="1"/>
          <p:nvPr/>
        </p:nvSpPr>
        <p:spPr>
          <a:xfrm>
            <a:off x="572756" y="4737798"/>
            <a:ext cx="3431512" cy="296426"/>
          </a:xfrm>
          <a:prstGeom prst="rect">
            <a:avLst/>
          </a:prstGeom>
        </p:spPr>
        <p:txBody>
          <a:bodyPr vert="horz" wrap="square" lIns="0" tIns="0" rIns="0" bIns="0" rtlCol="0" anchor="t" anchorCtr="0">
            <a:noAutofit/>
          </a:bodyPr>
          <a:lstStyle/>
          <a:p>
            <a:pPr algn="l"/>
            <a:r>
              <a:rPr lang="en-US" sz="1200" dirty="0"/>
              <a:t>Bond Yields on August 28, 2024</a:t>
            </a:r>
          </a:p>
        </p:txBody>
      </p:sp>
      <p:sp>
        <p:nvSpPr>
          <p:cNvPr id="7" name="Content Placeholder 6">
            <a:extLst>
              <a:ext uri="{FF2B5EF4-FFF2-40B4-BE49-F238E27FC236}">
                <a16:creationId xmlns:a16="http://schemas.microsoft.com/office/drawing/2014/main" xmlns="" id="{41A28C58-CEFB-E3E7-43D1-B339E54B11B5}"/>
              </a:ext>
            </a:extLst>
          </p:cNvPr>
          <p:cNvSpPr>
            <a:spLocks noGrp="1"/>
          </p:cNvSpPr>
          <p:nvPr>
            <p:ph idx="1"/>
          </p:nvPr>
        </p:nvSpPr>
        <p:spPr/>
        <p:txBody>
          <a:bodyPr/>
          <a:lstStyle/>
          <a:p>
            <a:endParaRPr lang="en-US"/>
          </a:p>
        </p:txBody>
      </p:sp>
      <p:graphicFrame>
        <p:nvGraphicFramePr>
          <p:cNvPr id="8" name="Chart 7">
            <a:extLst>
              <a:ext uri="{FF2B5EF4-FFF2-40B4-BE49-F238E27FC236}">
                <a16:creationId xmlns:a16="http://schemas.microsoft.com/office/drawing/2014/main" xmlns="" id="{7E31FC62-3F76-BF86-EDD5-16E640C6FCBD}"/>
              </a:ext>
            </a:extLst>
          </p:cNvPr>
          <p:cNvGraphicFramePr>
            <a:graphicFrameLocks/>
          </p:cNvGraphicFramePr>
          <p:nvPr>
            <p:extLst>
              <p:ext uri="{D42A27DB-BD31-4B8C-83A1-F6EECF244321}">
                <p14:modId xmlns:p14="http://schemas.microsoft.com/office/powerpoint/2010/main" val="2294315007"/>
              </p:ext>
            </p:extLst>
          </p:nvPr>
        </p:nvGraphicFramePr>
        <p:xfrm>
          <a:off x="497839" y="1175808"/>
          <a:ext cx="7772399" cy="3418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24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B13AB-D09B-05F8-D5F6-E8F7C8E5C688}"/>
              </a:ext>
            </a:extLst>
          </p:cNvPr>
          <p:cNvSpPr>
            <a:spLocks noGrp="1"/>
          </p:cNvSpPr>
          <p:nvPr>
            <p:ph type="title"/>
          </p:nvPr>
        </p:nvSpPr>
        <p:spPr>
          <a:xfrm>
            <a:off x="577470" y="225568"/>
            <a:ext cx="7886700" cy="757238"/>
          </a:xfrm>
        </p:spPr>
        <p:txBody>
          <a:bodyPr/>
          <a:lstStyle/>
          <a:p>
            <a:r>
              <a:rPr lang="en-US" dirty="0">
                <a:latin typeface="Georgia" panose="02040502050405020303" pitchFamily="18" charset="0"/>
              </a:rPr>
              <a:t>What hand of cards will you be dealt?</a:t>
            </a:r>
            <a:endParaRPr lang="en-US" dirty="0"/>
          </a:p>
        </p:txBody>
      </p:sp>
      <p:sp>
        <p:nvSpPr>
          <p:cNvPr id="3" name="TextBox 2">
            <a:extLst>
              <a:ext uri="{FF2B5EF4-FFF2-40B4-BE49-F238E27FC236}">
                <a16:creationId xmlns:a16="http://schemas.microsoft.com/office/drawing/2014/main" xmlns="" id="{45AB1045-E1A0-71D5-FDFE-09C959533C32}"/>
              </a:ext>
            </a:extLst>
          </p:cNvPr>
          <p:cNvSpPr txBox="1"/>
          <p:nvPr/>
        </p:nvSpPr>
        <p:spPr>
          <a:xfrm>
            <a:off x="577470" y="1513658"/>
            <a:ext cx="4192732" cy="2677656"/>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100" dirty="0">
                <a:solidFill>
                  <a:prstClr val="black"/>
                </a:solidFill>
                <a:latin typeface="Georgia" panose="02040502050405020303" pitchFamily="18" charset="0"/>
              </a:rPr>
              <a:t>You have a deck of 40 cards at retirement</a:t>
            </a:r>
          </a:p>
          <a:p>
            <a:pPr marL="214313" indent="-214313" defTabSz="685800">
              <a:buFont typeface="Arial" panose="020B0604020202020204" pitchFamily="34" charset="0"/>
              <a:buChar char="•"/>
              <a:defRPr/>
            </a:pPr>
            <a:r>
              <a:rPr lang="en-US" sz="2100" dirty="0">
                <a:solidFill>
                  <a:prstClr val="black"/>
                </a:solidFill>
                <a:latin typeface="Georgia" panose="02040502050405020303" pitchFamily="18" charset="0"/>
              </a:rPr>
              <a:t>Each is an annual portfolio return</a:t>
            </a:r>
          </a:p>
          <a:p>
            <a:pPr marL="214313" indent="-214313" defTabSz="685800">
              <a:buFont typeface="Arial" panose="020B0604020202020204" pitchFamily="34" charset="0"/>
              <a:buChar char="•"/>
              <a:defRPr/>
            </a:pPr>
            <a:r>
              <a:rPr lang="en-US" sz="2100" dirty="0">
                <a:solidFill>
                  <a:prstClr val="black"/>
                </a:solidFill>
                <a:latin typeface="Georgia" panose="02040502050405020303" pitchFamily="18" charset="0"/>
              </a:rPr>
              <a:t>5%, 30%, -20%, etc.</a:t>
            </a:r>
          </a:p>
          <a:p>
            <a:pPr marL="214313" indent="-214313" defTabSz="685800">
              <a:buFont typeface="Arial" panose="020B0604020202020204" pitchFamily="34" charset="0"/>
              <a:buChar char="•"/>
              <a:defRPr/>
            </a:pPr>
            <a:r>
              <a:rPr lang="en-US" sz="2100" dirty="0">
                <a:solidFill>
                  <a:prstClr val="black"/>
                </a:solidFill>
                <a:latin typeface="Georgia" panose="02040502050405020303" pitchFamily="18" charset="0"/>
              </a:rPr>
              <a:t>Pick them up one at a time</a:t>
            </a:r>
          </a:p>
          <a:p>
            <a:pPr marL="214313" indent="-214313" defTabSz="685800">
              <a:buFont typeface="Arial" panose="020B0604020202020204" pitchFamily="34" charset="0"/>
              <a:buChar char="•"/>
              <a:defRPr/>
            </a:pPr>
            <a:r>
              <a:rPr lang="en-US" sz="2100" dirty="0">
                <a:solidFill>
                  <a:prstClr val="black"/>
                </a:solidFill>
                <a:latin typeface="Georgia" panose="02040502050405020303" pitchFamily="18" charset="0"/>
              </a:rPr>
              <a:t>This is what it means to invest in risky assets</a:t>
            </a:r>
          </a:p>
        </p:txBody>
      </p:sp>
      <p:pic>
        <p:nvPicPr>
          <p:cNvPr id="4" name="Content Placeholder 3">
            <a:extLst>
              <a:ext uri="{FF2B5EF4-FFF2-40B4-BE49-F238E27FC236}">
                <a16:creationId xmlns:a16="http://schemas.microsoft.com/office/drawing/2014/main" xmlns="" id="{7423B7B1-7EDA-EAD2-81D6-4F818B4F575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72000" y="1209192"/>
            <a:ext cx="4351338" cy="3263504"/>
          </a:xfrm>
          <a:prstGeom prst="rect">
            <a:avLst/>
          </a:prstGeom>
        </p:spPr>
      </p:pic>
    </p:spTree>
    <p:extLst>
      <p:ext uri="{BB962C8B-B14F-4D97-AF65-F5344CB8AC3E}">
        <p14:creationId xmlns:p14="http://schemas.microsoft.com/office/powerpoint/2010/main" val="340640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xmlns="" id="{BAE253C1-8C96-823D-1678-3109EC62E60D}"/>
              </a:ext>
            </a:extLst>
          </p:cNvPr>
          <p:cNvSpPr>
            <a:spLocks noGrp="1"/>
          </p:cNvSpPr>
          <p:nvPr>
            <p:ph type="title"/>
          </p:nvPr>
        </p:nvSpPr>
        <p:spPr>
          <a:xfrm>
            <a:off x="653143" y="0"/>
            <a:ext cx="3918855" cy="1852683"/>
          </a:xfrm>
        </p:spPr>
        <p:txBody>
          <a:bodyPr anchor="ctr">
            <a:normAutofit/>
          </a:bodyPr>
          <a:lstStyle/>
          <a:p>
            <a:r>
              <a:rPr lang="en-US" sz="3000" dirty="0"/>
              <a:t>A Primer on Retirement Investing Risk</a:t>
            </a:r>
          </a:p>
        </p:txBody>
      </p:sp>
      <p:sp>
        <p:nvSpPr>
          <p:cNvPr id="5" name="Content Placeholder 4">
            <a:extLst>
              <a:ext uri="{FF2B5EF4-FFF2-40B4-BE49-F238E27FC236}">
                <a16:creationId xmlns:a16="http://schemas.microsoft.com/office/drawing/2014/main" xmlns="" id="{498EC969-F04C-E645-191E-E78C472A6193}"/>
              </a:ext>
            </a:extLst>
          </p:cNvPr>
          <p:cNvSpPr>
            <a:spLocks noGrp="1"/>
          </p:cNvSpPr>
          <p:nvPr>
            <p:ph idx="1"/>
          </p:nvPr>
        </p:nvSpPr>
        <p:spPr>
          <a:xfrm>
            <a:off x="571350" y="1852684"/>
            <a:ext cx="4000648" cy="2827376"/>
          </a:xfrm>
        </p:spPr>
        <p:txBody>
          <a:bodyPr anchor="ctr">
            <a:noAutofit/>
          </a:bodyPr>
          <a:lstStyle/>
          <a:p>
            <a:r>
              <a:rPr lang="en-US" b="0" i="0" dirty="0">
                <a:effectLst/>
                <a:latin typeface="Public Sans"/>
              </a:rPr>
              <a:t>"If you're making 12 [percent] in good mutual funds and the S&amp;P is averaging 11.8, and if inflation for the last 80 years is 4%, if you make 12 and you need to leave 4% in there for average inflation raises, that leaves you eight. So, I'm perfectly comfortable drawing eight. But if you want to be a little bit conservative, seven. But, sure, not five or three."</a:t>
            </a:r>
            <a:endParaRPr lang="en-US" dirty="0"/>
          </a:p>
        </p:txBody>
      </p:sp>
      <p:pic>
        <p:nvPicPr>
          <p:cNvPr id="1026" name="Picture 2" descr="Supernerds Unite Against Dave Ramsey's 8% Safe Withdrawal Rate Guidance">
            <a:extLst>
              <a:ext uri="{FF2B5EF4-FFF2-40B4-BE49-F238E27FC236}">
                <a16:creationId xmlns:a16="http://schemas.microsoft.com/office/drawing/2014/main" xmlns="" id="{CA959356-649D-5E71-0490-59CDA0126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21" r="8920" b="-1"/>
          <a:stretch/>
        </p:blipFill>
        <p:spPr bwMode="auto">
          <a:xfrm>
            <a:off x="5143348" y="-8165"/>
            <a:ext cx="4000653" cy="5151665"/>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5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E757F10-2F8B-CF2E-36D4-E8D746647B1E}"/>
              </a:ext>
            </a:extLst>
          </p:cNvPr>
          <p:cNvSpPr>
            <a:spLocks noGrp="1"/>
          </p:cNvSpPr>
          <p:nvPr>
            <p:ph type="title"/>
          </p:nvPr>
        </p:nvSpPr>
        <p:spPr>
          <a:xfrm>
            <a:off x="508000" y="273844"/>
            <a:ext cx="8362949" cy="994172"/>
          </a:xfrm>
        </p:spPr>
        <p:txBody>
          <a:bodyPr>
            <a:normAutofit fontScale="90000"/>
          </a:bodyPr>
          <a:lstStyle/>
          <a:p>
            <a:r>
              <a:rPr lang="en-US" dirty="0"/>
              <a:t>2000-2019 Large Stock Returns </a:t>
            </a:r>
            <a:br>
              <a:rPr lang="en-US" dirty="0"/>
            </a:br>
            <a:r>
              <a:rPr lang="en-US" dirty="0"/>
              <a:t>(Average = 7.7%, Std deviation = 18.1%)</a:t>
            </a:r>
          </a:p>
        </p:txBody>
      </p:sp>
      <p:graphicFrame>
        <p:nvGraphicFramePr>
          <p:cNvPr id="6" name="Content Placeholder 5">
            <a:extLst>
              <a:ext uri="{FF2B5EF4-FFF2-40B4-BE49-F238E27FC236}">
                <a16:creationId xmlns:a16="http://schemas.microsoft.com/office/drawing/2014/main" xmlns="" id="{DAE3C5C1-49A7-5C61-4E2F-B6C0D9A8E023}"/>
              </a:ext>
            </a:extLst>
          </p:cNvPr>
          <p:cNvGraphicFramePr>
            <a:graphicFrameLocks noGrp="1"/>
          </p:cNvGraphicFramePr>
          <p:nvPr>
            <p:ph idx="1"/>
          </p:nvPr>
        </p:nvGraphicFramePr>
        <p:xfrm>
          <a:off x="628650" y="136921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6F8642B0-F714-5D8D-9296-24FF65E09A73}"/>
              </a:ext>
            </a:extLst>
          </p:cNvPr>
          <p:cNvSpPr txBox="1"/>
          <p:nvPr/>
        </p:nvSpPr>
        <p:spPr>
          <a:xfrm>
            <a:off x="628650" y="4787900"/>
            <a:ext cx="3042701"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Morningstar SBBI US Large Stock Returns</a:t>
            </a:r>
          </a:p>
        </p:txBody>
      </p:sp>
    </p:spTree>
    <p:extLst>
      <p:ext uri="{BB962C8B-B14F-4D97-AF65-F5344CB8AC3E}">
        <p14:creationId xmlns:p14="http://schemas.microsoft.com/office/powerpoint/2010/main" val="299121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33ED0-B45D-A0FE-EC15-C3FEF0565DE3}"/>
              </a:ext>
            </a:extLst>
          </p:cNvPr>
          <p:cNvSpPr>
            <a:spLocks noGrp="1"/>
          </p:cNvSpPr>
          <p:nvPr>
            <p:ph type="title"/>
          </p:nvPr>
        </p:nvSpPr>
        <p:spPr/>
        <p:txBody>
          <a:bodyPr>
            <a:normAutofit fontScale="90000"/>
          </a:bodyPr>
          <a:lstStyle/>
          <a:p>
            <a:r>
              <a:rPr lang="en-US" dirty="0"/>
              <a:t>Withdrawal of $55,000 nominal from $1 million stock portfolio starting in 2000</a:t>
            </a:r>
          </a:p>
        </p:txBody>
      </p:sp>
      <p:graphicFrame>
        <p:nvGraphicFramePr>
          <p:cNvPr id="4" name="Content Placeholder 3">
            <a:extLst>
              <a:ext uri="{FF2B5EF4-FFF2-40B4-BE49-F238E27FC236}">
                <a16:creationId xmlns:a16="http://schemas.microsoft.com/office/drawing/2014/main" xmlns="" id="{DFE91053-EC58-564C-20DC-45308BD2BA5F}"/>
              </a:ext>
            </a:extLst>
          </p:cNvPr>
          <p:cNvGraphicFramePr>
            <a:graphicFrameLocks noGrp="1"/>
          </p:cNvGraphicFramePr>
          <p:nvPr>
            <p:ph idx="1"/>
          </p:nvPr>
        </p:nvGraphicFramePr>
        <p:xfrm>
          <a:off x="628650" y="136921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05489B0A-6FA5-4369-E48F-4375C8585FA4}"/>
              </a:ext>
            </a:extLst>
          </p:cNvPr>
          <p:cNvSpPr txBox="1"/>
          <p:nvPr/>
        </p:nvSpPr>
        <p:spPr>
          <a:xfrm>
            <a:off x="628650" y="4787900"/>
            <a:ext cx="307363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Morningstar SBBI US Large Stock Returns</a:t>
            </a:r>
          </a:p>
        </p:txBody>
      </p:sp>
    </p:spTree>
    <p:extLst>
      <p:ext uri="{BB962C8B-B14F-4D97-AF65-F5344CB8AC3E}">
        <p14:creationId xmlns:p14="http://schemas.microsoft.com/office/powerpoint/2010/main" val="3895218115"/>
      </p:ext>
    </p:extLst>
  </p:cSld>
  <p:clrMapOvr>
    <a:masterClrMapping/>
  </p:clrMapOvr>
</p:sld>
</file>

<file path=ppt/theme/theme1.xml><?xml version="1.0" encoding="utf-8"?>
<a:theme xmlns:a="http://schemas.openxmlformats.org/drawingml/2006/main" name="Brand 0119">
  <a:themeElements>
    <a:clrScheme name="Brand 1">
      <a:dk1>
        <a:srgbClr val="000000"/>
      </a:dk1>
      <a:lt1>
        <a:srgbClr val="FFFFFF"/>
      </a:lt1>
      <a:dk2>
        <a:srgbClr val="72246C"/>
      </a:dk2>
      <a:lt2>
        <a:srgbClr val="1D1D1D"/>
      </a:lt2>
      <a:accent1>
        <a:srgbClr val="96146E"/>
      </a:accent1>
      <a:accent2>
        <a:srgbClr val="DC6A2F"/>
      </a:accent2>
      <a:accent3>
        <a:srgbClr val="3EA3E6"/>
      </a:accent3>
      <a:accent4>
        <a:srgbClr val="48A23F"/>
      </a:accent4>
      <a:accent5>
        <a:srgbClr val="72246C"/>
      </a:accent5>
      <a:accent6>
        <a:srgbClr val="3A5CAE"/>
      </a:accent6>
      <a:hlink>
        <a:srgbClr val="3A5DAE"/>
      </a:hlink>
      <a:folHlink>
        <a:srgbClr val="9614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Brand 0119" id="{BEEE68CB-B214-8546-AD37-C7EAE252A734}" vid="{EF992E0D-4F9E-444D-92D1-77EB5D588F5D}"/>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50F6B73E7FF9449AD2A68E6E039904" ma:contentTypeVersion="19" ma:contentTypeDescription="Create a new document." ma:contentTypeScope="" ma:versionID="95ed6224b9cd12b7dc52d0c9faa472d4">
  <xsd:schema xmlns:xsd="http://www.w3.org/2001/XMLSchema" xmlns:xs="http://www.w3.org/2001/XMLSchema" xmlns:p="http://schemas.microsoft.com/office/2006/metadata/properties" xmlns:ns1="http://schemas.microsoft.com/sharepoint/v3" xmlns:ns2="6afd142e-c6e6-4b01-96ff-aa299b7268d0" xmlns:ns3="fc364efa-43d3-49b9-b62f-8b20366d3389" targetNamespace="http://schemas.microsoft.com/office/2006/metadata/properties" ma:root="true" ma:fieldsID="7feb7de3dbe7881fe943d374a7fd7ae2" ns1:_="" ns2:_="" ns3:_="">
    <xsd:import namespace="http://schemas.microsoft.com/sharepoint/v3"/>
    <xsd:import namespace="6afd142e-c6e6-4b01-96ff-aa299b7268d0"/>
    <xsd:import namespace="fc364efa-43d3-49b9-b62f-8b20366d33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fd142e-c6e6-4b01-96ff-aa299b7268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f730754-38f1-4b10-b031-dd3aefb5dd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364efa-43d3-49b9-b62f-8b20366d33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3522a07-10fc-4321-99ef-49423d3126d1}" ma:internalName="TaxCatchAll" ma:showField="CatchAllData" ma:web="fc364efa-43d3-49b9-b62f-8b20366d33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fd142e-c6e6-4b01-96ff-aa299b7268d0">
      <Terms xmlns="http://schemas.microsoft.com/office/infopath/2007/PartnerControls"/>
    </lcf76f155ced4ddcb4097134ff3c332f>
    <TaxCatchAll xmlns="fc364efa-43d3-49b9-b62f-8b20366d3389" xsi:nil="true"/>
  </documentManagement>
</p:properties>
</file>

<file path=customXml/itemProps1.xml><?xml version="1.0" encoding="utf-8"?>
<ds:datastoreItem xmlns:ds="http://schemas.openxmlformats.org/officeDocument/2006/customXml" ds:itemID="{DC0FBE05-FFE6-4773-AB99-F72F19C53848}">
  <ds:schemaRefs>
    <ds:schemaRef ds:uri="http://schemas.microsoft.com/sharepoint/v3/contenttype/forms"/>
  </ds:schemaRefs>
</ds:datastoreItem>
</file>

<file path=customXml/itemProps2.xml><?xml version="1.0" encoding="utf-8"?>
<ds:datastoreItem xmlns:ds="http://schemas.openxmlformats.org/officeDocument/2006/customXml" ds:itemID="{555C1EE9-85BE-4F89-A8CD-6811FBEE7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fd142e-c6e6-4b01-96ff-aa299b7268d0"/>
    <ds:schemaRef ds:uri="fc364efa-43d3-49b9-b62f-8b20366d3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37A79E-604E-4F30-9FBE-EF0248844FC7}">
  <ds:schemaRefs>
    <ds:schemaRef ds:uri="http://purl.org/dc/dcmitype/"/>
    <ds:schemaRef ds:uri="fc364efa-43d3-49b9-b62f-8b20366d3389"/>
    <ds:schemaRef ds:uri="http://schemas.microsoft.com/office/2006/documentManagement/types"/>
    <ds:schemaRef ds:uri="http://schemas.microsoft.com/office/2006/metadata/properties"/>
    <ds:schemaRef ds:uri="6afd142e-c6e6-4b01-96ff-aa299b7268d0"/>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7448</TotalTime>
  <Words>899</Words>
  <Application>Microsoft Office PowerPoint</Application>
  <PresentationFormat>On-screen Show (16:9)</PresentationFormat>
  <Paragraphs>123</Paragraphs>
  <Slides>34</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Arial</vt:lpstr>
      <vt:lpstr>Barlow Bold</vt:lpstr>
      <vt:lpstr>Calibri</vt:lpstr>
      <vt:lpstr>Calibri Light</vt:lpstr>
      <vt:lpstr>Georgia</vt:lpstr>
      <vt:lpstr>Lucida Grande</vt:lpstr>
      <vt:lpstr>Montserrat</vt:lpstr>
      <vt:lpstr>Montserrat Bold</vt:lpstr>
      <vt:lpstr>Prata</vt:lpstr>
      <vt:lpstr>Public Sans</vt:lpstr>
      <vt:lpstr>Tahoma</vt:lpstr>
      <vt:lpstr>Brand 0119</vt:lpstr>
      <vt:lpstr>4_Office Theme</vt:lpstr>
      <vt:lpstr>Office Theme</vt:lpstr>
      <vt:lpstr>6_Office Theme</vt:lpstr>
      <vt:lpstr>PowerPoint Presentation</vt:lpstr>
      <vt:lpstr>A New Way to Visualize Retirement Income Planning</vt:lpstr>
      <vt:lpstr>2 big unknowns of retirement income planning</vt:lpstr>
      <vt:lpstr>Understanding Longevity: Probability You’ll Still Be Alive by Age</vt:lpstr>
      <vt:lpstr>Longevity and the cost of funding safe income Creating a bond ladder to 80th Percentile of longevity (20% failure rate)</vt:lpstr>
      <vt:lpstr>What hand of cards will you be dealt?</vt:lpstr>
      <vt:lpstr>A Primer on Retirement Investing Risk</vt:lpstr>
      <vt:lpstr>2000-2019 Large Stock Returns  (Average = 7.7%, Std deviation = 18.1%)</vt:lpstr>
      <vt:lpstr>Withdrawal of $55,000 nominal from $1 million stock portfolio starting in 2000</vt:lpstr>
      <vt:lpstr>Withdrawal of $55,000 nominal from $1 million stock portfolio starting in 2003</vt:lpstr>
      <vt:lpstr>Retirement through the “failure rate” lens</vt:lpstr>
      <vt:lpstr>What does an 84% probability of success mean?</vt:lpstr>
      <vt:lpstr>Illustration of a fixed withdrawal rate rule $1m portfolio, $55k income, 40/60 allocation, 1% AUM</vt:lpstr>
      <vt:lpstr>Legacy values with a fixed withdrawal rate rule</vt:lpstr>
      <vt:lpstr>Modest Guardrail Strategy Adjust spending to 5% total change depending on asset returns</vt:lpstr>
      <vt:lpstr>PowerPoint Presentation</vt:lpstr>
      <vt:lpstr>Unconstrained Annual Adjustment (RMD-style) Current balance/expected remaining longevity</vt:lpstr>
      <vt:lpstr>Unintended bequests and withdrawal method If the purpose of this wealth is income, RMD method is pretty efficient</vt:lpstr>
      <vt:lpstr>5% Annual Spending Constraint (unlimited lifetime constraint) Annual change determined by algo based on longevity and assets</vt:lpstr>
      <vt:lpstr>Lower Initial Spending Goal (4.5%) Increases Spending Slope Spending increases determined by performance, not inflation</vt:lpstr>
      <vt:lpstr>Setting Lifestyle and Legacy Goals</vt:lpstr>
      <vt:lpstr>PowerPoint Presentation</vt:lpstr>
      <vt:lpstr>Asset Return Expectations Drive Spending Paths Optimistic: 12% return on stocks, 6% return on bonds</vt:lpstr>
      <vt:lpstr>Estimating 10-Year Expected Equity Returns</vt:lpstr>
      <vt:lpstr>Investment risk</vt:lpstr>
      <vt:lpstr>Pessimistic Future Asset Returns 6% equities, 3% bonds (or 7% equities, 4% bonds and 1% AUM)</vt:lpstr>
      <vt:lpstr>Addressing longevity risk</vt:lpstr>
      <vt:lpstr>Cost of Doing it Yourself Vs. Mortality Pooling</vt:lpstr>
      <vt:lpstr>What mortality risk pooling allows you to do</vt:lpstr>
      <vt:lpstr>Substituting Annuities for Bonds in Retirement Portfolio 40% annuity, 6.5% payout rate, 67% equities in remaining portfolio</vt:lpstr>
      <vt:lpstr>The Other Advantage of Income Annuities over Bond Funds They are a bond ladder with mortality credits</vt:lpstr>
      <vt:lpstr>How transferring longevity risk affects income paths Increased spending at every age at every percentile </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Arial, 48 pt, sentence case</dc:title>
  <dc:subject/>
  <dc:creator>Darrell Miles</dc:creator>
  <cp:keywords/>
  <dc:description/>
  <cp:lastModifiedBy>Jessi</cp:lastModifiedBy>
  <cp:revision>67</cp:revision>
  <cp:lastPrinted>2018-12-19T19:20:29Z</cp:lastPrinted>
  <dcterms:created xsi:type="dcterms:W3CDTF">2018-03-21T22:45:51Z</dcterms:created>
  <dcterms:modified xsi:type="dcterms:W3CDTF">2025-04-28T01:37:42Z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0x0101004D50F6B73E7FF9449AD2A68E6E039904</vt:lpwstr>
  </property>
</Properties>
</file>