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23" r:id="rId1"/>
    <p:sldMasterId id="2147483924" r:id="rId2"/>
    <p:sldMasterId id="2147483925" r:id="rId3"/>
    <p:sldMasterId id="2147483926" r:id="rId4"/>
    <p:sldMasterId id="2147483927" r:id="rId5"/>
    <p:sldMasterId id="2147483928" r:id="rId6"/>
    <p:sldMasterId id="2147483929" r:id="rId7"/>
  </p:sldMasterIdLst>
  <p:notesMasterIdLst>
    <p:notesMasterId r:id="rId32"/>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2000" cy="6858000"/>
  <p:notesSz cx="6858000" cy="9144000"/>
  <p:embeddedFontLst>
    <p:embeddedFont>
      <p:font typeface="Fredoka" pitchFamily="2" charset="-79"/>
      <p:regular r:id="rId33"/>
      <p:bold r:id="rId34"/>
    </p:embeddedFont>
    <p:embeddedFont>
      <p:font typeface="Fredoka One" panose="02000000000000000000" pitchFamily="2" charset="77"/>
      <p:regular r:id="rId35"/>
    </p:embeddedFont>
    <p:embeddedFont>
      <p:font typeface="Libre Franklin" pitchFamily="2" charset="77"/>
      <p:regular r:id="rId36"/>
      <p:bold r:id="rId37"/>
      <p:italic r:id="rId38"/>
      <p:boldItalic r:id="rId39"/>
    </p:embeddedFont>
    <p:embeddedFont>
      <p:font typeface="Raleway" pitchFamily="2" charset="77"/>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Roboto Black" panose="020F0502020204030204" pitchFamily="34" charset="0"/>
      <p:bold r:id="rId48"/>
      <p:boldItalic r:id="rId49"/>
    </p:embeddedFont>
    <p:embeddedFont>
      <p:font typeface="Roboto Light" panose="020F0302020204030204" pitchFamily="34" charset="0"/>
      <p:regular r:id="rId50"/>
      <p:bold r:id="rId51"/>
      <p:italic r:id="rId52"/>
      <p:boldItalic r:id="rId53"/>
    </p:embeddedFont>
    <p:embeddedFont>
      <p:font typeface="Roboto Medium" panose="020F050202020403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2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412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7.fntdata"/><Relationship Id="rId21" Type="http://schemas.openxmlformats.org/officeDocument/2006/relationships/slide" Target="slides/slide14.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1.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32b09db7c8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32b09db7c8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5" name="Google Shape;4085;g32b09db7c8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0"/>
        <p:cNvGrpSpPr/>
        <p:nvPr/>
      </p:nvGrpSpPr>
      <p:grpSpPr>
        <a:xfrm>
          <a:off x="0" y="0"/>
          <a:ext cx="0" cy="0"/>
          <a:chOff x="0" y="0"/>
          <a:chExt cx="0" cy="0"/>
        </a:xfrm>
      </p:grpSpPr>
      <p:sp>
        <p:nvSpPr>
          <p:cNvPr id="4191" name="Google Shape;4191;g35107c81b1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2" name="Google Shape;4192;g35107c81b1e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3" name="Google Shape;4193;g35107c81b1e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8"/>
        <p:cNvGrpSpPr/>
        <p:nvPr/>
      </p:nvGrpSpPr>
      <p:grpSpPr>
        <a:xfrm>
          <a:off x="0" y="0"/>
          <a:ext cx="0" cy="0"/>
          <a:chOff x="0" y="0"/>
          <a:chExt cx="0" cy="0"/>
        </a:xfrm>
      </p:grpSpPr>
      <p:sp>
        <p:nvSpPr>
          <p:cNvPr id="4199" name="Google Shape;4199;g32cbbc0bda3_0_58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0" name="Google Shape;4200;g32cbbc0bda3_0_58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1" name="Google Shape;4201;g32cbbc0bda3_0_58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6"/>
        <p:cNvGrpSpPr/>
        <p:nvPr/>
      </p:nvGrpSpPr>
      <p:grpSpPr>
        <a:xfrm>
          <a:off x="0" y="0"/>
          <a:ext cx="0" cy="0"/>
          <a:chOff x="0" y="0"/>
          <a:chExt cx="0" cy="0"/>
        </a:xfrm>
      </p:grpSpPr>
      <p:sp>
        <p:nvSpPr>
          <p:cNvPr id="4207" name="Google Shape;4207;g32cbbc0bda3_0_5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8" name="Google Shape;4208;g32cbbc0bda3_0_58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9" name="Google Shape;4209;g32cbbc0bda3_0_58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32cbbc0bda3_0_5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32cbbc0bda3_0_58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7" name="Google Shape;4217;g32cbbc0bda3_0_58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g32cbbc0bda3_0_58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4" name="Google Shape;4224;g32cbbc0bda3_0_58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5" name="Google Shape;4225;g32cbbc0bda3_0_58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0"/>
        <p:cNvGrpSpPr/>
        <p:nvPr/>
      </p:nvGrpSpPr>
      <p:grpSpPr>
        <a:xfrm>
          <a:off x="0" y="0"/>
          <a:ext cx="0" cy="0"/>
          <a:chOff x="0" y="0"/>
          <a:chExt cx="0" cy="0"/>
        </a:xfrm>
      </p:grpSpPr>
      <p:sp>
        <p:nvSpPr>
          <p:cNvPr id="4231" name="Google Shape;4231;g32cbbc0bda3_0_5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2" name="Google Shape;4232;g32cbbc0bda3_0_58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3" name="Google Shape;4233;g32cbbc0bda3_0_58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8"/>
        <p:cNvGrpSpPr/>
        <p:nvPr/>
      </p:nvGrpSpPr>
      <p:grpSpPr>
        <a:xfrm>
          <a:off x="0" y="0"/>
          <a:ext cx="0" cy="0"/>
          <a:chOff x="0" y="0"/>
          <a:chExt cx="0" cy="0"/>
        </a:xfrm>
      </p:grpSpPr>
      <p:sp>
        <p:nvSpPr>
          <p:cNvPr id="4239" name="Google Shape;4239;g32cbbc0bda3_0_58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0" name="Google Shape;4240;g32cbbc0bda3_0_58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1" name="Google Shape;4241;g32cbbc0bda3_0_58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6"/>
        <p:cNvGrpSpPr/>
        <p:nvPr/>
      </p:nvGrpSpPr>
      <p:grpSpPr>
        <a:xfrm>
          <a:off x="0" y="0"/>
          <a:ext cx="0" cy="0"/>
          <a:chOff x="0" y="0"/>
          <a:chExt cx="0" cy="0"/>
        </a:xfrm>
      </p:grpSpPr>
      <p:sp>
        <p:nvSpPr>
          <p:cNvPr id="4247" name="Google Shape;4247;g32cbbc0bda3_0_40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8" name="Google Shape;4248;g32cbbc0bda3_0_40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9" name="Google Shape;4249;g32cbbc0bda3_0_40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5"/>
        <p:cNvGrpSpPr/>
        <p:nvPr/>
      </p:nvGrpSpPr>
      <p:grpSpPr>
        <a:xfrm>
          <a:off x="0" y="0"/>
          <a:ext cx="0" cy="0"/>
          <a:chOff x="0" y="0"/>
          <a:chExt cx="0" cy="0"/>
        </a:xfrm>
      </p:grpSpPr>
      <p:sp>
        <p:nvSpPr>
          <p:cNvPr id="4256" name="Google Shape;4256;g32cbbc0bda3_0_40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7" name="Google Shape;4257;g32cbbc0bda3_0_40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8" name="Google Shape;4258;g32cbbc0bda3_0_40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3"/>
        <p:cNvGrpSpPr/>
        <p:nvPr/>
      </p:nvGrpSpPr>
      <p:grpSpPr>
        <a:xfrm>
          <a:off x="0" y="0"/>
          <a:ext cx="0" cy="0"/>
          <a:chOff x="0" y="0"/>
          <a:chExt cx="0" cy="0"/>
        </a:xfrm>
      </p:grpSpPr>
      <p:sp>
        <p:nvSpPr>
          <p:cNvPr id="4264" name="Google Shape;4264;g32cbbc0bda3_0_59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5" name="Google Shape;4265;g32cbbc0bda3_0_59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6" name="Google Shape;4266;g32cbbc0bda3_0_59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1"/>
        <p:cNvGrpSpPr/>
        <p:nvPr/>
      </p:nvGrpSpPr>
      <p:grpSpPr>
        <a:xfrm>
          <a:off x="0" y="0"/>
          <a:ext cx="0" cy="0"/>
          <a:chOff x="0" y="0"/>
          <a:chExt cx="0" cy="0"/>
        </a:xfrm>
      </p:grpSpPr>
      <p:sp>
        <p:nvSpPr>
          <p:cNvPr id="4092" name="Google Shape;4092;g32cbbc0bda3_0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3" name="Google Shape;4093;g32cbbc0bda3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1"/>
        <p:cNvGrpSpPr/>
        <p:nvPr/>
      </p:nvGrpSpPr>
      <p:grpSpPr>
        <a:xfrm>
          <a:off x="0" y="0"/>
          <a:ext cx="0" cy="0"/>
          <a:chOff x="0" y="0"/>
          <a:chExt cx="0" cy="0"/>
        </a:xfrm>
      </p:grpSpPr>
      <p:sp>
        <p:nvSpPr>
          <p:cNvPr id="4272" name="Google Shape;4272;g32cbbc0bda3_0_5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3" name="Google Shape;4273;g32cbbc0bda3_0_59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4" name="Google Shape;4274;g32cbbc0bda3_0_59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1"/>
        <p:cNvGrpSpPr/>
        <p:nvPr/>
      </p:nvGrpSpPr>
      <p:grpSpPr>
        <a:xfrm>
          <a:off x="0" y="0"/>
          <a:ext cx="0" cy="0"/>
          <a:chOff x="0" y="0"/>
          <a:chExt cx="0" cy="0"/>
        </a:xfrm>
      </p:grpSpPr>
      <p:sp>
        <p:nvSpPr>
          <p:cNvPr id="4282" name="Google Shape;4282;g32cbbc0bda3_0_7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3" name="Google Shape;4283;g32cbbc0bda3_0_7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4" name="Google Shape;4284;g32cbbc0bda3_0_7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8"/>
        <p:cNvGrpSpPr/>
        <p:nvPr/>
      </p:nvGrpSpPr>
      <p:grpSpPr>
        <a:xfrm>
          <a:off x="0" y="0"/>
          <a:ext cx="0" cy="0"/>
          <a:chOff x="0" y="0"/>
          <a:chExt cx="0" cy="0"/>
        </a:xfrm>
      </p:grpSpPr>
      <p:sp>
        <p:nvSpPr>
          <p:cNvPr id="4289" name="Google Shape;4289;g32cbbc0bda3_0_8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0" name="Google Shape;4290;g32cbbc0bda3_0_8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1" name="Google Shape;4291;g32cbbc0bda3_0_83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35107c81b1e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0" name="Google Shape;4300;g35107c81b1e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1" name="Google Shape;4301;g35107c81b1e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1"/>
        <p:cNvGrpSpPr/>
        <p:nvPr/>
      </p:nvGrpSpPr>
      <p:grpSpPr>
        <a:xfrm>
          <a:off x="0" y="0"/>
          <a:ext cx="0" cy="0"/>
          <a:chOff x="0" y="0"/>
          <a:chExt cx="0" cy="0"/>
        </a:xfrm>
      </p:grpSpPr>
      <p:sp>
        <p:nvSpPr>
          <p:cNvPr id="4312" name="Google Shape;4312;g32cbbc0bda3_0_6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3" name="Google Shape;4313;g32cbbc0bda3_0_65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4" name="Google Shape;4314;g32cbbc0bda3_0_65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1"/>
        <p:cNvGrpSpPr/>
        <p:nvPr/>
      </p:nvGrpSpPr>
      <p:grpSpPr>
        <a:xfrm>
          <a:off x="0" y="0"/>
          <a:ext cx="0" cy="0"/>
          <a:chOff x="0" y="0"/>
          <a:chExt cx="0" cy="0"/>
        </a:xfrm>
      </p:grpSpPr>
      <p:sp>
        <p:nvSpPr>
          <p:cNvPr id="4112" name="Google Shape;4112;g190b67c8494_0_67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3" name="Google Shape;4113;g190b67c8494_0_67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5"/>
        <p:cNvGrpSpPr/>
        <p:nvPr/>
      </p:nvGrpSpPr>
      <p:grpSpPr>
        <a:xfrm>
          <a:off x="0" y="0"/>
          <a:ext cx="0" cy="0"/>
          <a:chOff x="0" y="0"/>
          <a:chExt cx="0" cy="0"/>
        </a:xfrm>
      </p:grpSpPr>
      <p:sp>
        <p:nvSpPr>
          <p:cNvPr id="4126" name="Google Shape;4126;g30c52ba47a4_0_24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7" name="Google Shape;4127;g30c52ba47a4_0_24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8" name="Google Shape;4128;g30c52ba47a4_0_24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8"/>
        <p:cNvGrpSpPr/>
        <p:nvPr/>
      </p:nvGrpSpPr>
      <p:grpSpPr>
        <a:xfrm>
          <a:off x="0" y="0"/>
          <a:ext cx="0" cy="0"/>
          <a:chOff x="0" y="0"/>
          <a:chExt cx="0" cy="0"/>
        </a:xfrm>
      </p:grpSpPr>
      <p:sp>
        <p:nvSpPr>
          <p:cNvPr id="4139" name="Google Shape;4139;g32cbbc0bda3_0_5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0" name="Google Shape;4140;g32cbbc0bda3_0_5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1" name="Google Shape;4141;g32cbbc0bda3_0_5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g35107c81b1e_0_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1" name="Google Shape;4151;g35107c81b1e_0_6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Auto enrollment and auto-escalation in 401(k) plans</a:t>
            </a:r>
            <a:endParaRPr/>
          </a:p>
          <a:p>
            <a:pPr marL="0" lvl="0" indent="0" algn="l" rtl="0">
              <a:spcBef>
                <a:spcPts val="0"/>
              </a:spcBef>
              <a:spcAft>
                <a:spcPts val="0"/>
              </a:spcAft>
              <a:buNone/>
            </a:pPr>
            <a:r>
              <a:rPr lang="en-US"/>
              <a:t>Catchup contributions (50% increase for ages 60-63)</a:t>
            </a:r>
            <a:endParaRPr/>
          </a:p>
          <a:p>
            <a:pPr marL="0" lvl="0" indent="0" algn="l" rtl="0">
              <a:spcBef>
                <a:spcPts val="0"/>
              </a:spcBef>
              <a:spcAft>
                <a:spcPts val="0"/>
              </a:spcAft>
              <a:buNone/>
            </a:pPr>
            <a:r>
              <a:rPr lang="en-US"/>
              <a:t>2026 - Catch-up contributions have to be Roth</a:t>
            </a:r>
            <a:endParaRPr/>
          </a:p>
        </p:txBody>
      </p:sp>
      <p:sp>
        <p:nvSpPr>
          <p:cNvPr id="4152" name="Google Shape;4152;g35107c81b1e_0_6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6"/>
        <p:cNvGrpSpPr/>
        <p:nvPr/>
      </p:nvGrpSpPr>
      <p:grpSpPr>
        <a:xfrm>
          <a:off x="0" y="0"/>
          <a:ext cx="0" cy="0"/>
          <a:chOff x="0" y="0"/>
          <a:chExt cx="0" cy="0"/>
        </a:xfrm>
      </p:grpSpPr>
      <p:sp>
        <p:nvSpPr>
          <p:cNvPr id="4157" name="Google Shape;4157;g35107c81b1e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8" name="Google Shape;4158;g35107c81b1e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9" name="Google Shape;4159;g35107c81b1e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1"/>
        <p:cNvGrpSpPr/>
        <p:nvPr/>
      </p:nvGrpSpPr>
      <p:grpSpPr>
        <a:xfrm>
          <a:off x="0" y="0"/>
          <a:ext cx="0" cy="0"/>
          <a:chOff x="0" y="0"/>
          <a:chExt cx="0" cy="0"/>
        </a:xfrm>
      </p:grpSpPr>
      <p:sp>
        <p:nvSpPr>
          <p:cNvPr id="4172" name="Google Shape;4172;g32cbbc0bda3_0_40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3" name="Google Shape;4173;g32cbbc0bda3_0_40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4" name="Google Shape;4174;g32cbbc0bda3_0_40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1"/>
        <p:cNvGrpSpPr/>
        <p:nvPr/>
      </p:nvGrpSpPr>
      <p:grpSpPr>
        <a:xfrm>
          <a:off x="0" y="0"/>
          <a:ext cx="0" cy="0"/>
          <a:chOff x="0" y="0"/>
          <a:chExt cx="0" cy="0"/>
        </a:xfrm>
      </p:grpSpPr>
      <p:sp>
        <p:nvSpPr>
          <p:cNvPr id="4182" name="Google Shape;4182;g35107c81b1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3" name="Google Shape;4183;g35107c81b1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4" name="Google Shape;4184;g35107c81b1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7.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17" name="Google Shape;17;p2"/>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18" name="Google Shape;18;p2"/>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solidFill>
                  <a:srgbClr val="9FC5E8"/>
                </a:solidFill>
              </a:defRPr>
            </a:lvl1pPr>
            <a:lvl2pPr lvl="1">
              <a:buNone/>
              <a:defRPr>
                <a:solidFill>
                  <a:srgbClr val="9FC5E8"/>
                </a:solidFill>
              </a:defRPr>
            </a:lvl2pPr>
            <a:lvl3pPr lvl="2">
              <a:buNone/>
              <a:defRPr>
                <a:solidFill>
                  <a:srgbClr val="9FC5E8"/>
                </a:solidFill>
              </a:defRPr>
            </a:lvl3pPr>
            <a:lvl4pPr lvl="3">
              <a:buNone/>
              <a:defRPr>
                <a:solidFill>
                  <a:srgbClr val="9FC5E8"/>
                </a:solidFill>
              </a:defRPr>
            </a:lvl4pPr>
            <a:lvl5pPr lvl="4">
              <a:buNone/>
              <a:defRPr>
                <a:solidFill>
                  <a:srgbClr val="9FC5E8"/>
                </a:solidFill>
              </a:defRPr>
            </a:lvl5pPr>
            <a:lvl6pPr lvl="5">
              <a:buNone/>
              <a:defRPr>
                <a:solidFill>
                  <a:srgbClr val="9FC5E8"/>
                </a:solidFill>
              </a:defRPr>
            </a:lvl6pPr>
            <a:lvl7pPr lvl="6">
              <a:buNone/>
              <a:defRPr>
                <a:solidFill>
                  <a:srgbClr val="9FC5E8"/>
                </a:solidFill>
              </a:defRPr>
            </a:lvl7pPr>
            <a:lvl8pPr lvl="7">
              <a:buNone/>
              <a:defRPr>
                <a:solidFill>
                  <a:srgbClr val="9FC5E8"/>
                </a:solidFill>
              </a:defRPr>
            </a:lvl8pPr>
            <a:lvl9pPr lvl="8">
              <a:buNone/>
              <a:defRPr>
                <a:solidFill>
                  <a:srgbClr val="9FC5E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grpSp>
        <p:nvGrpSpPr>
          <p:cNvPr id="85" name="Google Shape;85;p11"/>
          <p:cNvGrpSpPr/>
          <p:nvPr/>
        </p:nvGrpSpPr>
        <p:grpSpPr>
          <a:xfrm rot="1352988">
            <a:off x="-851863" y="-3936077"/>
            <a:ext cx="13895925" cy="13486137"/>
            <a:chOff x="1786775" y="1002200"/>
            <a:chExt cx="3861800" cy="3712875"/>
          </a:xfrm>
        </p:grpSpPr>
        <p:sp>
          <p:nvSpPr>
            <p:cNvPr id="86" name="Google Shape;86;p1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 name="Google Shape;89;p11"/>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5600"/>
              <a:buNone/>
              <a:defRPr>
                <a:solidFill>
                  <a:schemeClr val="accent3"/>
                </a:solidFill>
              </a:defRPr>
            </a:lvl1pPr>
            <a:lvl2pPr lvl="1" algn="ctr">
              <a:lnSpc>
                <a:spcPct val="100000"/>
              </a:lnSpc>
              <a:spcBef>
                <a:spcPts val="0"/>
              </a:spcBef>
              <a:spcAft>
                <a:spcPts val="0"/>
              </a:spcAft>
              <a:buClr>
                <a:schemeClr val="accent3"/>
              </a:buClr>
              <a:buSzPts val="5600"/>
              <a:buNone/>
              <a:defRPr sz="5600">
                <a:solidFill>
                  <a:schemeClr val="accent3"/>
                </a:solidFill>
              </a:defRPr>
            </a:lvl2pPr>
            <a:lvl3pPr lvl="2" algn="ctr">
              <a:lnSpc>
                <a:spcPct val="100000"/>
              </a:lnSpc>
              <a:spcBef>
                <a:spcPts val="0"/>
              </a:spcBef>
              <a:spcAft>
                <a:spcPts val="0"/>
              </a:spcAft>
              <a:buClr>
                <a:schemeClr val="accent3"/>
              </a:buClr>
              <a:buSzPts val="5600"/>
              <a:buNone/>
              <a:defRPr sz="5600">
                <a:solidFill>
                  <a:schemeClr val="accent3"/>
                </a:solidFill>
              </a:defRPr>
            </a:lvl3pPr>
            <a:lvl4pPr lvl="3" algn="ctr">
              <a:lnSpc>
                <a:spcPct val="100000"/>
              </a:lnSpc>
              <a:spcBef>
                <a:spcPts val="0"/>
              </a:spcBef>
              <a:spcAft>
                <a:spcPts val="0"/>
              </a:spcAft>
              <a:buClr>
                <a:schemeClr val="accent3"/>
              </a:buClr>
              <a:buSzPts val="5600"/>
              <a:buNone/>
              <a:defRPr sz="5600">
                <a:solidFill>
                  <a:schemeClr val="accent3"/>
                </a:solidFill>
              </a:defRPr>
            </a:lvl4pPr>
            <a:lvl5pPr lvl="4" algn="ctr">
              <a:lnSpc>
                <a:spcPct val="100000"/>
              </a:lnSpc>
              <a:spcBef>
                <a:spcPts val="0"/>
              </a:spcBef>
              <a:spcAft>
                <a:spcPts val="0"/>
              </a:spcAft>
              <a:buClr>
                <a:schemeClr val="accent3"/>
              </a:buClr>
              <a:buSzPts val="5600"/>
              <a:buNone/>
              <a:defRPr sz="5600">
                <a:solidFill>
                  <a:schemeClr val="accent3"/>
                </a:solidFill>
              </a:defRPr>
            </a:lvl5pPr>
            <a:lvl6pPr lvl="5" algn="ctr">
              <a:lnSpc>
                <a:spcPct val="100000"/>
              </a:lnSpc>
              <a:spcBef>
                <a:spcPts val="0"/>
              </a:spcBef>
              <a:spcAft>
                <a:spcPts val="0"/>
              </a:spcAft>
              <a:buClr>
                <a:schemeClr val="accent3"/>
              </a:buClr>
              <a:buSzPts val="5600"/>
              <a:buNone/>
              <a:defRPr sz="5600">
                <a:solidFill>
                  <a:schemeClr val="accent3"/>
                </a:solidFill>
              </a:defRPr>
            </a:lvl6pPr>
            <a:lvl7pPr lvl="6" algn="ctr">
              <a:lnSpc>
                <a:spcPct val="100000"/>
              </a:lnSpc>
              <a:spcBef>
                <a:spcPts val="0"/>
              </a:spcBef>
              <a:spcAft>
                <a:spcPts val="0"/>
              </a:spcAft>
              <a:buClr>
                <a:schemeClr val="accent3"/>
              </a:buClr>
              <a:buSzPts val="5600"/>
              <a:buNone/>
              <a:defRPr sz="5600">
                <a:solidFill>
                  <a:schemeClr val="accent3"/>
                </a:solidFill>
              </a:defRPr>
            </a:lvl7pPr>
            <a:lvl8pPr lvl="7" algn="ctr">
              <a:lnSpc>
                <a:spcPct val="100000"/>
              </a:lnSpc>
              <a:spcBef>
                <a:spcPts val="0"/>
              </a:spcBef>
              <a:spcAft>
                <a:spcPts val="0"/>
              </a:spcAft>
              <a:buClr>
                <a:schemeClr val="accent3"/>
              </a:buClr>
              <a:buSzPts val="5600"/>
              <a:buNone/>
              <a:defRPr sz="5600">
                <a:solidFill>
                  <a:schemeClr val="accent3"/>
                </a:solidFill>
              </a:defRPr>
            </a:lvl8pPr>
            <a:lvl9pPr lvl="8" algn="ctr">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90" name="Google Shape;90;p11"/>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1" name="Google Shape;91;p1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1352"/>
        <p:cNvGrpSpPr/>
        <p:nvPr/>
      </p:nvGrpSpPr>
      <p:grpSpPr>
        <a:xfrm>
          <a:off x="0" y="0"/>
          <a:ext cx="0" cy="0"/>
          <a:chOff x="0" y="0"/>
          <a:chExt cx="0" cy="0"/>
        </a:xfrm>
      </p:grpSpPr>
      <p:sp>
        <p:nvSpPr>
          <p:cNvPr id="1353" name="Google Shape;1353;p10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354" name="Google Shape;1354;p103"/>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55" name="Google Shape;1355;p103"/>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356" name="Google Shape;1356;p103"/>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357" name="Google Shape;1357;p103"/>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358" name="Google Shape;1358;p103"/>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59" name="Google Shape;1359;p103"/>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60" name="Google Shape;1360;p103"/>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61" name="Google Shape;1361;p103"/>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62" name="Google Shape;1362;p103"/>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63" name="Google Shape;1363;p10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1364"/>
        <p:cNvGrpSpPr/>
        <p:nvPr/>
      </p:nvGrpSpPr>
      <p:grpSpPr>
        <a:xfrm>
          <a:off x="0" y="0"/>
          <a:ext cx="0" cy="0"/>
          <a:chOff x="0" y="0"/>
          <a:chExt cx="0" cy="0"/>
        </a:xfrm>
      </p:grpSpPr>
      <p:grpSp>
        <p:nvGrpSpPr>
          <p:cNvPr id="1365" name="Google Shape;1365;p104"/>
          <p:cNvGrpSpPr/>
          <p:nvPr/>
        </p:nvGrpSpPr>
        <p:grpSpPr>
          <a:xfrm rot="1351459">
            <a:off x="282611" y="-3204088"/>
            <a:ext cx="12754533" cy="12262187"/>
            <a:chOff x="1786775" y="1002200"/>
            <a:chExt cx="3861800" cy="3712875"/>
          </a:xfrm>
        </p:grpSpPr>
        <p:sp>
          <p:nvSpPr>
            <p:cNvPr id="1366" name="Google Shape;1366;p10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0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0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9" name="Google Shape;1369;p10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None/>
              <a:defRPr>
                <a:solidFill>
                  <a:schemeClr val="accent3"/>
                </a:solidFill>
              </a:defRPr>
            </a:lvl1pPr>
            <a:lvl2pPr lvl="1" algn="l" rtl="0">
              <a:lnSpc>
                <a:spcPct val="100000"/>
              </a:lnSpc>
              <a:spcBef>
                <a:spcPts val="0"/>
              </a:spcBef>
              <a:spcAft>
                <a:spcPts val="0"/>
              </a:spcAft>
              <a:buClr>
                <a:schemeClr val="accent2"/>
              </a:buClr>
              <a:buSzPts val="3700"/>
              <a:buNone/>
              <a:defRPr>
                <a:solidFill>
                  <a:schemeClr val="accent2"/>
                </a:solidFill>
              </a:defRPr>
            </a:lvl2pPr>
            <a:lvl3pPr lvl="2" algn="l" rtl="0">
              <a:lnSpc>
                <a:spcPct val="100000"/>
              </a:lnSpc>
              <a:spcBef>
                <a:spcPts val="0"/>
              </a:spcBef>
              <a:spcAft>
                <a:spcPts val="0"/>
              </a:spcAft>
              <a:buClr>
                <a:schemeClr val="accent2"/>
              </a:buClr>
              <a:buSzPts val="3700"/>
              <a:buNone/>
              <a:defRPr>
                <a:solidFill>
                  <a:schemeClr val="accent2"/>
                </a:solidFill>
              </a:defRPr>
            </a:lvl3pPr>
            <a:lvl4pPr lvl="3" algn="l" rtl="0">
              <a:lnSpc>
                <a:spcPct val="100000"/>
              </a:lnSpc>
              <a:spcBef>
                <a:spcPts val="0"/>
              </a:spcBef>
              <a:spcAft>
                <a:spcPts val="0"/>
              </a:spcAft>
              <a:buClr>
                <a:schemeClr val="accent2"/>
              </a:buClr>
              <a:buSzPts val="3700"/>
              <a:buNone/>
              <a:defRPr>
                <a:solidFill>
                  <a:schemeClr val="accent2"/>
                </a:solidFill>
              </a:defRPr>
            </a:lvl4pPr>
            <a:lvl5pPr lvl="4" algn="l" rtl="0">
              <a:lnSpc>
                <a:spcPct val="100000"/>
              </a:lnSpc>
              <a:spcBef>
                <a:spcPts val="0"/>
              </a:spcBef>
              <a:spcAft>
                <a:spcPts val="0"/>
              </a:spcAft>
              <a:buClr>
                <a:schemeClr val="accent2"/>
              </a:buClr>
              <a:buSzPts val="3700"/>
              <a:buNone/>
              <a:defRPr>
                <a:solidFill>
                  <a:schemeClr val="accent2"/>
                </a:solidFill>
              </a:defRPr>
            </a:lvl5pPr>
            <a:lvl6pPr lvl="5" algn="l" rtl="0">
              <a:lnSpc>
                <a:spcPct val="100000"/>
              </a:lnSpc>
              <a:spcBef>
                <a:spcPts val="0"/>
              </a:spcBef>
              <a:spcAft>
                <a:spcPts val="0"/>
              </a:spcAft>
              <a:buClr>
                <a:schemeClr val="accent2"/>
              </a:buClr>
              <a:buSzPts val="3700"/>
              <a:buNone/>
              <a:defRPr>
                <a:solidFill>
                  <a:schemeClr val="accent2"/>
                </a:solidFill>
              </a:defRPr>
            </a:lvl6pPr>
            <a:lvl7pPr lvl="6" algn="l" rtl="0">
              <a:lnSpc>
                <a:spcPct val="100000"/>
              </a:lnSpc>
              <a:spcBef>
                <a:spcPts val="0"/>
              </a:spcBef>
              <a:spcAft>
                <a:spcPts val="0"/>
              </a:spcAft>
              <a:buClr>
                <a:schemeClr val="accent2"/>
              </a:buClr>
              <a:buSzPts val="3700"/>
              <a:buNone/>
              <a:defRPr>
                <a:solidFill>
                  <a:schemeClr val="accent2"/>
                </a:solidFill>
              </a:defRPr>
            </a:lvl7pPr>
            <a:lvl8pPr lvl="7" algn="l" rtl="0">
              <a:lnSpc>
                <a:spcPct val="100000"/>
              </a:lnSpc>
              <a:spcBef>
                <a:spcPts val="0"/>
              </a:spcBef>
              <a:spcAft>
                <a:spcPts val="0"/>
              </a:spcAft>
              <a:buClr>
                <a:schemeClr val="accent2"/>
              </a:buClr>
              <a:buSzPts val="3700"/>
              <a:buNone/>
              <a:defRPr>
                <a:solidFill>
                  <a:schemeClr val="accent2"/>
                </a:solidFill>
              </a:defRPr>
            </a:lvl8pPr>
            <a:lvl9pPr lvl="8" algn="l" rtl="0">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1370" name="Google Shape;1370;p10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1371"/>
        <p:cNvGrpSpPr/>
        <p:nvPr/>
      </p:nvGrpSpPr>
      <p:grpSpPr>
        <a:xfrm>
          <a:off x="0" y="0"/>
          <a:ext cx="0" cy="0"/>
          <a:chOff x="0" y="0"/>
          <a:chExt cx="0" cy="0"/>
        </a:xfrm>
      </p:grpSpPr>
      <p:grpSp>
        <p:nvGrpSpPr>
          <p:cNvPr id="1372" name="Google Shape;1372;p105"/>
          <p:cNvGrpSpPr/>
          <p:nvPr/>
        </p:nvGrpSpPr>
        <p:grpSpPr>
          <a:xfrm rot="1351501">
            <a:off x="-731815" y="-3453036"/>
            <a:ext cx="13656383" cy="13128915"/>
            <a:chOff x="1786775" y="1002200"/>
            <a:chExt cx="3861800" cy="3712875"/>
          </a:xfrm>
        </p:grpSpPr>
        <p:sp>
          <p:nvSpPr>
            <p:cNvPr id="1373" name="Google Shape;1373;p10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0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0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76" name="Google Shape;1376;p105"/>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ctr" rtl="0">
              <a:lnSpc>
                <a:spcPct val="100000"/>
              </a:lnSpc>
              <a:spcBef>
                <a:spcPts val="0"/>
              </a:spcBef>
              <a:spcAft>
                <a:spcPts val="0"/>
              </a:spcAft>
              <a:buClr>
                <a:schemeClr val="accent3"/>
              </a:buClr>
              <a:buSzPts val="3700"/>
              <a:buNone/>
              <a:defRPr>
                <a:solidFill>
                  <a:schemeClr val="accent3"/>
                </a:solidFill>
              </a:defRPr>
            </a:lvl2pPr>
            <a:lvl3pPr lvl="2" algn="ctr" rtl="0">
              <a:lnSpc>
                <a:spcPct val="100000"/>
              </a:lnSpc>
              <a:spcBef>
                <a:spcPts val="0"/>
              </a:spcBef>
              <a:spcAft>
                <a:spcPts val="0"/>
              </a:spcAft>
              <a:buClr>
                <a:schemeClr val="accent3"/>
              </a:buClr>
              <a:buSzPts val="3700"/>
              <a:buNone/>
              <a:defRPr>
                <a:solidFill>
                  <a:schemeClr val="accent3"/>
                </a:solidFill>
              </a:defRPr>
            </a:lvl3pPr>
            <a:lvl4pPr lvl="3" algn="ctr" rtl="0">
              <a:lnSpc>
                <a:spcPct val="100000"/>
              </a:lnSpc>
              <a:spcBef>
                <a:spcPts val="0"/>
              </a:spcBef>
              <a:spcAft>
                <a:spcPts val="0"/>
              </a:spcAft>
              <a:buClr>
                <a:schemeClr val="accent3"/>
              </a:buClr>
              <a:buSzPts val="3700"/>
              <a:buNone/>
              <a:defRPr>
                <a:solidFill>
                  <a:schemeClr val="accent3"/>
                </a:solidFill>
              </a:defRPr>
            </a:lvl4pPr>
            <a:lvl5pPr lvl="4" algn="ctr" rtl="0">
              <a:lnSpc>
                <a:spcPct val="100000"/>
              </a:lnSpc>
              <a:spcBef>
                <a:spcPts val="0"/>
              </a:spcBef>
              <a:spcAft>
                <a:spcPts val="0"/>
              </a:spcAft>
              <a:buClr>
                <a:schemeClr val="accent3"/>
              </a:buClr>
              <a:buSzPts val="3700"/>
              <a:buNone/>
              <a:defRPr>
                <a:solidFill>
                  <a:schemeClr val="accent3"/>
                </a:solidFill>
              </a:defRPr>
            </a:lvl5pPr>
            <a:lvl6pPr lvl="5" algn="ctr" rtl="0">
              <a:lnSpc>
                <a:spcPct val="100000"/>
              </a:lnSpc>
              <a:spcBef>
                <a:spcPts val="0"/>
              </a:spcBef>
              <a:spcAft>
                <a:spcPts val="0"/>
              </a:spcAft>
              <a:buClr>
                <a:schemeClr val="accent3"/>
              </a:buClr>
              <a:buSzPts val="3700"/>
              <a:buNone/>
              <a:defRPr>
                <a:solidFill>
                  <a:schemeClr val="accent3"/>
                </a:solidFill>
              </a:defRPr>
            </a:lvl6pPr>
            <a:lvl7pPr lvl="6" algn="ctr" rtl="0">
              <a:lnSpc>
                <a:spcPct val="100000"/>
              </a:lnSpc>
              <a:spcBef>
                <a:spcPts val="0"/>
              </a:spcBef>
              <a:spcAft>
                <a:spcPts val="0"/>
              </a:spcAft>
              <a:buClr>
                <a:schemeClr val="accent3"/>
              </a:buClr>
              <a:buSzPts val="3700"/>
              <a:buNone/>
              <a:defRPr>
                <a:solidFill>
                  <a:schemeClr val="accent3"/>
                </a:solidFill>
              </a:defRPr>
            </a:lvl7pPr>
            <a:lvl8pPr lvl="7" algn="ctr" rtl="0">
              <a:lnSpc>
                <a:spcPct val="100000"/>
              </a:lnSpc>
              <a:spcBef>
                <a:spcPts val="0"/>
              </a:spcBef>
              <a:spcAft>
                <a:spcPts val="0"/>
              </a:spcAft>
              <a:buClr>
                <a:schemeClr val="accent3"/>
              </a:buClr>
              <a:buSzPts val="3700"/>
              <a:buNone/>
              <a:defRPr>
                <a:solidFill>
                  <a:schemeClr val="accent3"/>
                </a:solidFill>
              </a:defRPr>
            </a:lvl8pPr>
            <a:lvl9pPr lvl="8" algn="ctr"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377" name="Google Shape;1377;p105"/>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78" name="Google Shape;1378;p105"/>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79" name="Google Shape;1379;p105"/>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80" name="Google Shape;1380;p105"/>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81" name="Google Shape;1381;p105"/>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82" name="Google Shape;1382;p105"/>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83" name="Google Shape;1383;p105"/>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84" name="Google Shape;1384;p105"/>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85" name="Google Shape;1385;p10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1386"/>
        <p:cNvGrpSpPr/>
        <p:nvPr/>
      </p:nvGrpSpPr>
      <p:grpSpPr>
        <a:xfrm>
          <a:off x="0" y="0"/>
          <a:ext cx="0" cy="0"/>
          <a:chOff x="0" y="0"/>
          <a:chExt cx="0" cy="0"/>
        </a:xfrm>
      </p:grpSpPr>
      <p:grpSp>
        <p:nvGrpSpPr>
          <p:cNvPr id="1387" name="Google Shape;1387;p106"/>
          <p:cNvGrpSpPr/>
          <p:nvPr/>
        </p:nvGrpSpPr>
        <p:grpSpPr>
          <a:xfrm rot="1351559">
            <a:off x="-621201" y="-3346165"/>
            <a:ext cx="13434062" cy="12915653"/>
            <a:chOff x="1786775" y="1002200"/>
            <a:chExt cx="3861800" cy="3712875"/>
          </a:xfrm>
        </p:grpSpPr>
        <p:sp>
          <p:nvSpPr>
            <p:cNvPr id="1388" name="Google Shape;1388;p10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0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0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91" name="Google Shape;1391;p10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392" name="Google Shape;1392;p106"/>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93" name="Google Shape;1393;p106"/>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94" name="Google Shape;1394;p106"/>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95" name="Google Shape;1395;p106"/>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96" name="Google Shape;1396;p10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1397"/>
        <p:cNvGrpSpPr/>
        <p:nvPr/>
      </p:nvGrpSpPr>
      <p:grpSpPr>
        <a:xfrm>
          <a:off x="0" y="0"/>
          <a:ext cx="0" cy="0"/>
          <a:chOff x="0" y="0"/>
          <a:chExt cx="0" cy="0"/>
        </a:xfrm>
      </p:grpSpPr>
      <p:grpSp>
        <p:nvGrpSpPr>
          <p:cNvPr id="1398" name="Google Shape;1398;p107"/>
          <p:cNvGrpSpPr/>
          <p:nvPr/>
        </p:nvGrpSpPr>
        <p:grpSpPr>
          <a:xfrm rot="1351464">
            <a:off x="-1240902" y="-3942332"/>
            <a:ext cx="14673910" cy="14108031"/>
            <a:chOff x="1786775" y="1002200"/>
            <a:chExt cx="3861800" cy="3712875"/>
          </a:xfrm>
        </p:grpSpPr>
        <p:sp>
          <p:nvSpPr>
            <p:cNvPr id="1399" name="Google Shape;1399;p10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0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0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2" name="Google Shape;1402;p107"/>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0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3" name="Google Shape;1403;p107"/>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4" name="Google Shape;1404;p107"/>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5" name="Google Shape;1405;p107"/>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6" name="Google Shape;1406;p107"/>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7" name="Google Shape;1407;p107"/>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8" name="Google Shape;1408;p107"/>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09" name="Google Shape;1409;p107"/>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10" name="Google Shape;1410;p10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a:solidFill>
                  <a:schemeClr val="lt1"/>
                </a:solidFill>
              </a:defRPr>
            </a:lvl1pPr>
            <a:lvl2pPr lvl="1" algn="l" rtl="0">
              <a:lnSpc>
                <a:spcPct val="100000"/>
              </a:lnSpc>
              <a:spcBef>
                <a:spcPts val="0"/>
              </a:spcBef>
              <a:spcAft>
                <a:spcPts val="0"/>
              </a:spcAft>
              <a:buClr>
                <a:srgbClr val="FFFFFF"/>
              </a:buClr>
              <a:buSzPts val="3700"/>
              <a:buNone/>
              <a:defRPr>
                <a:solidFill>
                  <a:srgbClr val="FFFFFF"/>
                </a:solidFill>
              </a:defRPr>
            </a:lvl2pPr>
            <a:lvl3pPr lvl="2" algn="l" rtl="0">
              <a:lnSpc>
                <a:spcPct val="100000"/>
              </a:lnSpc>
              <a:spcBef>
                <a:spcPts val="0"/>
              </a:spcBef>
              <a:spcAft>
                <a:spcPts val="0"/>
              </a:spcAft>
              <a:buClr>
                <a:srgbClr val="FFFFFF"/>
              </a:buClr>
              <a:buSzPts val="3700"/>
              <a:buNone/>
              <a:defRPr>
                <a:solidFill>
                  <a:srgbClr val="FFFFFF"/>
                </a:solidFill>
              </a:defRPr>
            </a:lvl3pPr>
            <a:lvl4pPr lvl="3" algn="l" rtl="0">
              <a:lnSpc>
                <a:spcPct val="100000"/>
              </a:lnSpc>
              <a:spcBef>
                <a:spcPts val="0"/>
              </a:spcBef>
              <a:spcAft>
                <a:spcPts val="0"/>
              </a:spcAft>
              <a:buClr>
                <a:srgbClr val="FFFFFF"/>
              </a:buClr>
              <a:buSzPts val="3700"/>
              <a:buNone/>
              <a:defRPr>
                <a:solidFill>
                  <a:srgbClr val="FFFFFF"/>
                </a:solidFill>
              </a:defRPr>
            </a:lvl4pPr>
            <a:lvl5pPr lvl="4" algn="l" rtl="0">
              <a:lnSpc>
                <a:spcPct val="100000"/>
              </a:lnSpc>
              <a:spcBef>
                <a:spcPts val="0"/>
              </a:spcBef>
              <a:spcAft>
                <a:spcPts val="0"/>
              </a:spcAft>
              <a:buClr>
                <a:srgbClr val="FFFFFF"/>
              </a:buClr>
              <a:buSzPts val="3700"/>
              <a:buNone/>
              <a:defRPr>
                <a:solidFill>
                  <a:srgbClr val="FFFFFF"/>
                </a:solidFill>
              </a:defRPr>
            </a:lvl5pPr>
            <a:lvl6pPr lvl="5" algn="l" rtl="0">
              <a:lnSpc>
                <a:spcPct val="100000"/>
              </a:lnSpc>
              <a:spcBef>
                <a:spcPts val="0"/>
              </a:spcBef>
              <a:spcAft>
                <a:spcPts val="0"/>
              </a:spcAft>
              <a:buClr>
                <a:srgbClr val="FFFFFF"/>
              </a:buClr>
              <a:buSzPts val="3700"/>
              <a:buNone/>
              <a:defRPr>
                <a:solidFill>
                  <a:srgbClr val="FFFFFF"/>
                </a:solidFill>
              </a:defRPr>
            </a:lvl6pPr>
            <a:lvl7pPr lvl="6" algn="l" rtl="0">
              <a:lnSpc>
                <a:spcPct val="100000"/>
              </a:lnSpc>
              <a:spcBef>
                <a:spcPts val="0"/>
              </a:spcBef>
              <a:spcAft>
                <a:spcPts val="0"/>
              </a:spcAft>
              <a:buClr>
                <a:srgbClr val="FFFFFF"/>
              </a:buClr>
              <a:buSzPts val="3700"/>
              <a:buNone/>
              <a:defRPr>
                <a:solidFill>
                  <a:srgbClr val="FFFFFF"/>
                </a:solidFill>
              </a:defRPr>
            </a:lvl7pPr>
            <a:lvl8pPr lvl="7" algn="l" rtl="0">
              <a:lnSpc>
                <a:spcPct val="100000"/>
              </a:lnSpc>
              <a:spcBef>
                <a:spcPts val="0"/>
              </a:spcBef>
              <a:spcAft>
                <a:spcPts val="0"/>
              </a:spcAft>
              <a:buClr>
                <a:srgbClr val="FFFFFF"/>
              </a:buClr>
              <a:buSzPts val="3700"/>
              <a:buNone/>
              <a:defRPr>
                <a:solidFill>
                  <a:srgbClr val="FFFFFF"/>
                </a:solidFill>
              </a:defRPr>
            </a:lvl8pPr>
            <a:lvl9pPr lvl="8" algn="l" rtl="0">
              <a:lnSpc>
                <a:spcPct val="100000"/>
              </a:lnSpc>
              <a:spcBef>
                <a:spcPts val="0"/>
              </a:spcBef>
              <a:spcAft>
                <a:spcPts val="0"/>
              </a:spcAft>
              <a:buClr>
                <a:srgbClr val="FFFFFF"/>
              </a:buClr>
              <a:buSzPts val="3700"/>
              <a:buNone/>
              <a:defRPr>
                <a:solidFill>
                  <a:srgbClr val="FFFFFF"/>
                </a:solidFill>
              </a:defRPr>
            </a:lvl9pPr>
          </a:lstStyle>
          <a:p>
            <a:endParaRPr/>
          </a:p>
        </p:txBody>
      </p:sp>
      <p:sp>
        <p:nvSpPr>
          <p:cNvPr id="1411" name="Google Shape;1411;p10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1412"/>
        <p:cNvGrpSpPr/>
        <p:nvPr/>
      </p:nvGrpSpPr>
      <p:grpSpPr>
        <a:xfrm>
          <a:off x="0" y="0"/>
          <a:ext cx="0" cy="0"/>
          <a:chOff x="0" y="0"/>
          <a:chExt cx="0" cy="0"/>
        </a:xfrm>
      </p:grpSpPr>
      <p:sp>
        <p:nvSpPr>
          <p:cNvPr id="1413" name="Google Shape;1413;p108"/>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6700"/>
              <a:buNone/>
              <a:defRPr sz="6700">
                <a:solidFill>
                  <a:schemeClr val="accent3"/>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14" name="Google Shape;1414;p108"/>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3700"/>
              <a:buNone/>
              <a:defRPr sz="3700">
                <a:solidFill>
                  <a:schemeClr val="dk1"/>
                </a:solidFill>
              </a:defRPr>
            </a:lvl2pPr>
            <a:lvl3pPr lvl="2" algn="ctr" rtl="0">
              <a:lnSpc>
                <a:spcPct val="100000"/>
              </a:lnSpc>
              <a:spcBef>
                <a:spcPts val="0"/>
              </a:spcBef>
              <a:spcAft>
                <a:spcPts val="0"/>
              </a:spcAft>
              <a:buClr>
                <a:schemeClr val="dk1"/>
              </a:buClr>
              <a:buSzPts val="3700"/>
              <a:buNone/>
              <a:defRPr sz="3700">
                <a:solidFill>
                  <a:schemeClr val="dk1"/>
                </a:solidFill>
              </a:defRPr>
            </a:lvl3pPr>
            <a:lvl4pPr lvl="3" algn="ctr" rtl="0">
              <a:lnSpc>
                <a:spcPct val="100000"/>
              </a:lnSpc>
              <a:spcBef>
                <a:spcPts val="0"/>
              </a:spcBef>
              <a:spcAft>
                <a:spcPts val="0"/>
              </a:spcAft>
              <a:buClr>
                <a:schemeClr val="dk1"/>
              </a:buClr>
              <a:buSzPts val="3700"/>
              <a:buNone/>
              <a:defRPr sz="3700">
                <a:solidFill>
                  <a:schemeClr val="dk1"/>
                </a:solidFill>
              </a:defRPr>
            </a:lvl4pPr>
            <a:lvl5pPr lvl="4" algn="ctr" rtl="0">
              <a:lnSpc>
                <a:spcPct val="100000"/>
              </a:lnSpc>
              <a:spcBef>
                <a:spcPts val="0"/>
              </a:spcBef>
              <a:spcAft>
                <a:spcPts val="0"/>
              </a:spcAft>
              <a:buClr>
                <a:schemeClr val="dk1"/>
              </a:buClr>
              <a:buSzPts val="3700"/>
              <a:buNone/>
              <a:defRPr sz="3700">
                <a:solidFill>
                  <a:schemeClr val="dk1"/>
                </a:solidFill>
              </a:defRPr>
            </a:lvl5pPr>
            <a:lvl6pPr lvl="5" algn="ctr" rtl="0">
              <a:lnSpc>
                <a:spcPct val="100000"/>
              </a:lnSpc>
              <a:spcBef>
                <a:spcPts val="0"/>
              </a:spcBef>
              <a:spcAft>
                <a:spcPts val="0"/>
              </a:spcAft>
              <a:buClr>
                <a:schemeClr val="dk1"/>
              </a:buClr>
              <a:buSzPts val="3700"/>
              <a:buNone/>
              <a:defRPr sz="3700">
                <a:solidFill>
                  <a:schemeClr val="dk1"/>
                </a:solidFill>
              </a:defRPr>
            </a:lvl6pPr>
            <a:lvl7pPr lvl="6" algn="ctr" rtl="0">
              <a:lnSpc>
                <a:spcPct val="100000"/>
              </a:lnSpc>
              <a:spcBef>
                <a:spcPts val="0"/>
              </a:spcBef>
              <a:spcAft>
                <a:spcPts val="0"/>
              </a:spcAft>
              <a:buClr>
                <a:schemeClr val="dk1"/>
              </a:buClr>
              <a:buSzPts val="3700"/>
              <a:buNone/>
              <a:defRPr sz="3700">
                <a:solidFill>
                  <a:schemeClr val="dk1"/>
                </a:solidFill>
              </a:defRPr>
            </a:lvl7pPr>
            <a:lvl8pPr lvl="7" algn="ctr" rtl="0">
              <a:lnSpc>
                <a:spcPct val="100000"/>
              </a:lnSpc>
              <a:spcBef>
                <a:spcPts val="0"/>
              </a:spcBef>
              <a:spcAft>
                <a:spcPts val="0"/>
              </a:spcAft>
              <a:buClr>
                <a:schemeClr val="dk1"/>
              </a:buClr>
              <a:buSzPts val="3700"/>
              <a:buNone/>
              <a:defRPr sz="3700">
                <a:solidFill>
                  <a:schemeClr val="dk1"/>
                </a:solidFill>
              </a:defRPr>
            </a:lvl8pPr>
            <a:lvl9pPr lvl="8" algn="ctr" rtl="0">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1415" name="Google Shape;1415;p108"/>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1416" name="Google Shape;1416;p108"/>
          <p:cNvGrpSpPr/>
          <p:nvPr/>
        </p:nvGrpSpPr>
        <p:grpSpPr>
          <a:xfrm>
            <a:off x="4791991" y="1231900"/>
            <a:ext cx="6802751" cy="3601716"/>
            <a:chOff x="847550" y="1140325"/>
            <a:chExt cx="6229625" cy="3298275"/>
          </a:xfrm>
        </p:grpSpPr>
        <p:sp>
          <p:nvSpPr>
            <p:cNvPr id="1417" name="Google Shape;1417;p108"/>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08"/>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08"/>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08"/>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08"/>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08"/>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08"/>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08"/>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08"/>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08"/>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08"/>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108"/>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08"/>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08"/>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08"/>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08"/>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08"/>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08"/>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08"/>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08"/>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08"/>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08"/>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08"/>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08"/>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08"/>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08"/>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08"/>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08"/>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08"/>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08"/>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08"/>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08"/>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08"/>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08"/>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08"/>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08"/>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08"/>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08"/>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08"/>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8"/>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08"/>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08"/>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08"/>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08"/>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08"/>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08"/>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08"/>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08"/>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08"/>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08"/>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08"/>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08"/>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08"/>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08"/>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08"/>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08"/>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08"/>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08"/>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08"/>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08"/>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08"/>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08"/>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108"/>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08"/>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08"/>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08"/>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08"/>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08"/>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08"/>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08"/>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08"/>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08"/>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08"/>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08"/>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108"/>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08"/>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8"/>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08"/>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08"/>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08"/>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08"/>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08"/>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08"/>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08"/>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08"/>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08"/>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08"/>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08"/>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08"/>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08"/>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08"/>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08"/>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108"/>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08"/>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08"/>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08"/>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08"/>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08"/>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08"/>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08"/>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08"/>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08"/>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08"/>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08"/>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08"/>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08"/>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08"/>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08"/>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08"/>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08"/>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08"/>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08"/>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08"/>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08"/>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08"/>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08"/>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08"/>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08"/>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08"/>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08"/>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08"/>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08"/>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08"/>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08"/>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08"/>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08"/>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08"/>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08"/>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08"/>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08"/>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08"/>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08"/>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08"/>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08"/>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08"/>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08"/>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08"/>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08"/>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08"/>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08"/>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08"/>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08"/>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08"/>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08"/>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08"/>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8"/>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08"/>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08"/>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08"/>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08"/>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08"/>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08"/>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08"/>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08"/>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08"/>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08"/>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08"/>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08"/>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08"/>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8"/>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08"/>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8"/>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08"/>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08"/>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08"/>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08"/>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08"/>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08"/>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08"/>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08"/>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08"/>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08"/>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08"/>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08"/>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08"/>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08"/>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8"/>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08"/>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08"/>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08"/>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08"/>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08"/>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08"/>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08"/>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08"/>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08"/>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08"/>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08"/>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08"/>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08"/>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08"/>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08"/>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08"/>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08"/>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08"/>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08"/>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08"/>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08"/>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08"/>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08"/>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08"/>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08"/>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08"/>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08"/>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08"/>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08"/>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08"/>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08"/>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08"/>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08"/>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08"/>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08"/>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08"/>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08"/>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08"/>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08"/>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08"/>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08"/>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08"/>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08"/>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08"/>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08"/>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08"/>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08"/>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08"/>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08"/>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08"/>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08"/>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08"/>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08"/>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08"/>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08"/>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08"/>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0" name="Google Shape;1650;p10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1651"/>
        <p:cNvGrpSpPr/>
        <p:nvPr/>
      </p:nvGrpSpPr>
      <p:grpSpPr>
        <a:xfrm>
          <a:off x="0" y="0"/>
          <a:ext cx="0" cy="0"/>
          <a:chOff x="0" y="0"/>
          <a:chExt cx="0" cy="0"/>
        </a:xfrm>
      </p:grpSpPr>
      <p:sp>
        <p:nvSpPr>
          <p:cNvPr id="1652" name="Google Shape;1652;p109"/>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1653" name="Google Shape;1653;p109"/>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rtl="0">
              <a:lnSpc>
                <a:spcPct val="100000"/>
              </a:lnSpc>
              <a:spcBef>
                <a:spcPts val="0"/>
              </a:spcBef>
              <a:spcAft>
                <a:spcPts val="0"/>
              </a:spcAft>
              <a:buSzPts val="3700"/>
              <a:buChar char="○"/>
              <a:defRPr sz="3700"/>
            </a:lvl2pPr>
            <a:lvl3pPr lvl="2" algn="l" rtl="0">
              <a:lnSpc>
                <a:spcPct val="100000"/>
              </a:lnSpc>
              <a:spcBef>
                <a:spcPts val="0"/>
              </a:spcBef>
              <a:spcAft>
                <a:spcPts val="0"/>
              </a:spcAft>
              <a:buSzPts val="3700"/>
              <a:buChar char="■"/>
              <a:defRPr sz="3700"/>
            </a:lvl3pPr>
            <a:lvl4pPr lvl="3" algn="l" rtl="0">
              <a:lnSpc>
                <a:spcPct val="100000"/>
              </a:lnSpc>
              <a:spcBef>
                <a:spcPts val="0"/>
              </a:spcBef>
              <a:spcAft>
                <a:spcPts val="0"/>
              </a:spcAft>
              <a:buSzPts val="3700"/>
              <a:buChar char="●"/>
              <a:defRPr sz="3700"/>
            </a:lvl4pPr>
            <a:lvl5pPr lvl="4" algn="l" rtl="0">
              <a:lnSpc>
                <a:spcPct val="100000"/>
              </a:lnSpc>
              <a:spcBef>
                <a:spcPts val="0"/>
              </a:spcBef>
              <a:spcAft>
                <a:spcPts val="0"/>
              </a:spcAft>
              <a:buSzPts val="3700"/>
              <a:buChar char="○"/>
              <a:defRPr sz="3700"/>
            </a:lvl5pPr>
            <a:lvl6pPr lvl="5" algn="l" rtl="0">
              <a:lnSpc>
                <a:spcPct val="100000"/>
              </a:lnSpc>
              <a:spcBef>
                <a:spcPts val="0"/>
              </a:spcBef>
              <a:spcAft>
                <a:spcPts val="0"/>
              </a:spcAft>
              <a:buSzPts val="3700"/>
              <a:buChar char="■"/>
              <a:defRPr sz="3700"/>
            </a:lvl6pPr>
            <a:lvl7pPr lvl="6" algn="l" rtl="0">
              <a:lnSpc>
                <a:spcPct val="100000"/>
              </a:lnSpc>
              <a:spcBef>
                <a:spcPts val="0"/>
              </a:spcBef>
              <a:spcAft>
                <a:spcPts val="0"/>
              </a:spcAft>
              <a:buSzPts val="3700"/>
              <a:buChar char="●"/>
              <a:defRPr sz="3700"/>
            </a:lvl7pPr>
            <a:lvl8pPr lvl="7" algn="l" rtl="0">
              <a:lnSpc>
                <a:spcPct val="100000"/>
              </a:lnSpc>
              <a:spcBef>
                <a:spcPts val="0"/>
              </a:spcBef>
              <a:spcAft>
                <a:spcPts val="0"/>
              </a:spcAft>
              <a:buSzPts val="3700"/>
              <a:buChar char="○"/>
              <a:defRPr sz="3700"/>
            </a:lvl8pPr>
            <a:lvl9pPr lvl="8" algn="l" rtl="0">
              <a:lnSpc>
                <a:spcPct val="100000"/>
              </a:lnSpc>
              <a:spcBef>
                <a:spcPts val="0"/>
              </a:spcBef>
              <a:spcAft>
                <a:spcPts val="0"/>
              </a:spcAft>
              <a:buSzPts val="3700"/>
              <a:buChar char="■"/>
              <a:defRPr sz="3700"/>
            </a:lvl9pPr>
          </a:lstStyle>
          <a:p>
            <a:endParaRPr/>
          </a:p>
        </p:txBody>
      </p:sp>
      <p:sp>
        <p:nvSpPr>
          <p:cNvPr id="1654" name="Google Shape;1654;p109"/>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09"/>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109"/>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09"/>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09"/>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09"/>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0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1661"/>
        <p:cNvGrpSpPr/>
        <p:nvPr/>
      </p:nvGrpSpPr>
      <p:grpSpPr>
        <a:xfrm>
          <a:off x="0" y="0"/>
          <a:ext cx="0" cy="0"/>
          <a:chOff x="0" y="0"/>
          <a:chExt cx="0" cy="0"/>
        </a:xfrm>
      </p:grpSpPr>
      <p:grpSp>
        <p:nvGrpSpPr>
          <p:cNvPr id="1662" name="Google Shape;1662;p110"/>
          <p:cNvGrpSpPr/>
          <p:nvPr/>
        </p:nvGrpSpPr>
        <p:grpSpPr>
          <a:xfrm rot="2506023">
            <a:off x="1699518" y="-937675"/>
            <a:ext cx="9083674" cy="8733375"/>
            <a:chOff x="1786775" y="1002200"/>
            <a:chExt cx="3861800" cy="3712875"/>
          </a:xfrm>
        </p:grpSpPr>
        <p:sp>
          <p:nvSpPr>
            <p:cNvPr id="1663" name="Google Shape;1663;p110"/>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11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11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6" name="Google Shape;1666;p110"/>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6700"/>
              <a:buNone/>
              <a:defRPr sz="9600">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1667" name="Google Shape;1667;p110"/>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3700"/>
              <a:buNone/>
              <a:defRPr sz="3700">
                <a:solidFill>
                  <a:schemeClr val="dk1"/>
                </a:solidFill>
              </a:defRPr>
            </a:lvl2pPr>
            <a:lvl3pPr lvl="2" algn="ctr" rtl="0">
              <a:lnSpc>
                <a:spcPct val="100000"/>
              </a:lnSpc>
              <a:spcBef>
                <a:spcPts val="0"/>
              </a:spcBef>
              <a:spcAft>
                <a:spcPts val="0"/>
              </a:spcAft>
              <a:buClr>
                <a:schemeClr val="dk1"/>
              </a:buClr>
              <a:buSzPts val="3700"/>
              <a:buNone/>
              <a:defRPr sz="3700">
                <a:solidFill>
                  <a:schemeClr val="dk1"/>
                </a:solidFill>
              </a:defRPr>
            </a:lvl3pPr>
            <a:lvl4pPr lvl="3" algn="ctr" rtl="0">
              <a:lnSpc>
                <a:spcPct val="100000"/>
              </a:lnSpc>
              <a:spcBef>
                <a:spcPts val="0"/>
              </a:spcBef>
              <a:spcAft>
                <a:spcPts val="0"/>
              </a:spcAft>
              <a:buClr>
                <a:schemeClr val="dk1"/>
              </a:buClr>
              <a:buSzPts val="3700"/>
              <a:buNone/>
              <a:defRPr sz="3700">
                <a:solidFill>
                  <a:schemeClr val="dk1"/>
                </a:solidFill>
              </a:defRPr>
            </a:lvl4pPr>
            <a:lvl5pPr lvl="4" algn="ctr" rtl="0">
              <a:lnSpc>
                <a:spcPct val="100000"/>
              </a:lnSpc>
              <a:spcBef>
                <a:spcPts val="0"/>
              </a:spcBef>
              <a:spcAft>
                <a:spcPts val="0"/>
              </a:spcAft>
              <a:buClr>
                <a:schemeClr val="dk1"/>
              </a:buClr>
              <a:buSzPts val="3700"/>
              <a:buNone/>
              <a:defRPr sz="3700">
                <a:solidFill>
                  <a:schemeClr val="dk1"/>
                </a:solidFill>
              </a:defRPr>
            </a:lvl5pPr>
            <a:lvl6pPr lvl="5" algn="ctr" rtl="0">
              <a:lnSpc>
                <a:spcPct val="100000"/>
              </a:lnSpc>
              <a:spcBef>
                <a:spcPts val="0"/>
              </a:spcBef>
              <a:spcAft>
                <a:spcPts val="0"/>
              </a:spcAft>
              <a:buClr>
                <a:schemeClr val="dk1"/>
              </a:buClr>
              <a:buSzPts val="3700"/>
              <a:buNone/>
              <a:defRPr sz="3700">
                <a:solidFill>
                  <a:schemeClr val="dk1"/>
                </a:solidFill>
              </a:defRPr>
            </a:lvl6pPr>
            <a:lvl7pPr lvl="6" algn="ctr" rtl="0">
              <a:lnSpc>
                <a:spcPct val="100000"/>
              </a:lnSpc>
              <a:spcBef>
                <a:spcPts val="0"/>
              </a:spcBef>
              <a:spcAft>
                <a:spcPts val="0"/>
              </a:spcAft>
              <a:buClr>
                <a:schemeClr val="dk1"/>
              </a:buClr>
              <a:buSzPts val="3700"/>
              <a:buNone/>
              <a:defRPr sz="3700">
                <a:solidFill>
                  <a:schemeClr val="dk1"/>
                </a:solidFill>
              </a:defRPr>
            </a:lvl7pPr>
            <a:lvl8pPr lvl="7" algn="ctr" rtl="0">
              <a:lnSpc>
                <a:spcPct val="100000"/>
              </a:lnSpc>
              <a:spcBef>
                <a:spcPts val="0"/>
              </a:spcBef>
              <a:spcAft>
                <a:spcPts val="0"/>
              </a:spcAft>
              <a:buClr>
                <a:schemeClr val="dk1"/>
              </a:buClr>
              <a:buSzPts val="3700"/>
              <a:buNone/>
              <a:defRPr sz="3700">
                <a:solidFill>
                  <a:schemeClr val="dk1"/>
                </a:solidFill>
              </a:defRPr>
            </a:lvl8pPr>
            <a:lvl9pPr lvl="8" algn="ctr" rtl="0">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1668" name="Google Shape;1668;p11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1669"/>
        <p:cNvGrpSpPr/>
        <p:nvPr/>
      </p:nvGrpSpPr>
      <p:grpSpPr>
        <a:xfrm>
          <a:off x="0" y="0"/>
          <a:ext cx="0" cy="0"/>
          <a:chOff x="0" y="0"/>
          <a:chExt cx="0" cy="0"/>
        </a:xfrm>
      </p:grpSpPr>
      <p:sp>
        <p:nvSpPr>
          <p:cNvPr id="1670" name="Google Shape;1670;p111"/>
          <p:cNvSpPr/>
          <p:nvPr/>
        </p:nvSpPr>
        <p:spPr>
          <a:xfrm rot="277628">
            <a:off x="5316909" y="-3412888"/>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11"/>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FFFFFF"/>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rgbClr val="FFFFFF"/>
              </a:buClr>
              <a:buSzPts val="3700"/>
              <a:buNone/>
              <a:defRPr>
                <a:solidFill>
                  <a:srgbClr val="FFFFFF"/>
                </a:solidFill>
              </a:defRPr>
            </a:lvl2pPr>
            <a:lvl3pPr lvl="2" algn="l" rtl="0">
              <a:lnSpc>
                <a:spcPct val="100000"/>
              </a:lnSpc>
              <a:spcBef>
                <a:spcPts val="0"/>
              </a:spcBef>
              <a:spcAft>
                <a:spcPts val="0"/>
              </a:spcAft>
              <a:buClr>
                <a:srgbClr val="FFFFFF"/>
              </a:buClr>
              <a:buSzPts val="3700"/>
              <a:buNone/>
              <a:defRPr>
                <a:solidFill>
                  <a:srgbClr val="FFFFFF"/>
                </a:solidFill>
              </a:defRPr>
            </a:lvl3pPr>
            <a:lvl4pPr lvl="3" algn="l" rtl="0">
              <a:lnSpc>
                <a:spcPct val="100000"/>
              </a:lnSpc>
              <a:spcBef>
                <a:spcPts val="0"/>
              </a:spcBef>
              <a:spcAft>
                <a:spcPts val="0"/>
              </a:spcAft>
              <a:buClr>
                <a:srgbClr val="FFFFFF"/>
              </a:buClr>
              <a:buSzPts val="3700"/>
              <a:buNone/>
              <a:defRPr>
                <a:solidFill>
                  <a:srgbClr val="FFFFFF"/>
                </a:solidFill>
              </a:defRPr>
            </a:lvl4pPr>
            <a:lvl5pPr lvl="4" algn="l" rtl="0">
              <a:lnSpc>
                <a:spcPct val="100000"/>
              </a:lnSpc>
              <a:spcBef>
                <a:spcPts val="0"/>
              </a:spcBef>
              <a:spcAft>
                <a:spcPts val="0"/>
              </a:spcAft>
              <a:buClr>
                <a:srgbClr val="FFFFFF"/>
              </a:buClr>
              <a:buSzPts val="3700"/>
              <a:buNone/>
              <a:defRPr>
                <a:solidFill>
                  <a:srgbClr val="FFFFFF"/>
                </a:solidFill>
              </a:defRPr>
            </a:lvl5pPr>
            <a:lvl6pPr lvl="5" algn="l" rtl="0">
              <a:lnSpc>
                <a:spcPct val="100000"/>
              </a:lnSpc>
              <a:spcBef>
                <a:spcPts val="0"/>
              </a:spcBef>
              <a:spcAft>
                <a:spcPts val="0"/>
              </a:spcAft>
              <a:buClr>
                <a:srgbClr val="FFFFFF"/>
              </a:buClr>
              <a:buSzPts val="3700"/>
              <a:buNone/>
              <a:defRPr>
                <a:solidFill>
                  <a:srgbClr val="FFFFFF"/>
                </a:solidFill>
              </a:defRPr>
            </a:lvl6pPr>
            <a:lvl7pPr lvl="6" algn="l" rtl="0">
              <a:lnSpc>
                <a:spcPct val="100000"/>
              </a:lnSpc>
              <a:spcBef>
                <a:spcPts val="0"/>
              </a:spcBef>
              <a:spcAft>
                <a:spcPts val="0"/>
              </a:spcAft>
              <a:buClr>
                <a:srgbClr val="FFFFFF"/>
              </a:buClr>
              <a:buSzPts val="3700"/>
              <a:buNone/>
              <a:defRPr>
                <a:solidFill>
                  <a:srgbClr val="FFFFFF"/>
                </a:solidFill>
              </a:defRPr>
            </a:lvl7pPr>
            <a:lvl8pPr lvl="7" algn="l" rtl="0">
              <a:lnSpc>
                <a:spcPct val="100000"/>
              </a:lnSpc>
              <a:spcBef>
                <a:spcPts val="0"/>
              </a:spcBef>
              <a:spcAft>
                <a:spcPts val="0"/>
              </a:spcAft>
              <a:buClr>
                <a:srgbClr val="FFFFFF"/>
              </a:buClr>
              <a:buSzPts val="3700"/>
              <a:buNone/>
              <a:defRPr>
                <a:solidFill>
                  <a:srgbClr val="FFFFFF"/>
                </a:solidFill>
              </a:defRPr>
            </a:lvl8pPr>
            <a:lvl9pPr lvl="8" algn="l" rtl="0">
              <a:lnSpc>
                <a:spcPct val="100000"/>
              </a:lnSpc>
              <a:spcBef>
                <a:spcPts val="0"/>
              </a:spcBef>
              <a:spcAft>
                <a:spcPts val="0"/>
              </a:spcAft>
              <a:buClr>
                <a:srgbClr val="FFFFFF"/>
              </a:buClr>
              <a:buSzPts val="3700"/>
              <a:buNone/>
              <a:defRPr>
                <a:solidFill>
                  <a:srgbClr val="FFFFFF"/>
                </a:solidFill>
              </a:defRPr>
            </a:lvl9pPr>
          </a:lstStyle>
          <a:p>
            <a:endParaRPr/>
          </a:p>
        </p:txBody>
      </p:sp>
      <p:sp>
        <p:nvSpPr>
          <p:cNvPr id="1672" name="Google Shape;1672;p111"/>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000000"/>
              </a:buClr>
              <a:buSzPts val="3700"/>
              <a:buNone/>
              <a:defRPr sz="1900">
                <a:solidFill>
                  <a:srgbClr val="000000"/>
                </a:solidFill>
              </a:defRPr>
            </a:lvl1pPr>
            <a:lvl2pPr lvl="1" algn="l" rtl="0">
              <a:lnSpc>
                <a:spcPct val="100000"/>
              </a:lnSpc>
              <a:spcBef>
                <a:spcPts val="0"/>
              </a:spcBef>
              <a:spcAft>
                <a:spcPts val="0"/>
              </a:spcAft>
              <a:buClr>
                <a:srgbClr val="000000"/>
              </a:buClr>
              <a:buSzPts val="3700"/>
              <a:buNone/>
              <a:defRPr sz="3700">
                <a:solidFill>
                  <a:srgbClr val="000000"/>
                </a:solidFill>
              </a:defRPr>
            </a:lvl2pPr>
            <a:lvl3pPr lvl="2" algn="l" rtl="0">
              <a:lnSpc>
                <a:spcPct val="100000"/>
              </a:lnSpc>
              <a:spcBef>
                <a:spcPts val="0"/>
              </a:spcBef>
              <a:spcAft>
                <a:spcPts val="0"/>
              </a:spcAft>
              <a:buClr>
                <a:srgbClr val="000000"/>
              </a:buClr>
              <a:buSzPts val="3700"/>
              <a:buNone/>
              <a:defRPr sz="3700">
                <a:solidFill>
                  <a:srgbClr val="000000"/>
                </a:solidFill>
              </a:defRPr>
            </a:lvl3pPr>
            <a:lvl4pPr lvl="3" algn="l" rtl="0">
              <a:lnSpc>
                <a:spcPct val="100000"/>
              </a:lnSpc>
              <a:spcBef>
                <a:spcPts val="0"/>
              </a:spcBef>
              <a:spcAft>
                <a:spcPts val="0"/>
              </a:spcAft>
              <a:buClr>
                <a:srgbClr val="000000"/>
              </a:buClr>
              <a:buSzPts val="3700"/>
              <a:buNone/>
              <a:defRPr sz="3700">
                <a:solidFill>
                  <a:srgbClr val="000000"/>
                </a:solidFill>
              </a:defRPr>
            </a:lvl4pPr>
            <a:lvl5pPr lvl="4" algn="l" rtl="0">
              <a:lnSpc>
                <a:spcPct val="100000"/>
              </a:lnSpc>
              <a:spcBef>
                <a:spcPts val="0"/>
              </a:spcBef>
              <a:spcAft>
                <a:spcPts val="0"/>
              </a:spcAft>
              <a:buClr>
                <a:srgbClr val="000000"/>
              </a:buClr>
              <a:buSzPts val="3700"/>
              <a:buNone/>
              <a:defRPr sz="3700">
                <a:solidFill>
                  <a:srgbClr val="000000"/>
                </a:solidFill>
              </a:defRPr>
            </a:lvl5pPr>
            <a:lvl6pPr lvl="5" algn="l" rtl="0">
              <a:lnSpc>
                <a:spcPct val="100000"/>
              </a:lnSpc>
              <a:spcBef>
                <a:spcPts val="0"/>
              </a:spcBef>
              <a:spcAft>
                <a:spcPts val="0"/>
              </a:spcAft>
              <a:buClr>
                <a:srgbClr val="000000"/>
              </a:buClr>
              <a:buSzPts val="3700"/>
              <a:buNone/>
              <a:defRPr sz="3700">
                <a:solidFill>
                  <a:srgbClr val="000000"/>
                </a:solidFill>
              </a:defRPr>
            </a:lvl6pPr>
            <a:lvl7pPr lvl="6" algn="l" rtl="0">
              <a:lnSpc>
                <a:spcPct val="100000"/>
              </a:lnSpc>
              <a:spcBef>
                <a:spcPts val="0"/>
              </a:spcBef>
              <a:spcAft>
                <a:spcPts val="0"/>
              </a:spcAft>
              <a:buClr>
                <a:srgbClr val="000000"/>
              </a:buClr>
              <a:buSzPts val="3700"/>
              <a:buNone/>
              <a:defRPr sz="3700">
                <a:solidFill>
                  <a:srgbClr val="000000"/>
                </a:solidFill>
              </a:defRPr>
            </a:lvl7pPr>
            <a:lvl8pPr lvl="7" algn="l" rtl="0">
              <a:lnSpc>
                <a:spcPct val="100000"/>
              </a:lnSpc>
              <a:spcBef>
                <a:spcPts val="0"/>
              </a:spcBef>
              <a:spcAft>
                <a:spcPts val="0"/>
              </a:spcAft>
              <a:buClr>
                <a:srgbClr val="000000"/>
              </a:buClr>
              <a:buSzPts val="3700"/>
              <a:buNone/>
              <a:defRPr sz="3700">
                <a:solidFill>
                  <a:srgbClr val="000000"/>
                </a:solidFill>
              </a:defRPr>
            </a:lvl8pPr>
            <a:lvl9pPr lvl="8" algn="l" rtl="0">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1673" name="Google Shape;1673;p111"/>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11"/>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1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1676"/>
        <p:cNvGrpSpPr/>
        <p:nvPr/>
      </p:nvGrpSpPr>
      <p:grpSpPr>
        <a:xfrm>
          <a:off x="0" y="0"/>
          <a:ext cx="0" cy="0"/>
          <a:chOff x="0" y="0"/>
          <a:chExt cx="0" cy="0"/>
        </a:xfrm>
      </p:grpSpPr>
      <p:sp>
        <p:nvSpPr>
          <p:cNvPr id="1677" name="Google Shape;1677;p112"/>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0"/>
              </a:spcBef>
              <a:spcAft>
                <a:spcPts val="0"/>
              </a:spcAft>
              <a:buSzPts val="3700"/>
              <a:buNone/>
              <a:defRPr sz="9600">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678" name="Google Shape;1678;p112"/>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79" name="Google Shape;1679;p11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12"/>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a:lnSpc>
                <a:spcPct val="100000"/>
              </a:lnSpc>
              <a:spcBef>
                <a:spcPts val="0"/>
              </a:spcBef>
              <a:spcAft>
                <a:spcPts val="0"/>
              </a:spcAft>
              <a:buSzPts val="2400"/>
              <a:buNone/>
              <a:defRPr sz="3500">
                <a:solidFill>
                  <a:schemeClr val="accent3"/>
                </a:solidFill>
                <a:latin typeface="Fredoka One"/>
                <a:ea typeface="Fredoka One"/>
                <a:cs typeface="Fredoka One"/>
                <a:sym typeface="Fredoka One"/>
              </a:defRPr>
            </a:lvl1pPr>
          </a:lstStyle>
          <a:p>
            <a:endParaRPr/>
          </a:p>
        </p:txBody>
      </p:sp>
      <p:sp>
        <p:nvSpPr>
          <p:cNvPr id="94" name="Google Shape;94;p12"/>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800">
                <a:latin typeface="Raleway"/>
                <a:ea typeface="Raleway"/>
                <a:cs typeface="Raleway"/>
                <a:sym typeface="Raleway"/>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5" name="Google Shape;95;p12"/>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2"/>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2"/>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2"/>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2"/>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solidFill>
                  <a:schemeClr val="accent3"/>
                </a:solidFill>
                <a:latin typeface="Fredoka One"/>
                <a:ea typeface="Fredoka One"/>
                <a:cs typeface="Fredoka One"/>
                <a:sym typeface="Fredoka One"/>
              </a:defRPr>
            </a:lvl1pPr>
            <a:lvl2pPr lvl="1">
              <a:buNone/>
              <a:defRPr>
                <a:solidFill>
                  <a:schemeClr val="accent3"/>
                </a:solidFill>
                <a:latin typeface="Fredoka One"/>
                <a:ea typeface="Fredoka One"/>
                <a:cs typeface="Fredoka One"/>
                <a:sym typeface="Fredoka One"/>
              </a:defRPr>
            </a:lvl2pPr>
            <a:lvl3pPr lvl="2">
              <a:buNone/>
              <a:defRPr>
                <a:solidFill>
                  <a:schemeClr val="accent3"/>
                </a:solidFill>
                <a:latin typeface="Fredoka One"/>
                <a:ea typeface="Fredoka One"/>
                <a:cs typeface="Fredoka One"/>
                <a:sym typeface="Fredoka One"/>
              </a:defRPr>
            </a:lvl3pPr>
            <a:lvl4pPr lvl="3">
              <a:buNone/>
              <a:defRPr>
                <a:solidFill>
                  <a:schemeClr val="accent3"/>
                </a:solidFill>
                <a:latin typeface="Fredoka One"/>
                <a:ea typeface="Fredoka One"/>
                <a:cs typeface="Fredoka One"/>
                <a:sym typeface="Fredoka One"/>
              </a:defRPr>
            </a:lvl4pPr>
            <a:lvl5pPr lvl="4">
              <a:buNone/>
              <a:defRPr>
                <a:solidFill>
                  <a:schemeClr val="accent3"/>
                </a:solidFill>
                <a:latin typeface="Fredoka One"/>
                <a:ea typeface="Fredoka One"/>
                <a:cs typeface="Fredoka One"/>
                <a:sym typeface="Fredoka One"/>
              </a:defRPr>
            </a:lvl5pPr>
            <a:lvl6pPr lvl="5">
              <a:buNone/>
              <a:defRPr>
                <a:solidFill>
                  <a:schemeClr val="accent3"/>
                </a:solidFill>
                <a:latin typeface="Fredoka One"/>
                <a:ea typeface="Fredoka One"/>
                <a:cs typeface="Fredoka One"/>
                <a:sym typeface="Fredoka One"/>
              </a:defRPr>
            </a:lvl6pPr>
            <a:lvl7pPr lvl="6">
              <a:buNone/>
              <a:defRPr>
                <a:solidFill>
                  <a:schemeClr val="accent3"/>
                </a:solidFill>
                <a:latin typeface="Fredoka One"/>
                <a:ea typeface="Fredoka One"/>
                <a:cs typeface="Fredoka One"/>
                <a:sym typeface="Fredoka One"/>
              </a:defRPr>
            </a:lvl7pPr>
            <a:lvl8pPr lvl="7">
              <a:buNone/>
              <a:defRPr>
                <a:solidFill>
                  <a:schemeClr val="accent3"/>
                </a:solidFill>
                <a:latin typeface="Fredoka One"/>
                <a:ea typeface="Fredoka One"/>
                <a:cs typeface="Fredoka One"/>
                <a:sym typeface="Fredoka One"/>
              </a:defRPr>
            </a:lvl8pPr>
            <a:lvl9pPr lvl="8">
              <a:buNone/>
              <a:defRPr>
                <a:solidFill>
                  <a:schemeClr val="accent3"/>
                </a:solidFill>
                <a:latin typeface="Fredoka One"/>
                <a:ea typeface="Fredoka One"/>
                <a:cs typeface="Fredoka One"/>
                <a:sym typeface="Fredoka 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1680"/>
        <p:cNvGrpSpPr/>
        <p:nvPr/>
      </p:nvGrpSpPr>
      <p:grpSpPr>
        <a:xfrm>
          <a:off x="0" y="0"/>
          <a:ext cx="0" cy="0"/>
          <a:chOff x="0" y="0"/>
          <a:chExt cx="0" cy="0"/>
        </a:xfrm>
      </p:grpSpPr>
      <p:sp>
        <p:nvSpPr>
          <p:cNvPr id="1681" name="Google Shape;1681;p113"/>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82" name="Google Shape;1682;p113"/>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683" name="Google Shape;1683;p113"/>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684" name="Google Shape;1684;p113"/>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685" name="Google Shape;1685;p113"/>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86" name="Google Shape;1686;p113"/>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87" name="Google Shape;1687;p113"/>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88" name="Google Shape;1688;p113"/>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89" name="Google Shape;1689;p113"/>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90" name="Google Shape;1690;p113"/>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91" name="Google Shape;1691;p113"/>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92" name="Google Shape;1692;p113"/>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693" name="Google Shape;1693;p113"/>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694" name="Google Shape;1694;p11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1695"/>
        <p:cNvGrpSpPr/>
        <p:nvPr/>
      </p:nvGrpSpPr>
      <p:grpSpPr>
        <a:xfrm>
          <a:off x="0" y="0"/>
          <a:ext cx="0" cy="0"/>
          <a:chOff x="0" y="0"/>
          <a:chExt cx="0" cy="0"/>
        </a:xfrm>
      </p:grpSpPr>
      <p:grpSp>
        <p:nvGrpSpPr>
          <p:cNvPr id="1696" name="Google Shape;1696;p114"/>
          <p:cNvGrpSpPr/>
          <p:nvPr/>
        </p:nvGrpSpPr>
        <p:grpSpPr>
          <a:xfrm rot="1351459">
            <a:off x="282611" y="-3204088"/>
            <a:ext cx="12754533" cy="12262187"/>
            <a:chOff x="1786775" y="1002200"/>
            <a:chExt cx="3861800" cy="3712875"/>
          </a:xfrm>
        </p:grpSpPr>
        <p:sp>
          <p:nvSpPr>
            <p:cNvPr id="1697" name="Google Shape;1697;p11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1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1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00" name="Google Shape;1700;p114"/>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1701" name="Google Shape;1701;p11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1702"/>
        <p:cNvGrpSpPr/>
        <p:nvPr/>
      </p:nvGrpSpPr>
      <p:grpSpPr>
        <a:xfrm>
          <a:off x="0" y="0"/>
          <a:ext cx="0" cy="0"/>
          <a:chOff x="0" y="0"/>
          <a:chExt cx="0" cy="0"/>
        </a:xfrm>
      </p:grpSpPr>
      <p:sp>
        <p:nvSpPr>
          <p:cNvPr id="1703" name="Google Shape;1703;p115"/>
          <p:cNvSpPr/>
          <p:nvPr/>
        </p:nvSpPr>
        <p:spPr>
          <a:xfrm rot="277728">
            <a:off x="976963" y="-3194791"/>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15"/>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sz="6700">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1705" name="Google Shape;1705;p1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706" name="Google Shape;1706;p115"/>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707" name="Google Shape;1707;p115"/>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708" name="Google Shape;1708;p115"/>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709" name="Google Shape;1709;p115"/>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710" name="Google Shape;1710;p115"/>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1711" name="Google Shape;1711;p115"/>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1712"/>
        <p:cNvGrpSpPr/>
        <p:nvPr/>
      </p:nvGrpSpPr>
      <p:grpSpPr>
        <a:xfrm>
          <a:off x="0" y="0"/>
          <a:ext cx="0" cy="0"/>
          <a:chOff x="0" y="0"/>
          <a:chExt cx="0" cy="0"/>
        </a:xfrm>
      </p:grpSpPr>
      <p:sp>
        <p:nvSpPr>
          <p:cNvPr id="1713" name="Google Shape;1713;p116"/>
          <p:cNvSpPr/>
          <p:nvPr/>
        </p:nvSpPr>
        <p:spPr>
          <a:xfrm rot="277628">
            <a:off x="6174876" y="-6100355"/>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16"/>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a:solidFill>
                  <a:srgbClr val="FFFFFF"/>
                </a:solidFill>
              </a:defRPr>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715" name="Google Shape;1715;p116"/>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716" name="Google Shape;1716;p11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1717"/>
        <p:cNvGrpSpPr/>
        <p:nvPr/>
      </p:nvGrpSpPr>
      <p:grpSpPr>
        <a:xfrm>
          <a:off x="0" y="0"/>
          <a:ext cx="0" cy="0"/>
          <a:chOff x="0" y="0"/>
          <a:chExt cx="0" cy="0"/>
        </a:xfrm>
      </p:grpSpPr>
      <p:sp>
        <p:nvSpPr>
          <p:cNvPr id="1718" name="Google Shape;1718;p117"/>
          <p:cNvSpPr/>
          <p:nvPr/>
        </p:nvSpPr>
        <p:spPr>
          <a:xfrm rot="-277628" flipH="1">
            <a:off x="-8438825" y="-6189921"/>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17"/>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a:solidFill>
                  <a:srgbClr val="FFFFFF"/>
                </a:solidFill>
              </a:defRPr>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720" name="Google Shape;1720;p117"/>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721" name="Google Shape;1721;p11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722"/>
        <p:cNvGrpSpPr/>
        <p:nvPr/>
      </p:nvGrpSpPr>
      <p:grpSpPr>
        <a:xfrm>
          <a:off x="0" y="0"/>
          <a:ext cx="0" cy="0"/>
          <a:chOff x="0" y="0"/>
          <a:chExt cx="0" cy="0"/>
        </a:xfrm>
      </p:grpSpPr>
      <p:sp>
        <p:nvSpPr>
          <p:cNvPr id="1723" name="Google Shape;1723;p11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1724"/>
        <p:cNvGrpSpPr/>
        <p:nvPr/>
      </p:nvGrpSpPr>
      <p:grpSpPr>
        <a:xfrm>
          <a:off x="0" y="0"/>
          <a:ext cx="0" cy="0"/>
          <a:chOff x="0" y="0"/>
          <a:chExt cx="0" cy="0"/>
        </a:xfrm>
      </p:grpSpPr>
      <p:sp>
        <p:nvSpPr>
          <p:cNvPr id="1725" name="Google Shape;1725;p119"/>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1726" name="Google Shape;1726;p119"/>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727" name="Google Shape;1727;p119"/>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1728" name="Google Shape;1728;p119"/>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1729" name="Google Shape;1729;p119"/>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730" name="Google Shape;1730;p119"/>
          <p:cNvSpPr>
            <a:spLocks noGrp="1"/>
          </p:cNvSpPr>
          <p:nvPr>
            <p:ph type="pic" idx="3"/>
          </p:nvPr>
        </p:nvSpPr>
        <p:spPr>
          <a:xfrm>
            <a:off x="860979" y="1650557"/>
            <a:ext cx="5120700" cy="3584100"/>
          </a:xfrm>
          <a:prstGeom prst="rect">
            <a:avLst/>
          </a:prstGeom>
          <a:noFill/>
          <a:ln>
            <a:noFill/>
          </a:ln>
        </p:spPr>
      </p:sp>
      <p:sp>
        <p:nvSpPr>
          <p:cNvPr id="1731" name="Google Shape;1731;p119"/>
          <p:cNvSpPr>
            <a:spLocks noGrp="1"/>
          </p:cNvSpPr>
          <p:nvPr>
            <p:ph type="pic" idx="4"/>
          </p:nvPr>
        </p:nvSpPr>
        <p:spPr>
          <a:xfrm>
            <a:off x="6221484" y="1650557"/>
            <a:ext cx="5120700" cy="3584100"/>
          </a:xfrm>
          <a:prstGeom prst="rect">
            <a:avLst/>
          </a:prstGeom>
          <a:noFill/>
          <a:ln>
            <a:noFill/>
          </a:ln>
        </p:spPr>
      </p:sp>
      <p:sp>
        <p:nvSpPr>
          <p:cNvPr id="1732" name="Google Shape;1732;p119"/>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733" name="Google Shape;1733;p119"/>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734" name="Google Shape;1734;p119"/>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735" name="Google Shape;1735;p119"/>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ubtitles and descriptions 1">
  <p:cSld name="CUSTOM_4_1">
    <p:spTree>
      <p:nvGrpSpPr>
        <p:cNvPr id="1" name="Shape 1736"/>
        <p:cNvGrpSpPr/>
        <p:nvPr/>
      </p:nvGrpSpPr>
      <p:grpSpPr>
        <a:xfrm>
          <a:off x="0" y="0"/>
          <a:ext cx="0" cy="0"/>
          <a:chOff x="0" y="0"/>
          <a:chExt cx="0" cy="0"/>
        </a:xfrm>
      </p:grpSpPr>
      <p:sp>
        <p:nvSpPr>
          <p:cNvPr id="1737" name="Google Shape;1737;p1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3700"/>
              <a:buNone/>
              <a:defRPr>
                <a:solidFill>
                  <a:srgbClr val="FFFFFF"/>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738" name="Google Shape;1738;p120"/>
          <p:cNvSpPr txBox="1">
            <a:spLocks noGrp="1"/>
          </p:cNvSpPr>
          <p:nvPr>
            <p:ph type="subTitle" idx="1"/>
          </p:nvPr>
        </p:nvSpPr>
        <p:spPr>
          <a:xfrm>
            <a:off x="875000" y="2977775"/>
            <a:ext cx="3228300" cy="891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39" name="Google Shape;1739;p120"/>
          <p:cNvSpPr txBox="1">
            <a:spLocks noGrp="1"/>
          </p:cNvSpPr>
          <p:nvPr>
            <p:ph type="subTitle" idx="2"/>
          </p:nvPr>
        </p:nvSpPr>
        <p:spPr>
          <a:xfrm>
            <a:off x="875000" y="2531775"/>
            <a:ext cx="3228300" cy="5592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0" name="Google Shape;1740;p120"/>
          <p:cNvSpPr txBox="1">
            <a:spLocks noGrp="1"/>
          </p:cNvSpPr>
          <p:nvPr>
            <p:ph type="subTitle" idx="3"/>
          </p:nvPr>
        </p:nvSpPr>
        <p:spPr>
          <a:xfrm>
            <a:off x="4481800" y="2977775"/>
            <a:ext cx="3228300" cy="891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1" name="Google Shape;1741;p120"/>
          <p:cNvSpPr txBox="1">
            <a:spLocks noGrp="1"/>
          </p:cNvSpPr>
          <p:nvPr>
            <p:ph type="subTitle" idx="4"/>
          </p:nvPr>
        </p:nvSpPr>
        <p:spPr>
          <a:xfrm>
            <a:off x="4481800" y="2531775"/>
            <a:ext cx="3228300" cy="5592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2" name="Google Shape;1742;p120"/>
          <p:cNvSpPr txBox="1">
            <a:spLocks noGrp="1"/>
          </p:cNvSpPr>
          <p:nvPr>
            <p:ph type="subTitle" idx="5"/>
          </p:nvPr>
        </p:nvSpPr>
        <p:spPr>
          <a:xfrm>
            <a:off x="8088600" y="2977775"/>
            <a:ext cx="3228300" cy="891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3" name="Google Shape;1743;p120"/>
          <p:cNvSpPr txBox="1">
            <a:spLocks noGrp="1"/>
          </p:cNvSpPr>
          <p:nvPr>
            <p:ph type="subTitle" idx="6"/>
          </p:nvPr>
        </p:nvSpPr>
        <p:spPr>
          <a:xfrm>
            <a:off x="8088600" y="2531775"/>
            <a:ext cx="3228300" cy="5592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4" name="Google Shape;1744;p120"/>
          <p:cNvSpPr txBox="1">
            <a:spLocks noGrp="1"/>
          </p:cNvSpPr>
          <p:nvPr>
            <p:ph type="subTitle" idx="7"/>
          </p:nvPr>
        </p:nvSpPr>
        <p:spPr>
          <a:xfrm>
            <a:off x="875000" y="5446300"/>
            <a:ext cx="3228300" cy="891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5" name="Google Shape;1745;p120"/>
          <p:cNvSpPr txBox="1">
            <a:spLocks noGrp="1"/>
          </p:cNvSpPr>
          <p:nvPr>
            <p:ph type="subTitle" idx="8"/>
          </p:nvPr>
        </p:nvSpPr>
        <p:spPr>
          <a:xfrm>
            <a:off x="875000" y="4986215"/>
            <a:ext cx="3228300" cy="5592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6" name="Google Shape;1746;p120"/>
          <p:cNvSpPr txBox="1">
            <a:spLocks noGrp="1"/>
          </p:cNvSpPr>
          <p:nvPr>
            <p:ph type="subTitle" idx="9"/>
          </p:nvPr>
        </p:nvSpPr>
        <p:spPr>
          <a:xfrm>
            <a:off x="4481800" y="5446300"/>
            <a:ext cx="3228300" cy="891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7" name="Google Shape;1747;p120"/>
          <p:cNvSpPr txBox="1">
            <a:spLocks noGrp="1"/>
          </p:cNvSpPr>
          <p:nvPr>
            <p:ph type="subTitle" idx="13"/>
          </p:nvPr>
        </p:nvSpPr>
        <p:spPr>
          <a:xfrm>
            <a:off x="4481800" y="4986215"/>
            <a:ext cx="3228300" cy="5592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8" name="Google Shape;1748;p120"/>
          <p:cNvSpPr txBox="1">
            <a:spLocks noGrp="1"/>
          </p:cNvSpPr>
          <p:nvPr>
            <p:ph type="subTitle" idx="14"/>
          </p:nvPr>
        </p:nvSpPr>
        <p:spPr>
          <a:xfrm>
            <a:off x="8088600" y="5446300"/>
            <a:ext cx="3228300" cy="891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49" name="Google Shape;1749;p120"/>
          <p:cNvSpPr txBox="1">
            <a:spLocks noGrp="1"/>
          </p:cNvSpPr>
          <p:nvPr>
            <p:ph type="subTitle" idx="15"/>
          </p:nvPr>
        </p:nvSpPr>
        <p:spPr>
          <a:xfrm>
            <a:off x="8088600" y="4986215"/>
            <a:ext cx="3228300" cy="5592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50" name="Google Shape;1750;p120"/>
          <p:cNvSpPr txBox="1">
            <a:spLocks noGrp="1"/>
          </p:cNvSpPr>
          <p:nvPr>
            <p:ph type="title" idx="16" hasCustomPrompt="1"/>
          </p:nvPr>
        </p:nvSpPr>
        <p:spPr>
          <a:xfrm>
            <a:off x="2043067" y="1657033"/>
            <a:ext cx="891900" cy="891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4000"/>
              <a:buNone/>
              <a:defRPr sz="40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1751" name="Google Shape;1751;p120"/>
          <p:cNvSpPr txBox="1">
            <a:spLocks noGrp="1"/>
          </p:cNvSpPr>
          <p:nvPr>
            <p:ph type="title" idx="17" hasCustomPrompt="1"/>
          </p:nvPr>
        </p:nvSpPr>
        <p:spPr>
          <a:xfrm>
            <a:off x="2043067" y="4112567"/>
            <a:ext cx="891900" cy="891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4000"/>
              <a:buNone/>
              <a:defRPr sz="40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1752" name="Google Shape;1752;p120"/>
          <p:cNvSpPr txBox="1">
            <a:spLocks noGrp="1"/>
          </p:cNvSpPr>
          <p:nvPr>
            <p:ph type="title" idx="18" hasCustomPrompt="1"/>
          </p:nvPr>
        </p:nvSpPr>
        <p:spPr>
          <a:xfrm>
            <a:off x="5649933" y="1657100"/>
            <a:ext cx="891900" cy="891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4000"/>
              <a:buNone/>
              <a:defRPr sz="40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1753" name="Google Shape;1753;p120"/>
          <p:cNvSpPr txBox="1">
            <a:spLocks noGrp="1"/>
          </p:cNvSpPr>
          <p:nvPr>
            <p:ph type="title" idx="19" hasCustomPrompt="1"/>
          </p:nvPr>
        </p:nvSpPr>
        <p:spPr>
          <a:xfrm>
            <a:off x="5650000" y="4112567"/>
            <a:ext cx="891900" cy="891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4000"/>
              <a:buNone/>
              <a:defRPr sz="40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1754" name="Google Shape;1754;p120"/>
          <p:cNvSpPr txBox="1">
            <a:spLocks noGrp="1"/>
          </p:cNvSpPr>
          <p:nvPr>
            <p:ph type="title" idx="20" hasCustomPrompt="1"/>
          </p:nvPr>
        </p:nvSpPr>
        <p:spPr>
          <a:xfrm>
            <a:off x="9256600" y="1657100"/>
            <a:ext cx="891900" cy="891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4000"/>
              <a:buNone/>
              <a:defRPr sz="40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1755" name="Google Shape;1755;p120"/>
          <p:cNvSpPr txBox="1">
            <a:spLocks noGrp="1"/>
          </p:cNvSpPr>
          <p:nvPr>
            <p:ph type="title" idx="21" hasCustomPrompt="1"/>
          </p:nvPr>
        </p:nvSpPr>
        <p:spPr>
          <a:xfrm>
            <a:off x="9256400" y="4112567"/>
            <a:ext cx="892500" cy="891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4000"/>
              <a:buNone/>
              <a:defRPr sz="4000">
                <a:solidFill>
                  <a:schemeClr val="accent3"/>
                </a:solidFill>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r>
              <a:t>xx%</a:t>
            </a:r>
          </a:p>
        </p:txBody>
      </p:sp>
      <p:sp>
        <p:nvSpPr>
          <p:cNvPr id="1756" name="Google Shape;1756;p12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2"/>
        <p:cNvGrpSpPr/>
        <p:nvPr/>
      </p:nvGrpSpPr>
      <p:grpSpPr>
        <a:xfrm>
          <a:off x="0" y="0"/>
          <a:ext cx="0" cy="0"/>
          <a:chOff x="0" y="0"/>
          <a:chExt cx="0" cy="0"/>
        </a:xfrm>
      </p:grpSpPr>
      <p:sp>
        <p:nvSpPr>
          <p:cNvPr id="1763" name="Google Shape;1763;p12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64"/>
        <p:cNvGrpSpPr/>
        <p:nvPr/>
      </p:nvGrpSpPr>
      <p:grpSpPr>
        <a:xfrm>
          <a:off x="0" y="0"/>
          <a:ext cx="0" cy="0"/>
          <a:chOff x="0" y="0"/>
          <a:chExt cx="0" cy="0"/>
        </a:xfrm>
      </p:grpSpPr>
      <p:sp>
        <p:nvSpPr>
          <p:cNvPr id="1765" name="Google Shape;1765;p123"/>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6900"/>
              <a:buNone/>
              <a:defRPr sz="6700">
                <a:solidFill>
                  <a:srgbClr val="FFFFFF"/>
                </a:solidFill>
                <a:latin typeface="Fredoka"/>
                <a:ea typeface="Fredoka"/>
                <a:cs typeface="Fredoka"/>
                <a:sym typeface="Fredoka"/>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766" name="Google Shape;1766;p123"/>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grpSp>
        <p:nvGrpSpPr>
          <p:cNvPr id="1767" name="Google Shape;1767;p123"/>
          <p:cNvGrpSpPr/>
          <p:nvPr/>
        </p:nvGrpSpPr>
        <p:grpSpPr>
          <a:xfrm rot="12725">
            <a:off x="4191577" y="-965405"/>
            <a:ext cx="11505626" cy="10255352"/>
            <a:chOff x="1543903" y="1051131"/>
            <a:chExt cx="4579322" cy="4218197"/>
          </a:xfrm>
        </p:grpSpPr>
        <p:sp>
          <p:nvSpPr>
            <p:cNvPr id="1768" name="Google Shape;1768;p123"/>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12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12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1" name="Google Shape;1771;p12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
        <p:cNvGrpSpPr/>
        <p:nvPr/>
      </p:nvGrpSpPr>
      <p:grpSpPr>
        <a:xfrm>
          <a:off x="0" y="0"/>
          <a:ext cx="0" cy="0"/>
          <a:chOff x="0" y="0"/>
          <a:chExt cx="0" cy="0"/>
        </a:xfrm>
      </p:grpSpPr>
      <p:grpSp>
        <p:nvGrpSpPr>
          <p:cNvPr id="102" name="Google Shape;102;p13"/>
          <p:cNvGrpSpPr/>
          <p:nvPr/>
        </p:nvGrpSpPr>
        <p:grpSpPr>
          <a:xfrm rot="2506023">
            <a:off x="1699518" y="-937675"/>
            <a:ext cx="9083674" cy="8733375"/>
            <a:chOff x="1786775" y="1002200"/>
            <a:chExt cx="3861800" cy="3712875"/>
          </a:xfrm>
        </p:grpSpPr>
        <p:sp>
          <p:nvSpPr>
            <p:cNvPr id="103" name="Google Shape;103;p1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6" name="Google Shape;106;p13"/>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07" name="Google Shape;107;p13"/>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8" name="Google Shape;108;p1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2"/>
        <p:cNvGrpSpPr/>
        <p:nvPr/>
      </p:nvGrpSpPr>
      <p:grpSpPr>
        <a:xfrm>
          <a:off x="0" y="0"/>
          <a:ext cx="0" cy="0"/>
          <a:chOff x="0" y="0"/>
          <a:chExt cx="0" cy="0"/>
        </a:xfrm>
      </p:grpSpPr>
      <p:grpSp>
        <p:nvGrpSpPr>
          <p:cNvPr id="1773" name="Google Shape;1773;p124"/>
          <p:cNvGrpSpPr/>
          <p:nvPr/>
        </p:nvGrpSpPr>
        <p:grpSpPr>
          <a:xfrm rot="2506023">
            <a:off x="1699518" y="-937675"/>
            <a:ext cx="9083674" cy="8733375"/>
            <a:chOff x="1786775" y="1002200"/>
            <a:chExt cx="3861800" cy="3712875"/>
          </a:xfrm>
        </p:grpSpPr>
        <p:sp>
          <p:nvSpPr>
            <p:cNvPr id="1774" name="Google Shape;1774;p12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5" name="Google Shape;1775;p124"/>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6" name="Google Shape;1776;p124"/>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7" name="Google Shape;1777;p124"/>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67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78" name="Google Shape;1778;p124"/>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1779" name="Google Shape;1779;p124"/>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3"/>
              </a:buClr>
              <a:buSzPts val="16000"/>
              <a:buNone/>
              <a:defRPr sz="6700">
                <a:solidFill>
                  <a:schemeClr val="accent3"/>
                </a:solidFill>
              </a:defRPr>
            </a:lvl1pPr>
            <a:lvl2pPr lvl="1" algn="ctr">
              <a:lnSpc>
                <a:spcPct val="100000"/>
              </a:lnSpc>
              <a:spcBef>
                <a:spcPts val="0"/>
              </a:spcBef>
              <a:spcAft>
                <a:spcPts val="0"/>
              </a:spcAft>
              <a:buClr>
                <a:schemeClr val="accent3"/>
              </a:buClr>
              <a:buSzPts val="16000"/>
              <a:buNone/>
              <a:defRPr sz="16000">
                <a:solidFill>
                  <a:schemeClr val="accent3"/>
                </a:solidFill>
              </a:defRPr>
            </a:lvl2pPr>
            <a:lvl3pPr lvl="2" algn="ctr">
              <a:lnSpc>
                <a:spcPct val="100000"/>
              </a:lnSpc>
              <a:spcBef>
                <a:spcPts val="0"/>
              </a:spcBef>
              <a:spcAft>
                <a:spcPts val="0"/>
              </a:spcAft>
              <a:buClr>
                <a:schemeClr val="accent3"/>
              </a:buClr>
              <a:buSzPts val="16000"/>
              <a:buNone/>
              <a:defRPr sz="16000">
                <a:solidFill>
                  <a:schemeClr val="accent3"/>
                </a:solidFill>
              </a:defRPr>
            </a:lvl3pPr>
            <a:lvl4pPr lvl="3" algn="ctr">
              <a:lnSpc>
                <a:spcPct val="100000"/>
              </a:lnSpc>
              <a:spcBef>
                <a:spcPts val="0"/>
              </a:spcBef>
              <a:spcAft>
                <a:spcPts val="0"/>
              </a:spcAft>
              <a:buClr>
                <a:schemeClr val="accent3"/>
              </a:buClr>
              <a:buSzPts val="16000"/>
              <a:buNone/>
              <a:defRPr sz="16000">
                <a:solidFill>
                  <a:schemeClr val="accent3"/>
                </a:solidFill>
              </a:defRPr>
            </a:lvl4pPr>
            <a:lvl5pPr lvl="4" algn="ctr">
              <a:lnSpc>
                <a:spcPct val="100000"/>
              </a:lnSpc>
              <a:spcBef>
                <a:spcPts val="0"/>
              </a:spcBef>
              <a:spcAft>
                <a:spcPts val="0"/>
              </a:spcAft>
              <a:buClr>
                <a:schemeClr val="accent3"/>
              </a:buClr>
              <a:buSzPts val="16000"/>
              <a:buNone/>
              <a:defRPr sz="16000">
                <a:solidFill>
                  <a:schemeClr val="accent3"/>
                </a:solidFill>
              </a:defRPr>
            </a:lvl5pPr>
            <a:lvl6pPr lvl="5" algn="ctr">
              <a:lnSpc>
                <a:spcPct val="100000"/>
              </a:lnSpc>
              <a:spcBef>
                <a:spcPts val="0"/>
              </a:spcBef>
              <a:spcAft>
                <a:spcPts val="0"/>
              </a:spcAft>
              <a:buClr>
                <a:schemeClr val="accent3"/>
              </a:buClr>
              <a:buSzPts val="16000"/>
              <a:buNone/>
              <a:defRPr sz="16000">
                <a:solidFill>
                  <a:schemeClr val="accent3"/>
                </a:solidFill>
              </a:defRPr>
            </a:lvl6pPr>
            <a:lvl7pPr lvl="6" algn="ctr">
              <a:lnSpc>
                <a:spcPct val="100000"/>
              </a:lnSpc>
              <a:spcBef>
                <a:spcPts val="0"/>
              </a:spcBef>
              <a:spcAft>
                <a:spcPts val="0"/>
              </a:spcAft>
              <a:buClr>
                <a:schemeClr val="accent3"/>
              </a:buClr>
              <a:buSzPts val="16000"/>
              <a:buNone/>
              <a:defRPr sz="16000">
                <a:solidFill>
                  <a:schemeClr val="accent3"/>
                </a:solidFill>
              </a:defRPr>
            </a:lvl7pPr>
            <a:lvl8pPr lvl="7" algn="ctr">
              <a:lnSpc>
                <a:spcPct val="100000"/>
              </a:lnSpc>
              <a:spcBef>
                <a:spcPts val="0"/>
              </a:spcBef>
              <a:spcAft>
                <a:spcPts val="0"/>
              </a:spcAft>
              <a:buClr>
                <a:schemeClr val="accent3"/>
              </a:buClr>
              <a:buSzPts val="16000"/>
              <a:buNone/>
              <a:defRPr sz="16000">
                <a:solidFill>
                  <a:schemeClr val="accent3"/>
                </a:solidFill>
              </a:defRPr>
            </a:lvl8pPr>
            <a:lvl9pPr lvl="8" algn="ctr">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1780" name="Google Shape;1780;p12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1"/>
        <p:cNvGrpSpPr/>
        <p:nvPr/>
      </p:nvGrpSpPr>
      <p:grpSpPr>
        <a:xfrm>
          <a:off x="0" y="0"/>
          <a:ext cx="0" cy="0"/>
          <a:chOff x="0" y="0"/>
          <a:chExt cx="0" cy="0"/>
        </a:xfrm>
      </p:grpSpPr>
      <p:sp>
        <p:nvSpPr>
          <p:cNvPr id="1782" name="Google Shape;1782;p125"/>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83" name="Google Shape;1783;p125"/>
          <p:cNvGrpSpPr/>
          <p:nvPr/>
        </p:nvGrpSpPr>
        <p:grpSpPr>
          <a:xfrm rot="1379863">
            <a:off x="94151" y="-3629944"/>
            <a:ext cx="12901188" cy="12606483"/>
            <a:chOff x="1786775" y="1002200"/>
            <a:chExt cx="3861800" cy="3712875"/>
          </a:xfrm>
        </p:grpSpPr>
        <p:sp>
          <p:nvSpPr>
            <p:cNvPr id="1784" name="Google Shape;1784;p12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2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6" name="Google Shape;1786;p12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7" name="Google Shape;1787;p125"/>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88" name="Google Shape;1788;p125"/>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1789" name="Google Shape;1789;p125"/>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1790" name="Google Shape;1790;p125"/>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1791" name="Google Shape;1791;p125"/>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1792" name="Google Shape;1792;p12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93"/>
        <p:cNvGrpSpPr/>
        <p:nvPr/>
      </p:nvGrpSpPr>
      <p:grpSpPr>
        <a:xfrm>
          <a:off x="0" y="0"/>
          <a:ext cx="0" cy="0"/>
          <a:chOff x="0" y="0"/>
          <a:chExt cx="0" cy="0"/>
        </a:xfrm>
      </p:grpSpPr>
      <p:sp>
        <p:nvSpPr>
          <p:cNvPr id="1794" name="Google Shape;1794;p1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795" name="Google Shape;1795;p126"/>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96" name="Google Shape;1796;p126"/>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97" name="Google Shape;1797;p126"/>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98" name="Google Shape;1798;p126"/>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99" name="Google Shape;1799;p12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00"/>
        <p:cNvGrpSpPr/>
        <p:nvPr/>
      </p:nvGrpSpPr>
      <p:grpSpPr>
        <a:xfrm>
          <a:off x="0" y="0"/>
          <a:ext cx="0" cy="0"/>
          <a:chOff x="0" y="0"/>
          <a:chExt cx="0" cy="0"/>
        </a:xfrm>
      </p:grpSpPr>
      <p:sp>
        <p:nvSpPr>
          <p:cNvPr id="1801" name="Google Shape;1801;p127"/>
          <p:cNvSpPr/>
          <p:nvPr/>
        </p:nvSpPr>
        <p:spPr>
          <a:xfrm>
            <a:off x="10100" y="0"/>
            <a:ext cx="12192000" cy="6858000"/>
          </a:xfrm>
          <a:prstGeom prst="rect">
            <a:avLst/>
          </a:prstGeom>
          <a:solidFill>
            <a:srgbClr val="305DBF">
              <a:alpha val="133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27"/>
          <p:cNvSpPr/>
          <p:nvPr/>
        </p:nvSpPr>
        <p:spPr>
          <a:xfrm rot="8087307" flipH="1">
            <a:off x="6808633" y="-402613"/>
            <a:ext cx="7987366" cy="776099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03" name="Google Shape;1803;p127"/>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804" name="Google Shape;1804;p12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05"/>
        <p:cNvGrpSpPr/>
        <p:nvPr/>
      </p:nvGrpSpPr>
      <p:grpSpPr>
        <a:xfrm>
          <a:off x="0" y="0"/>
          <a:ext cx="0" cy="0"/>
          <a:chOff x="0" y="0"/>
          <a:chExt cx="0" cy="0"/>
        </a:xfrm>
      </p:grpSpPr>
      <p:sp>
        <p:nvSpPr>
          <p:cNvPr id="1806" name="Google Shape;1806;p128"/>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chemeClr val="accent3"/>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807" name="Google Shape;1807;p128"/>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1808" name="Google Shape;1808;p12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09"/>
        <p:cNvGrpSpPr/>
        <p:nvPr/>
      </p:nvGrpSpPr>
      <p:grpSpPr>
        <a:xfrm>
          <a:off x="0" y="0"/>
          <a:ext cx="0" cy="0"/>
          <a:chOff x="0" y="0"/>
          <a:chExt cx="0" cy="0"/>
        </a:xfrm>
      </p:grpSpPr>
      <p:grpSp>
        <p:nvGrpSpPr>
          <p:cNvPr id="1810" name="Google Shape;1810;p129"/>
          <p:cNvGrpSpPr/>
          <p:nvPr/>
        </p:nvGrpSpPr>
        <p:grpSpPr>
          <a:xfrm rot="-6901706">
            <a:off x="-3054114" y="-3360007"/>
            <a:ext cx="13959210" cy="13849267"/>
            <a:chOff x="1145993" y="462919"/>
            <a:chExt cx="5057544" cy="4964122"/>
          </a:xfrm>
        </p:grpSpPr>
        <p:sp>
          <p:nvSpPr>
            <p:cNvPr id="1811" name="Google Shape;1811;p129"/>
            <p:cNvSpPr/>
            <p:nvPr/>
          </p:nvSpPr>
          <p:spPr>
            <a:xfrm rot="-1172623">
              <a:off x="1674173" y="1021364"/>
              <a:ext cx="4001184" cy="384723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2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2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4" name="Google Shape;1814;p129"/>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815" name="Google Shape;1815;p129"/>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1816" name="Google Shape;1816;p1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17"/>
        <p:cNvGrpSpPr/>
        <p:nvPr/>
      </p:nvGrpSpPr>
      <p:grpSpPr>
        <a:xfrm>
          <a:off x="0" y="0"/>
          <a:ext cx="0" cy="0"/>
          <a:chOff x="0" y="0"/>
          <a:chExt cx="0" cy="0"/>
        </a:xfrm>
      </p:grpSpPr>
      <p:grpSp>
        <p:nvGrpSpPr>
          <p:cNvPr id="1818" name="Google Shape;1818;p130"/>
          <p:cNvGrpSpPr/>
          <p:nvPr/>
        </p:nvGrpSpPr>
        <p:grpSpPr>
          <a:xfrm rot="1352988">
            <a:off x="-851798" y="-3936018"/>
            <a:ext cx="13895925" cy="13486229"/>
            <a:chOff x="1786775" y="1002200"/>
            <a:chExt cx="3861800" cy="3712875"/>
          </a:xfrm>
        </p:grpSpPr>
        <p:sp>
          <p:nvSpPr>
            <p:cNvPr id="1819" name="Google Shape;1819;p130"/>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3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3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22" name="Google Shape;1822;p130"/>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5600"/>
              <a:buNone/>
              <a:defRPr>
                <a:solidFill>
                  <a:schemeClr val="accent3"/>
                </a:solidFill>
              </a:defRPr>
            </a:lvl1pPr>
            <a:lvl2pPr lvl="1" algn="ctr">
              <a:lnSpc>
                <a:spcPct val="100000"/>
              </a:lnSpc>
              <a:spcBef>
                <a:spcPts val="0"/>
              </a:spcBef>
              <a:spcAft>
                <a:spcPts val="0"/>
              </a:spcAft>
              <a:buClr>
                <a:schemeClr val="accent3"/>
              </a:buClr>
              <a:buSzPts val="5600"/>
              <a:buNone/>
              <a:defRPr sz="5600">
                <a:solidFill>
                  <a:schemeClr val="accent3"/>
                </a:solidFill>
              </a:defRPr>
            </a:lvl2pPr>
            <a:lvl3pPr lvl="2" algn="ctr">
              <a:lnSpc>
                <a:spcPct val="100000"/>
              </a:lnSpc>
              <a:spcBef>
                <a:spcPts val="0"/>
              </a:spcBef>
              <a:spcAft>
                <a:spcPts val="0"/>
              </a:spcAft>
              <a:buClr>
                <a:schemeClr val="accent3"/>
              </a:buClr>
              <a:buSzPts val="5600"/>
              <a:buNone/>
              <a:defRPr sz="5600">
                <a:solidFill>
                  <a:schemeClr val="accent3"/>
                </a:solidFill>
              </a:defRPr>
            </a:lvl3pPr>
            <a:lvl4pPr lvl="3" algn="ctr">
              <a:lnSpc>
                <a:spcPct val="100000"/>
              </a:lnSpc>
              <a:spcBef>
                <a:spcPts val="0"/>
              </a:spcBef>
              <a:spcAft>
                <a:spcPts val="0"/>
              </a:spcAft>
              <a:buClr>
                <a:schemeClr val="accent3"/>
              </a:buClr>
              <a:buSzPts val="5600"/>
              <a:buNone/>
              <a:defRPr sz="5600">
                <a:solidFill>
                  <a:schemeClr val="accent3"/>
                </a:solidFill>
              </a:defRPr>
            </a:lvl4pPr>
            <a:lvl5pPr lvl="4" algn="ctr">
              <a:lnSpc>
                <a:spcPct val="100000"/>
              </a:lnSpc>
              <a:spcBef>
                <a:spcPts val="0"/>
              </a:spcBef>
              <a:spcAft>
                <a:spcPts val="0"/>
              </a:spcAft>
              <a:buClr>
                <a:schemeClr val="accent3"/>
              </a:buClr>
              <a:buSzPts val="5600"/>
              <a:buNone/>
              <a:defRPr sz="5600">
                <a:solidFill>
                  <a:schemeClr val="accent3"/>
                </a:solidFill>
              </a:defRPr>
            </a:lvl5pPr>
            <a:lvl6pPr lvl="5" algn="ctr">
              <a:lnSpc>
                <a:spcPct val="100000"/>
              </a:lnSpc>
              <a:spcBef>
                <a:spcPts val="0"/>
              </a:spcBef>
              <a:spcAft>
                <a:spcPts val="0"/>
              </a:spcAft>
              <a:buClr>
                <a:schemeClr val="accent3"/>
              </a:buClr>
              <a:buSzPts val="5600"/>
              <a:buNone/>
              <a:defRPr sz="5600">
                <a:solidFill>
                  <a:schemeClr val="accent3"/>
                </a:solidFill>
              </a:defRPr>
            </a:lvl6pPr>
            <a:lvl7pPr lvl="6" algn="ctr">
              <a:lnSpc>
                <a:spcPct val="100000"/>
              </a:lnSpc>
              <a:spcBef>
                <a:spcPts val="0"/>
              </a:spcBef>
              <a:spcAft>
                <a:spcPts val="0"/>
              </a:spcAft>
              <a:buClr>
                <a:schemeClr val="accent3"/>
              </a:buClr>
              <a:buSzPts val="5600"/>
              <a:buNone/>
              <a:defRPr sz="5600">
                <a:solidFill>
                  <a:schemeClr val="accent3"/>
                </a:solidFill>
              </a:defRPr>
            </a:lvl7pPr>
            <a:lvl8pPr lvl="7" algn="ctr">
              <a:lnSpc>
                <a:spcPct val="100000"/>
              </a:lnSpc>
              <a:spcBef>
                <a:spcPts val="0"/>
              </a:spcBef>
              <a:spcAft>
                <a:spcPts val="0"/>
              </a:spcAft>
              <a:buClr>
                <a:schemeClr val="accent3"/>
              </a:buClr>
              <a:buSzPts val="5600"/>
              <a:buNone/>
              <a:defRPr sz="5600">
                <a:solidFill>
                  <a:schemeClr val="accent3"/>
                </a:solidFill>
              </a:defRPr>
            </a:lvl8pPr>
            <a:lvl9pPr lvl="8" algn="ctr">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1823" name="Google Shape;1823;p130"/>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24" name="Google Shape;1824;p13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25"/>
        <p:cNvGrpSpPr/>
        <p:nvPr/>
      </p:nvGrpSpPr>
      <p:grpSpPr>
        <a:xfrm>
          <a:off x="0" y="0"/>
          <a:ext cx="0" cy="0"/>
          <a:chOff x="0" y="0"/>
          <a:chExt cx="0" cy="0"/>
        </a:xfrm>
      </p:grpSpPr>
      <p:sp>
        <p:nvSpPr>
          <p:cNvPr id="1826" name="Google Shape;1826;p131"/>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a:lnSpc>
                <a:spcPct val="100000"/>
              </a:lnSpc>
              <a:spcBef>
                <a:spcPts val="0"/>
              </a:spcBef>
              <a:spcAft>
                <a:spcPts val="0"/>
              </a:spcAft>
              <a:buSzPts val="2400"/>
              <a:buNone/>
              <a:defRPr sz="3500">
                <a:solidFill>
                  <a:schemeClr val="accent3"/>
                </a:solidFill>
                <a:latin typeface="Fredoka"/>
                <a:ea typeface="Fredoka"/>
                <a:cs typeface="Fredoka"/>
                <a:sym typeface="Fredoka"/>
              </a:defRPr>
            </a:lvl1pPr>
          </a:lstStyle>
          <a:p>
            <a:endParaRPr/>
          </a:p>
        </p:txBody>
      </p:sp>
      <p:sp>
        <p:nvSpPr>
          <p:cNvPr id="1827" name="Google Shape;1827;p131"/>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800">
                <a:latin typeface="Raleway"/>
                <a:ea typeface="Raleway"/>
                <a:cs typeface="Raleway"/>
                <a:sym typeface="Raleway"/>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28" name="Google Shape;1828;p131"/>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31"/>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131"/>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31"/>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31"/>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3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4"/>
        <p:cNvGrpSpPr/>
        <p:nvPr/>
      </p:nvGrpSpPr>
      <p:grpSpPr>
        <a:xfrm>
          <a:off x="0" y="0"/>
          <a:ext cx="0" cy="0"/>
          <a:chOff x="0" y="0"/>
          <a:chExt cx="0" cy="0"/>
        </a:xfrm>
      </p:grpSpPr>
      <p:grpSp>
        <p:nvGrpSpPr>
          <p:cNvPr id="1835" name="Google Shape;1835;p132"/>
          <p:cNvGrpSpPr/>
          <p:nvPr/>
        </p:nvGrpSpPr>
        <p:grpSpPr>
          <a:xfrm rot="2506023">
            <a:off x="1699518" y="-937675"/>
            <a:ext cx="9083674" cy="8733375"/>
            <a:chOff x="1786775" y="1002200"/>
            <a:chExt cx="3861800" cy="3712875"/>
          </a:xfrm>
        </p:grpSpPr>
        <p:sp>
          <p:nvSpPr>
            <p:cNvPr id="1836" name="Google Shape;1836;p132"/>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32"/>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32"/>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39" name="Google Shape;1839;p132"/>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840" name="Google Shape;1840;p132"/>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41" name="Google Shape;1841;p13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1842"/>
        <p:cNvGrpSpPr/>
        <p:nvPr/>
      </p:nvGrpSpPr>
      <p:grpSpPr>
        <a:xfrm>
          <a:off x="0" y="0"/>
          <a:ext cx="0" cy="0"/>
          <a:chOff x="0" y="0"/>
          <a:chExt cx="0" cy="0"/>
        </a:xfrm>
      </p:grpSpPr>
      <p:sp>
        <p:nvSpPr>
          <p:cNvPr id="1843" name="Google Shape;1843;p133"/>
          <p:cNvSpPr/>
          <p:nvPr/>
        </p:nvSpPr>
        <p:spPr>
          <a:xfrm rot="277728">
            <a:off x="815196" y="-3194791"/>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33"/>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45" name="Google Shape;1845;p13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1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1846"/>
        <p:cNvGrpSpPr/>
        <p:nvPr/>
      </p:nvGrpSpPr>
      <p:grpSpPr>
        <a:xfrm>
          <a:off x="0" y="0"/>
          <a:ext cx="0" cy="0"/>
          <a:chOff x="0" y="0"/>
          <a:chExt cx="0" cy="0"/>
        </a:xfrm>
      </p:grpSpPr>
      <p:grpSp>
        <p:nvGrpSpPr>
          <p:cNvPr id="1847" name="Google Shape;1847;p134"/>
          <p:cNvGrpSpPr/>
          <p:nvPr/>
        </p:nvGrpSpPr>
        <p:grpSpPr>
          <a:xfrm rot="1351513">
            <a:off x="-557413" y="-3153640"/>
            <a:ext cx="13306474" cy="12793328"/>
            <a:chOff x="1786775" y="1002200"/>
            <a:chExt cx="3861800" cy="3712875"/>
          </a:xfrm>
        </p:grpSpPr>
        <p:sp>
          <p:nvSpPr>
            <p:cNvPr id="1848" name="Google Shape;1848;p13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3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3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1" name="Google Shape;1851;p13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852" name="Google Shape;1852;p13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1853"/>
        <p:cNvGrpSpPr/>
        <p:nvPr/>
      </p:nvGrpSpPr>
      <p:grpSpPr>
        <a:xfrm>
          <a:off x="0" y="0"/>
          <a:ext cx="0" cy="0"/>
          <a:chOff x="0" y="0"/>
          <a:chExt cx="0" cy="0"/>
        </a:xfrm>
      </p:grpSpPr>
      <p:grpSp>
        <p:nvGrpSpPr>
          <p:cNvPr id="1854" name="Google Shape;1854;p135"/>
          <p:cNvGrpSpPr/>
          <p:nvPr/>
        </p:nvGrpSpPr>
        <p:grpSpPr>
          <a:xfrm rot="-2808558" flipH="1">
            <a:off x="-1026544" y="-2548459"/>
            <a:ext cx="12774326" cy="12406470"/>
            <a:chOff x="1786775" y="1002200"/>
            <a:chExt cx="3861800" cy="3712875"/>
          </a:xfrm>
        </p:grpSpPr>
        <p:sp>
          <p:nvSpPr>
            <p:cNvPr id="1855" name="Google Shape;1855;p13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6" name="Google Shape;1856;p13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857" name="Google Shape;1857;p13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8" name="Google Shape;1858;p13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859" name="Google Shape;1859;p135"/>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60" name="Google Shape;1860;p135"/>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61" name="Google Shape;1861;p135"/>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62" name="Google Shape;1862;p135"/>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A5B7C6"/>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63" name="Google Shape;1863;p135"/>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445D7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64" name="Google Shape;1864;p135"/>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Clr>
                <a:schemeClr val="accent3"/>
              </a:buClr>
              <a:buSzPts val="3700"/>
              <a:buNone/>
              <a:defRPr sz="3700">
                <a:solidFill>
                  <a:schemeClr val="accent3"/>
                </a:solidFill>
              </a:defRPr>
            </a:lvl2pPr>
            <a:lvl3pPr lvl="2" algn="ctr">
              <a:lnSpc>
                <a:spcPct val="100000"/>
              </a:lnSpc>
              <a:spcBef>
                <a:spcPts val="0"/>
              </a:spcBef>
              <a:spcAft>
                <a:spcPts val="0"/>
              </a:spcAft>
              <a:buClr>
                <a:schemeClr val="accent3"/>
              </a:buClr>
              <a:buSzPts val="3700"/>
              <a:buNone/>
              <a:defRPr sz="3700">
                <a:solidFill>
                  <a:schemeClr val="accent3"/>
                </a:solidFill>
              </a:defRPr>
            </a:lvl3pPr>
            <a:lvl4pPr lvl="3" algn="ctr">
              <a:lnSpc>
                <a:spcPct val="100000"/>
              </a:lnSpc>
              <a:spcBef>
                <a:spcPts val="0"/>
              </a:spcBef>
              <a:spcAft>
                <a:spcPts val="0"/>
              </a:spcAft>
              <a:buClr>
                <a:schemeClr val="accent3"/>
              </a:buClr>
              <a:buSzPts val="3700"/>
              <a:buNone/>
              <a:defRPr sz="3700">
                <a:solidFill>
                  <a:schemeClr val="accent3"/>
                </a:solidFill>
              </a:defRPr>
            </a:lvl4pPr>
            <a:lvl5pPr lvl="4" algn="ctr">
              <a:lnSpc>
                <a:spcPct val="100000"/>
              </a:lnSpc>
              <a:spcBef>
                <a:spcPts val="0"/>
              </a:spcBef>
              <a:spcAft>
                <a:spcPts val="0"/>
              </a:spcAft>
              <a:buClr>
                <a:schemeClr val="accent3"/>
              </a:buClr>
              <a:buSzPts val="3700"/>
              <a:buNone/>
              <a:defRPr sz="3700">
                <a:solidFill>
                  <a:schemeClr val="accent3"/>
                </a:solidFill>
              </a:defRPr>
            </a:lvl5pPr>
            <a:lvl6pPr lvl="5" algn="ctr">
              <a:lnSpc>
                <a:spcPct val="100000"/>
              </a:lnSpc>
              <a:spcBef>
                <a:spcPts val="0"/>
              </a:spcBef>
              <a:spcAft>
                <a:spcPts val="0"/>
              </a:spcAft>
              <a:buClr>
                <a:schemeClr val="accent3"/>
              </a:buClr>
              <a:buSzPts val="3700"/>
              <a:buNone/>
              <a:defRPr sz="3700">
                <a:solidFill>
                  <a:schemeClr val="accent3"/>
                </a:solidFill>
              </a:defRPr>
            </a:lvl6pPr>
            <a:lvl7pPr lvl="6" algn="ctr">
              <a:lnSpc>
                <a:spcPct val="100000"/>
              </a:lnSpc>
              <a:spcBef>
                <a:spcPts val="0"/>
              </a:spcBef>
              <a:spcAft>
                <a:spcPts val="0"/>
              </a:spcAft>
              <a:buClr>
                <a:schemeClr val="accent3"/>
              </a:buClr>
              <a:buSzPts val="3700"/>
              <a:buNone/>
              <a:defRPr sz="3700">
                <a:solidFill>
                  <a:schemeClr val="accent3"/>
                </a:solidFill>
              </a:defRPr>
            </a:lvl7pPr>
            <a:lvl8pPr lvl="7" algn="ctr">
              <a:lnSpc>
                <a:spcPct val="100000"/>
              </a:lnSpc>
              <a:spcBef>
                <a:spcPts val="0"/>
              </a:spcBef>
              <a:spcAft>
                <a:spcPts val="0"/>
              </a:spcAft>
              <a:buClr>
                <a:schemeClr val="accent3"/>
              </a:buClr>
              <a:buSzPts val="3700"/>
              <a:buNone/>
              <a:defRPr sz="3700">
                <a:solidFill>
                  <a:schemeClr val="accent3"/>
                </a:solidFill>
              </a:defRPr>
            </a:lvl8pPr>
            <a:lvl9pPr lvl="8" algn="ctr">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1865" name="Google Shape;1865;p13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four text lines">
  <p:cSld name="CUSTOM_3">
    <p:spTree>
      <p:nvGrpSpPr>
        <p:cNvPr id="1" name="Shape 1866"/>
        <p:cNvGrpSpPr/>
        <p:nvPr/>
      </p:nvGrpSpPr>
      <p:grpSpPr>
        <a:xfrm>
          <a:off x="0" y="0"/>
          <a:ext cx="0" cy="0"/>
          <a:chOff x="0" y="0"/>
          <a:chExt cx="0" cy="0"/>
        </a:xfrm>
      </p:grpSpPr>
      <p:grpSp>
        <p:nvGrpSpPr>
          <p:cNvPr id="1867" name="Google Shape;1867;p136"/>
          <p:cNvGrpSpPr/>
          <p:nvPr/>
        </p:nvGrpSpPr>
        <p:grpSpPr>
          <a:xfrm rot="1351459">
            <a:off x="282611" y="-3204088"/>
            <a:ext cx="12754533" cy="12262187"/>
            <a:chOff x="1786775" y="1002200"/>
            <a:chExt cx="3861800" cy="3712875"/>
          </a:xfrm>
        </p:grpSpPr>
        <p:sp>
          <p:nvSpPr>
            <p:cNvPr id="1868" name="Google Shape;1868;p13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13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3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71" name="Google Shape;1871;p13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72" name="Google Shape;1872;p136"/>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3" name="Google Shape;1873;p136"/>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4" name="Google Shape;1874;p136"/>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5" name="Google Shape;1875;p136"/>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6" name="Google Shape;1876;p136"/>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7" name="Google Shape;1877;p136"/>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8" name="Google Shape;1878;p136"/>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79" name="Google Shape;1879;p136"/>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0" name="Google Shape;1880;p13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1881"/>
        <p:cNvGrpSpPr/>
        <p:nvPr/>
      </p:nvGrpSpPr>
      <p:grpSpPr>
        <a:xfrm>
          <a:off x="0" y="0"/>
          <a:ext cx="0" cy="0"/>
          <a:chOff x="0" y="0"/>
          <a:chExt cx="0" cy="0"/>
        </a:xfrm>
      </p:grpSpPr>
      <p:sp>
        <p:nvSpPr>
          <p:cNvPr id="1882" name="Google Shape;1882;p13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83" name="Google Shape;1883;p137"/>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4" name="Google Shape;1884;p137"/>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5" name="Google Shape;1885;p137"/>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6" name="Google Shape;1886;p137"/>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7" name="Google Shape;1887;p137"/>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8" name="Google Shape;1888;p137"/>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9" name="Google Shape;1889;p137"/>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0" name="Google Shape;1890;p137"/>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1" name="Google Shape;1891;p137"/>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2" name="Google Shape;1892;p137"/>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3" name="Google Shape;1893;p137"/>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4" name="Google Shape;1894;p137"/>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5" name="Google Shape;1895;p137"/>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896" name="Google Shape;1896;p137"/>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897" name="Google Shape;1897;p137"/>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898" name="Google Shape;1898;p137"/>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899" name="Google Shape;1899;p137"/>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900" name="Google Shape;1900;p137"/>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901" name="Google Shape;1901;p13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1902"/>
        <p:cNvGrpSpPr/>
        <p:nvPr/>
      </p:nvGrpSpPr>
      <p:grpSpPr>
        <a:xfrm>
          <a:off x="0" y="0"/>
          <a:ext cx="0" cy="0"/>
          <a:chOff x="0" y="0"/>
          <a:chExt cx="0" cy="0"/>
        </a:xfrm>
      </p:grpSpPr>
      <p:sp>
        <p:nvSpPr>
          <p:cNvPr id="1903" name="Google Shape;1903;p138"/>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1904" name="Google Shape;1904;p13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05"/>
        <p:cNvGrpSpPr/>
        <p:nvPr/>
      </p:nvGrpSpPr>
      <p:grpSpPr>
        <a:xfrm>
          <a:off x="0" y="0"/>
          <a:ext cx="0" cy="0"/>
          <a:chOff x="0" y="0"/>
          <a:chExt cx="0" cy="0"/>
        </a:xfrm>
      </p:grpSpPr>
      <p:sp>
        <p:nvSpPr>
          <p:cNvPr id="1906" name="Google Shape;1906;p139"/>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p13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rgbClr val="FFFFFF"/>
                </a:solidFill>
              </a:defRPr>
            </a:lvl1pPr>
            <a:lvl2pPr lvl="1" algn="ctr">
              <a:lnSpc>
                <a:spcPct val="100000"/>
              </a:lnSpc>
              <a:spcBef>
                <a:spcPts val="0"/>
              </a:spcBef>
              <a:spcAft>
                <a:spcPts val="0"/>
              </a:spcAft>
              <a:buClr>
                <a:srgbClr val="FFFFFF"/>
              </a:buClr>
              <a:buSzPts val="3700"/>
              <a:buNone/>
              <a:defRPr>
                <a:solidFill>
                  <a:srgbClr val="FFFFFF"/>
                </a:solidFill>
              </a:defRPr>
            </a:lvl2pPr>
            <a:lvl3pPr lvl="2" algn="ctr">
              <a:lnSpc>
                <a:spcPct val="100000"/>
              </a:lnSpc>
              <a:spcBef>
                <a:spcPts val="0"/>
              </a:spcBef>
              <a:spcAft>
                <a:spcPts val="0"/>
              </a:spcAft>
              <a:buClr>
                <a:srgbClr val="FFFFFF"/>
              </a:buClr>
              <a:buSzPts val="3700"/>
              <a:buNone/>
              <a:defRPr>
                <a:solidFill>
                  <a:srgbClr val="FFFFFF"/>
                </a:solidFill>
              </a:defRPr>
            </a:lvl3pPr>
            <a:lvl4pPr lvl="3" algn="ctr">
              <a:lnSpc>
                <a:spcPct val="100000"/>
              </a:lnSpc>
              <a:spcBef>
                <a:spcPts val="0"/>
              </a:spcBef>
              <a:spcAft>
                <a:spcPts val="0"/>
              </a:spcAft>
              <a:buClr>
                <a:srgbClr val="FFFFFF"/>
              </a:buClr>
              <a:buSzPts val="3700"/>
              <a:buNone/>
              <a:defRPr>
                <a:solidFill>
                  <a:srgbClr val="FFFFFF"/>
                </a:solidFill>
              </a:defRPr>
            </a:lvl4pPr>
            <a:lvl5pPr lvl="4" algn="ctr">
              <a:lnSpc>
                <a:spcPct val="100000"/>
              </a:lnSpc>
              <a:spcBef>
                <a:spcPts val="0"/>
              </a:spcBef>
              <a:spcAft>
                <a:spcPts val="0"/>
              </a:spcAft>
              <a:buClr>
                <a:srgbClr val="FFFFFF"/>
              </a:buClr>
              <a:buSzPts val="3700"/>
              <a:buNone/>
              <a:defRPr>
                <a:solidFill>
                  <a:srgbClr val="FFFFFF"/>
                </a:solidFill>
              </a:defRPr>
            </a:lvl5pPr>
            <a:lvl6pPr lvl="5" algn="ctr">
              <a:lnSpc>
                <a:spcPct val="100000"/>
              </a:lnSpc>
              <a:spcBef>
                <a:spcPts val="0"/>
              </a:spcBef>
              <a:spcAft>
                <a:spcPts val="0"/>
              </a:spcAft>
              <a:buClr>
                <a:srgbClr val="FFFFFF"/>
              </a:buClr>
              <a:buSzPts val="3700"/>
              <a:buNone/>
              <a:defRPr>
                <a:solidFill>
                  <a:srgbClr val="FFFFFF"/>
                </a:solidFill>
              </a:defRPr>
            </a:lvl6pPr>
            <a:lvl7pPr lvl="6" algn="ctr">
              <a:lnSpc>
                <a:spcPct val="100000"/>
              </a:lnSpc>
              <a:spcBef>
                <a:spcPts val="0"/>
              </a:spcBef>
              <a:spcAft>
                <a:spcPts val="0"/>
              </a:spcAft>
              <a:buClr>
                <a:srgbClr val="FFFFFF"/>
              </a:buClr>
              <a:buSzPts val="3700"/>
              <a:buNone/>
              <a:defRPr>
                <a:solidFill>
                  <a:srgbClr val="FFFFFF"/>
                </a:solidFill>
              </a:defRPr>
            </a:lvl7pPr>
            <a:lvl8pPr lvl="7" algn="ctr">
              <a:lnSpc>
                <a:spcPct val="100000"/>
              </a:lnSpc>
              <a:spcBef>
                <a:spcPts val="0"/>
              </a:spcBef>
              <a:spcAft>
                <a:spcPts val="0"/>
              </a:spcAft>
              <a:buClr>
                <a:srgbClr val="FFFFFF"/>
              </a:buClr>
              <a:buSzPts val="3700"/>
              <a:buNone/>
              <a:defRPr>
                <a:solidFill>
                  <a:srgbClr val="FFFFFF"/>
                </a:solidFill>
              </a:defRPr>
            </a:lvl8pPr>
            <a:lvl9pPr lvl="8" algn="ctr">
              <a:lnSpc>
                <a:spcPct val="100000"/>
              </a:lnSpc>
              <a:spcBef>
                <a:spcPts val="0"/>
              </a:spcBef>
              <a:spcAft>
                <a:spcPts val="0"/>
              </a:spcAft>
              <a:buClr>
                <a:srgbClr val="FFFFFF"/>
              </a:buClr>
              <a:buSzPts val="3700"/>
              <a:buNone/>
              <a:defRPr>
                <a:solidFill>
                  <a:srgbClr val="FFFFFF"/>
                </a:solidFill>
              </a:defRPr>
            </a:lvl9pPr>
          </a:lstStyle>
          <a:p>
            <a:endParaRPr/>
          </a:p>
        </p:txBody>
      </p:sp>
      <p:sp>
        <p:nvSpPr>
          <p:cNvPr id="1908" name="Google Shape;1908;p139"/>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09" name="Google Shape;1909;p139"/>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0" name="Google Shape;1910;p139"/>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1" name="Google Shape;1911;p139"/>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2" name="Google Shape;1912;p139"/>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3" name="Google Shape;1913;p139"/>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4" name="Google Shape;1914;p13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1915"/>
        <p:cNvGrpSpPr/>
        <p:nvPr/>
      </p:nvGrpSpPr>
      <p:grpSpPr>
        <a:xfrm>
          <a:off x="0" y="0"/>
          <a:ext cx="0" cy="0"/>
          <a:chOff x="0" y="0"/>
          <a:chExt cx="0" cy="0"/>
        </a:xfrm>
      </p:grpSpPr>
      <p:sp>
        <p:nvSpPr>
          <p:cNvPr id="1916" name="Google Shape;1916;p140"/>
          <p:cNvSpPr/>
          <p:nvPr/>
        </p:nvSpPr>
        <p:spPr>
          <a:xfrm rot="277628">
            <a:off x="359347" y="-3391271"/>
            <a:ext cx="14442704" cy="13768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140"/>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918" name="Google Shape;1918;p140"/>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9" name="Google Shape;1919;p140"/>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0" name="Google Shape;1920;p140"/>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1" name="Google Shape;1921;p140"/>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2" name="Google Shape;1922;p140"/>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3" name="Google Shape;1923;p140"/>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4" name="Google Shape;1924;p140"/>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5" name="Google Shape;1925;p140"/>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6" name="Google Shape;1926;p14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1927"/>
        <p:cNvGrpSpPr/>
        <p:nvPr/>
      </p:nvGrpSpPr>
      <p:grpSpPr>
        <a:xfrm>
          <a:off x="0" y="0"/>
          <a:ext cx="0" cy="0"/>
          <a:chOff x="0" y="0"/>
          <a:chExt cx="0" cy="0"/>
        </a:xfrm>
      </p:grpSpPr>
      <p:grpSp>
        <p:nvGrpSpPr>
          <p:cNvPr id="1928" name="Google Shape;1928;p141"/>
          <p:cNvGrpSpPr/>
          <p:nvPr/>
        </p:nvGrpSpPr>
        <p:grpSpPr>
          <a:xfrm rot="1351464">
            <a:off x="-1240902" y="-3942332"/>
            <a:ext cx="14673910" cy="14108031"/>
            <a:chOff x="1786775" y="1002200"/>
            <a:chExt cx="3861800" cy="3712875"/>
          </a:xfrm>
        </p:grpSpPr>
        <p:sp>
          <p:nvSpPr>
            <p:cNvPr id="1929" name="Google Shape;1929;p14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p14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1" name="Google Shape;1931;p14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2" name="Google Shape;1932;p1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933" name="Google Shape;1933;p14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1934"/>
        <p:cNvGrpSpPr/>
        <p:nvPr/>
      </p:nvGrpSpPr>
      <p:grpSpPr>
        <a:xfrm>
          <a:off x="0" y="0"/>
          <a:ext cx="0" cy="0"/>
          <a:chOff x="0" y="0"/>
          <a:chExt cx="0" cy="0"/>
        </a:xfrm>
      </p:grpSpPr>
      <p:sp>
        <p:nvSpPr>
          <p:cNvPr id="1935" name="Google Shape;1935;p14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36" name="Google Shape;1936;p142"/>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37" name="Google Shape;1937;p142"/>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38" name="Google Shape;1938;p142"/>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39" name="Google Shape;1939;p142"/>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40" name="Google Shape;1940;p142"/>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41" name="Google Shape;1941;p142"/>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42" name="Google Shape;1942;p14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1943"/>
        <p:cNvGrpSpPr/>
        <p:nvPr/>
      </p:nvGrpSpPr>
      <p:grpSpPr>
        <a:xfrm>
          <a:off x="0" y="0"/>
          <a:ext cx="0" cy="0"/>
          <a:chOff x="0" y="0"/>
          <a:chExt cx="0" cy="0"/>
        </a:xfrm>
      </p:grpSpPr>
      <p:sp>
        <p:nvSpPr>
          <p:cNvPr id="1944" name="Google Shape;1944;p1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945" name="Google Shape;1945;p143"/>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46" name="Google Shape;1946;p143"/>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947" name="Google Shape;1947;p143"/>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948" name="Google Shape;1948;p143"/>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949" name="Google Shape;1949;p143"/>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50" name="Google Shape;1950;p143"/>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51" name="Google Shape;1951;p143"/>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52" name="Google Shape;1952;p143"/>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53" name="Google Shape;1953;p143"/>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54" name="Google Shape;1954;p1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111"/>
        <p:cNvGrpSpPr/>
        <p:nvPr/>
      </p:nvGrpSpPr>
      <p:grpSpPr>
        <a:xfrm>
          <a:off x="0" y="0"/>
          <a:ext cx="0" cy="0"/>
          <a:chOff x="0" y="0"/>
          <a:chExt cx="0" cy="0"/>
        </a:xfrm>
      </p:grpSpPr>
      <p:sp>
        <p:nvSpPr>
          <p:cNvPr id="112" name="Google Shape;112;p15"/>
          <p:cNvSpPr/>
          <p:nvPr/>
        </p:nvSpPr>
        <p:spPr>
          <a:xfrm rot="277728">
            <a:off x="815180" y="-3194793"/>
            <a:ext cx="13777110" cy="13306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5"/>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4" name="Google Shape;114;p1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1955"/>
        <p:cNvGrpSpPr/>
        <p:nvPr/>
      </p:nvGrpSpPr>
      <p:grpSpPr>
        <a:xfrm>
          <a:off x="0" y="0"/>
          <a:ext cx="0" cy="0"/>
          <a:chOff x="0" y="0"/>
          <a:chExt cx="0" cy="0"/>
        </a:xfrm>
      </p:grpSpPr>
      <p:grpSp>
        <p:nvGrpSpPr>
          <p:cNvPr id="1956" name="Google Shape;1956;p144"/>
          <p:cNvGrpSpPr/>
          <p:nvPr/>
        </p:nvGrpSpPr>
        <p:grpSpPr>
          <a:xfrm rot="1351459">
            <a:off x="282611" y="-3204088"/>
            <a:ext cx="12754533" cy="12262187"/>
            <a:chOff x="1786775" y="1002200"/>
            <a:chExt cx="3861800" cy="3712875"/>
          </a:xfrm>
        </p:grpSpPr>
        <p:sp>
          <p:nvSpPr>
            <p:cNvPr id="1957" name="Google Shape;1957;p14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p14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p14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0" name="Google Shape;1960;p14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2"/>
              </a:buClr>
              <a:buSzPts val="3700"/>
              <a:buNone/>
              <a:defRPr>
                <a:solidFill>
                  <a:schemeClr val="accent3"/>
                </a:solidFill>
              </a:defRPr>
            </a:lvl1pPr>
            <a:lvl2pPr lvl="1" algn="l">
              <a:lnSpc>
                <a:spcPct val="100000"/>
              </a:lnSpc>
              <a:spcBef>
                <a:spcPts val="0"/>
              </a:spcBef>
              <a:spcAft>
                <a:spcPts val="0"/>
              </a:spcAft>
              <a:buClr>
                <a:schemeClr val="accent2"/>
              </a:buClr>
              <a:buSzPts val="3700"/>
              <a:buNone/>
              <a:defRPr>
                <a:solidFill>
                  <a:schemeClr val="accent2"/>
                </a:solidFill>
              </a:defRPr>
            </a:lvl2pPr>
            <a:lvl3pPr lvl="2" algn="l">
              <a:lnSpc>
                <a:spcPct val="100000"/>
              </a:lnSpc>
              <a:spcBef>
                <a:spcPts val="0"/>
              </a:spcBef>
              <a:spcAft>
                <a:spcPts val="0"/>
              </a:spcAft>
              <a:buClr>
                <a:schemeClr val="accent2"/>
              </a:buClr>
              <a:buSzPts val="3700"/>
              <a:buNone/>
              <a:defRPr>
                <a:solidFill>
                  <a:schemeClr val="accent2"/>
                </a:solidFill>
              </a:defRPr>
            </a:lvl3pPr>
            <a:lvl4pPr lvl="3" algn="l">
              <a:lnSpc>
                <a:spcPct val="100000"/>
              </a:lnSpc>
              <a:spcBef>
                <a:spcPts val="0"/>
              </a:spcBef>
              <a:spcAft>
                <a:spcPts val="0"/>
              </a:spcAft>
              <a:buClr>
                <a:schemeClr val="accent2"/>
              </a:buClr>
              <a:buSzPts val="3700"/>
              <a:buNone/>
              <a:defRPr>
                <a:solidFill>
                  <a:schemeClr val="accent2"/>
                </a:solidFill>
              </a:defRPr>
            </a:lvl4pPr>
            <a:lvl5pPr lvl="4" algn="l">
              <a:lnSpc>
                <a:spcPct val="100000"/>
              </a:lnSpc>
              <a:spcBef>
                <a:spcPts val="0"/>
              </a:spcBef>
              <a:spcAft>
                <a:spcPts val="0"/>
              </a:spcAft>
              <a:buClr>
                <a:schemeClr val="accent2"/>
              </a:buClr>
              <a:buSzPts val="3700"/>
              <a:buNone/>
              <a:defRPr>
                <a:solidFill>
                  <a:schemeClr val="accent2"/>
                </a:solidFill>
              </a:defRPr>
            </a:lvl5pPr>
            <a:lvl6pPr lvl="5" algn="l">
              <a:lnSpc>
                <a:spcPct val="100000"/>
              </a:lnSpc>
              <a:spcBef>
                <a:spcPts val="0"/>
              </a:spcBef>
              <a:spcAft>
                <a:spcPts val="0"/>
              </a:spcAft>
              <a:buClr>
                <a:schemeClr val="accent2"/>
              </a:buClr>
              <a:buSzPts val="3700"/>
              <a:buNone/>
              <a:defRPr>
                <a:solidFill>
                  <a:schemeClr val="accent2"/>
                </a:solidFill>
              </a:defRPr>
            </a:lvl6pPr>
            <a:lvl7pPr lvl="6" algn="l">
              <a:lnSpc>
                <a:spcPct val="100000"/>
              </a:lnSpc>
              <a:spcBef>
                <a:spcPts val="0"/>
              </a:spcBef>
              <a:spcAft>
                <a:spcPts val="0"/>
              </a:spcAft>
              <a:buClr>
                <a:schemeClr val="accent2"/>
              </a:buClr>
              <a:buSzPts val="3700"/>
              <a:buNone/>
              <a:defRPr>
                <a:solidFill>
                  <a:schemeClr val="accent2"/>
                </a:solidFill>
              </a:defRPr>
            </a:lvl7pPr>
            <a:lvl8pPr lvl="7" algn="l">
              <a:lnSpc>
                <a:spcPct val="100000"/>
              </a:lnSpc>
              <a:spcBef>
                <a:spcPts val="0"/>
              </a:spcBef>
              <a:spcAft>
                <a:spcPts val="0"/>
              </a:spcAft>
              <a:buClr>
                <a:schemeClr val="accent2"/>
              </a:buClr>
              <a:buSzPts val="3700"/>
              <a:buNone/>
              <a:defRPr>
                <a:solidFill>
                  <a:schemeClr val="accent2"/>
                </a:solidFill>
              </a:defRPr>
            </a:lvl8pPr>
            <a:lvl9pPr lvl="8" algn="l">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1961" name="Google Shape;1961;p14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1962"/>
        <p:cNvGrpSpPr/>
        <p:nvPr/>
      </p:nvGrpSpPr>
      <p:grpSpPr>
        <a:xfrm>
          <a:off x="0" y="0"/>
          <a:ext cx="0" cy="0"/>
          <a:chOff x="0" y="0"/>
          <a:chExt cx="0" cy="0"/>
        </a:xfrm>
      </p:grpSpPr>
      <p:grpSp>
        <p:nvGrpSpPr>
          <p:cNvPr id="1963" name="Google Shape;1963;p145"/>
          <p:cNvGrpSpPr/>
          <p:nvPr/>
        </p:nvGrpSpPr>
        <p:grpSpPr>
          <a:xfrm rot="1351501">
            <a:off x="-731815" y="-3453036"/>
            <a:ext cx="13656383" cy="13128915"/>
            <a:chOff x="1786775" y="1002200"/>
            <a:chExt cx="3861800" cy="3712875"/>
          </a:xfrm>
        </p:grpSpPr>
        <p:sp>
          <p:nvSpPr>
            <p:cNvPr id="1964" name="Google Shape;1964;p14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14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14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67" name="Google Shape;1967;p145"/>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ctr">
              <a:lnSpc>
                <a:spcPct val="100000"/>
              </a:lnSpc>
              <a:spcBef>
                <a:spcPts val="0"/>
              </a:spcBef>
              <a:spcAft>
                <a:spcPts val="0"/>
              </a:spcAft>
              <a:buClr>
                <a:schemeClr val="accent3"/>
              </a:buClr>
              <a:buSzPts val="3700"/>
              <a:buNone/>
              <a:defRPr>
                <a:solidFill>
                  <a:schemeClr val="accent3"/>
                </a:solidFill>
              </a:defRPr>
            </a:lvl2pPr>
            <a:lvl3pPr lvl="2" algn="ctr">
              <a:lnSpc>
                <a:spcPct val="100000"/>
              </a:lnSpc>
              <a:spcBef>
                <a:spcPts val="0"/>
              </a:spcBef>
              <a:spcAft>
                <a:spcPts val="0"/>
              </a:spcAft>
              <a:buClr>
                <a:schemeClr val="accent3"/>
              </a:buClr>
              <a:buSzPts val="3700"/>
              <a:buNone/>
              <a:defRPr>
                <a:solidFill>
                  <a:schemeClr val="accent3"/>
                </a:solidFill>
              </a:defRPr>
            </a:lvl3pPr>
            <a:lvl4pPr lvl="3" algn="ctr">
              <a:lnSpc>
                <a:spcPct val="100000"/>
              </a:lnSpc>
              <a:spcBef>
                <a:spcPts val="0"/>
              </a:spcBef>
              <a:spcAft>
                <a:spcPts val="0"/>
              </a:spcAft>
              <a:buClr>
                <a:schemeClr val="accent3"/>
              </a:buClr>
              <a:buSzPts val="3700"/>
              <a:buNone/>
              <a:defRPr>
                <a:solidFill>
                  <a:schemeClr val="accent3"/>
                </a:solidFill>
              </a:defRPr>
            </a:lvl4pPr>
            <a:lvl5pPr lvl="4" algn="ctr">
              <a:lnSpc>
                <a:spcPct val="100000"/>
              </a:lnSpc>
              <a:spcBef>
                <a:spcPts val="0"/>
              </a:spcBef>
              <a:spcAft>
                <a:spcPts val="0"/>
              </a:spcAft>
              <a:buClr>
                <a:schemeClr val="accent3"/>
              </a:buClr>
              <a:buSzPts val="3700"/>
              <a:buNone/>
              <a:defRPr>
                <a:solidFill>
                  <a:schemeClr val="accent3"/>
                </a:solidFill>
              </a:defRPr>
            </a:lvl5pPr>
            <a:lvl6pPr lvl="5" algn="ctr">
              <a:lnSpc>
                <a:spcPct val="100000"/>
              </a:lnSpc>
              <a:spcBef>
                <a:spcPts val="0"/>
              </a:spcBef>
              <a:spcAft>
                <a:spcPts val="0"/>
              </a:spcAft>
              <a:buClr>
                <a:schemeClr val="accent3"/>
              </a:buClr>
              <a:buSzPts val="3700"/>
              <a:buNone/>
              <a:defRPr>
                <a:solidFill>
                  <a:schemeClr val="accent3"/>
                </a:solidFill>
              </a:defRPr>
            </a:lvl6pPr>
            <a:lvl7pPr lvl="6" algn="ctr">
              <a:lnSpc>
                <a:spcPct val="100000"/>
              </a:lnSpc>
              <a:spcBef>
                <a:spcPts val="0"/>
              </a:spcBef>
              <a:spcAft>
                <a:spcPts val="0"/>
              </a:spcAft>
              <a:buClr>
                <a:schemeClr val="accent3"/>
              </a:buClr>
              <a:buSzPts val="3700"/>
              <a:buNone/>
              <a:defRPr>
                <a:solidFill>
                  <a:schemeClr val="accent3"/>
                </a:solidFill>
              </a:defRPr>
            </a:lvl7pPr>
            <a:lvl8pPr lvl="7" algn="ctr">
              <a:lnSpc>
                <a:spcPct val="100000"/>
              </a:lnSpc>
              <a:spcBef>
                <a:spcPts val="0"/>
              </a:spcBef>
              <a:spcAft>
                <a:spcPts val="0"/>
              </a:spcAft>
              <a:buClr>
                <a:schemeClr val="accent3"/>
              </a:buClr>
              <a:buSzPts val="3700"/>
              <a:buNone/>
              <a:defRPr>
                <a:solidFill>
                  <a:schemeClr val="accent3"/>
                </a:solidFill>
              </a:defRPr>
            </a:lvl8pPr>
            <a:lvl9pPr lvl="8" algn="ctr">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968" name="Google Shape;1968;p145"/>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69" name="Google Shape;1969;p145"/>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0" name="Google Shape;1970;p145"/>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1" name="Google Shape;1971;p145"/>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2" name="Google Shape;1972;p145"/>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3" name="Google Shape;1973;p145"/>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4" name="Google Shape;1974;p145"/>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5" name="Google Shape;1975;p145"/>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76" name="Google Shape;1976;p14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1977"/>
        <p:cNvGrpSpPr/>
        <p:nvPr/>
      </p:nvGrpSpPr>
      <p:grpSpPr>
        <a:xfrm>
          <a:off x="0" y="0"/>
          <a:ext cx="0" cy="0"/>
          <a:chOff x="0" y="0"/>
          <a:chExt cx="0" cy="0"/>
        </a:xfrm>
      </p:grpSpPr>
      <p:grpSp>
        <p:nvGrpSpPr>
          <p:cNvPr id="1978" name="Google Shape;1978;p146"/>
          <p:cNvGrpSpPr/>
          <p:nvPr/>
        </p:nvGrpSpPr>
        <p:grpSpPr>
          <a:xfrm rot="1351559">
            <a:off x="-621201" y="-3346165"/>
            <a:ext cx="13434062" cy="12915653"/>
            <a:chOff x="1786775" y="1002200"/>
            <a:chExt cx="3861800" cy="3712875"/>
          </a:xfrm>
        </p:grpSpPr>
        <p:sp>
          <p:nvSpPr>
            <p:cNvPr id="1979" name="Google Shape;1979;p14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p14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p14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82" name="Google Shape;1982;p14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983" name="Google Shape;1983;p146"/>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84" name="Google Shape;1984;p146"/>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85" name="Google Shape;1985;p146"/>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86" name="Google Shape;1986;p146"/>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87" name="Google Shape;1987;p14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1988"/>
        <p:cNvGrpSpPr/>
        <p:nvPr/>
      </p:nvGrpSpPr>
      <p:grpSpPr>
        <a:xfrm>
          <a:off x="0" y="0"/>
          <a:ext cx="0" cy="0"/>
          <a:chOff x="0" y="0"/>
          <a:chExt cx="0" cy="0"/>
        </a:xfrm>
      </p:grpSpPr>
      <p:grpSp>
        <p:nvGrpSpPr>
          <p:cNvPr id="1989" name="Google Shape;1989;p147"/>
          <p:cNvGrpSpPr/>
          <p:nvPr/>
        </p:nvGrpSpPr>
        <p:grpSpPr>
          <a:xfrm rot="1351464">
            <a:off x="-1240902" y="-3942332"/>
            <a:ext cx="14673910" cy="14108031"/>
            <a:chOff x="1786775" y="1002200"/>
            <a:chExt cx="3861800" cy="3712875"/>
          </a:xfrm>
        </p:grpSpPr>
        <p:sp>
          <p:nvSpPr>
            <p:cNvPr id="1990" name="Google Shape;1990;p14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14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p14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3" name="Google Shape;1993;p147"/>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94" name="Google Shape;1994;p147"/>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95" name="Google Shape;1995;p147"/>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96" name="Google Shape;1996;p147"/>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97" name="Google Shape;1997;p147"/>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98" name="Google Shape;1998;p147"/>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99" name="Google Shape;1999;p147"/>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00" name="Google Shape;2000;p147"/>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01" name="Google Shape;2001;p1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chemeClr val="lt1"/>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2002" name="Google Shape;2002;p14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2003"/>
        <p:cNvGrpSpPr/>
        <p:nvPr/>
      </p:nvGrpSpPr>
      <p:grpSpPr>
        <a:xfrm>
          <a:off x="0" y="0"/>
          <a:ext cx="0" cy="0"/>
          <a:chOff x="0" y="0"/>
          <a:chExt cx="0" cy="0"/>
        </a:xfrm>
      </p:grpSpPr>
      <p:sp>
        <p:nvSpPr>
          <p:cNvPr id="2004" name="Google Shape;2004;p148"/>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6700"/>
              <a:buNone/>
              <a:defRPr sz="6700">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05" name="Google Shape;2005;p148"/>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006" name="Google Shape;2006;p148"/>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2007" name="Google Shape;2007;p148"/>
          <p:cNvGrpSpPr/>
          <p:nvPr/>
        </p:nvGrpSpPr>
        <p:grpSpPr>
          <a:xfrm>
            <a:off x="4791991" y="1231900"/>
            <a:ext cx="6802751" cy="3601716"/>
            <a:chOff x="847550" y="1140325"/>
            <a:chExt cx="6229625" cy="3298275"/>
          </a:xfrm>
        </p:grpSpPr>
        <p:sp>
          <p:nvSpPr>
            <p:cNvPr id="2008" name="Google Shape;2008;p148"/>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p148"/>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0" name="Google Shape;2010;p148"/>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p148"/>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p148"/>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p148"/>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p148"/>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p148"/>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148"/>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7" name="Google Shape;2017;p148"/>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8" name="Google Shape;2018;p148"/>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p148"/>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p148"/>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p148"/>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p148"/>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p148"/>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p148"/>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148"/>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31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148"/>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148"/>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148"/>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148"/>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148"/>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148"/>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148"/>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148"/>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148"/>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148"/>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148"/>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148"/>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148"/>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148"/>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48"/>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p148"/>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p148"/>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p148"/>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48"/>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p148"/>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p148"/>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p148"/>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p148"/>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48"/>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48"/>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48"/>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148"/>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p148"/>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148"/>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148"/>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148"/>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148"/>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148"/>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148"/>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p148"/>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148"/>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148"/>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148"/>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148"/>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148"/>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p148"/>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p148"/>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31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8" name="Google Shape;2068;p148"/>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9" name="Google Shape;2069;p148"/>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p148"/>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p148"/>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p148"/>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p148"/>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p148"/>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p148"/>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148"/>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p148"/>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p148"/>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p148"/>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148"/>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p148"/>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p148"/>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p148"/>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p148"/>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148"/>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6" name="Google Shape;2086;p148"/>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148"/>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148"/>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p148"/>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148"/>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p148"/>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p148"/>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148"/>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p148"/>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p148"/>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p148"/>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p148"/>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p148"/>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148"/>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p148"/>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p148"/>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2" name="Google Shape;2102;p148"/>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148"/>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p148"/>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p148"/>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p148"/>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p148"/>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148"/>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148"/>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148"/>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148"/>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148"/>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148"/>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p148"/>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148"/>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p148"/>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p148"/>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148"/>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148"/>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148"/>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148"/>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148"/>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148"/>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148"/>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48"/>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p148"/>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p148"/>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p148"/>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148"/>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148"/>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p148"/>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p148"/>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p148"/>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p148"/>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p148"/>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6" name="Google Shape;2136;p148"/>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148"/>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p148"/>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48"/>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p148"/>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p148"/>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p148"/>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p148"/>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p148"/>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p148"/>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p148"/>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p148"/>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p148"/>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p148"/>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p148"/>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p148"/>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p148"/>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3" name="Google Shape;2153;p148"/>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4" name="Google Shape;2154;p148"/>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p148"/>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48"/>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7" name="Google Shape;2157;p148"/>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8" name="Google Shape;2158;p148"/>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31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p148"/>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148"/>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p148"/>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p148"/>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p148"/>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p148"/>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5" name="Google Shape;2165;p148"/>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31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6" name="Google Shape;2166;p148"/>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148"/>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8" name="Google Shape;2168;p148"/>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9" name="Google Shape;2169;p148"/>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p148"/>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1" name="Google Shape;2171;p148"/>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p148"/>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48"/>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48"/>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48"/>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6" name="Google Shape;2176;p148"/>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p148"/>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p148"/>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148"/>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148"/>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48"/>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p148"/>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p148"/>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148"/>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148"/>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p148"/>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p148"/>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p148"/>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p148"/>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p148"/>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p148"/>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p148"/>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p148"/>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p148"/>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p148"/>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148"/>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p148"/>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p148"/>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p148"/>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148"/>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p148"/>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p148"/>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p148"/>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p148"/>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148"/>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148"/>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p148"/>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p148"/>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p148"/>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p148"/>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p148"/>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p148"/>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p148"/>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p148"/>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p148"/>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p148"/>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p148"/>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p148"/>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p148"/>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148"/>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148"/>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148"/>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p148"/>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p148"/>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48"/>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48"/>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48"/>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p148"/>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148"/>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p148"/>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p148"/>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p148"/>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148"/>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48"/>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p148"/>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148"/>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p148"/>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p148"/>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148"/>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148"/>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1" name="Google Shape;2241;p14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2242"/>
        <p:cNvGrpSpPr/>
        <p:nvPr/>
      </p:nvGrpSpPr>
      <p:grpSpPr>
        <a:xfrm>
          <a:off x="0" y="0"/>
          <a:ext cx="0" cy="0"/>
          <a:chOff x="0" y="0"/>
          <a:chExt cx="0" cy="0"/>
        </a:xfrm>
      </p:grpSpPr>
      <p:sp>
        <p:nvSpPr>
          <p:cNvPr id="2243" name="Google Shape;2243;p149"/>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244" name="Google Shape;2244;p149"/>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2245" name="Google Shape;2245;p149"/>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p149"/>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p149"/>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149"/>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p149"/>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p149"/>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p14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2252"/>
        <p:cNvGrpSpPr/>
        <p:nvPr/>
      </p:nvGrpSpPr>
      <p:grpSpPr>
        <a:xfrm>
          <a:off x="0" y="0"/>
          <a:ext cx="0" cy="0"/>
          <a:chOff x="0" y="0"/>
          <a:chExt cx="0" cy="0"/>
        </a:xfrm>
      </p:grpSpPr>
      <p:grpSp>
        <p:nvGrpSpPr>
          <p:cNvPr id="2253" name="Google Shape;2253;p150"/>
          <p:cNvGrpSpPr/>
          <p:nvPr/>
        </p:nvGrpSpPr>
        <p:grpSpPr>
          <a:xfrm rot="2506023">
            <a:off x="1699518" y="-937675"/>
            <a:ext cx="9083674" cy="8733375"/>
            <a:chOff x="1786775" y="1002200"/>
            <a:chExt cx="3861800" cy="3712875"/>
          </a:xfrm>
        </p:grpSpPr>
        <p:sp>
          <p:nvSpPr>
            <p:cNvPr id="2254" name="Google Shape;2254;p150"/>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p15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p15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57" name="Google Shape;2257;p150"/>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700"/>
              <a:buNone/>
              <a:defRPr sz="9600">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258" name="Google Shape;2258;p150"/>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259" name="Google Shape;2259;p15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2260"/>
        <p:cNvGrpSpPr/>
        <p:nvPr/>
      </p:nvGrpSpPr>
      <p:grpSpPr>
        <a:xfrm>
          <a:off x="0" y="0"/>
          <a:ext cx="0" cy="0"/>
          <a:chOff x="0" y="0"/>
          <a:chExt cx="0" cy="0"/>
        </a:xfrm>
      </p:grpSpPr>
      <p:sp>
        <p:nvSpPr>
          <p:cNvPr id="2261" name="Google Shape;2261;p151"/>
          <p:cNvSpPr/>
          <p:nvPr/>
        </p:nvSpPr>
        <p:spPr>
          <a:xfrm rot="277628">
            <a:off x="5316909" y="-3412888"/>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p151"/>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FFFFFF"/>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2263" name="Google Shape;2263;p151"/>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00000"/>
              </a:buClr>
              <a:buSzPts val="3700"/>
              <a:buNone/>
              <a:defRPr sz="1900">
                <a:solidFill>
                  <a:srgbClr val="000000"/>
                </a:solidFill>
              </a:defRPr>
            </a:lvl1pPr>
            <a:lvl2pPr lvl="1" algn="l">
              <a:lnSpc>
                <a:spcPct val="100000"/>
              </a:lnSpc>
              <a:spcBef>
                <a:spcPts val="0"/>
              </a:spcBef>
              <a:spcAft>
                <a:spcPts val="0"/>
              </a:spcAft>
              <a:buClr>
                <a:srgbClr val="000000"/>
              </a:buClr>
              <a:buSzPts val="3700"/>
              <a:buNone/>
              <a:defRPr sz="3700">
                <a:solidFill>
                  <a:srgbClr val="000000"/>
                </a:solidFill>
              </a:defRPr>
            </a:lvl2pPr>
            <a:lvl3pPr lvl="2" algn="l">
              <a:lnSpc>
                <a:spcPct val="100000"/>
              </a:lnSpc>
              <a:spcBef>
                <a:spcPts val="0"/>
              </a:spcBef>
              <a:spcAft>
                <a:spcPts val="0"/>
              </a:spcAft>
              <a:buClr>
                <a:srgbClr val="000000"/>
              </a:buClr>
              <a:buSzPts val="3700"/>
              <a:buNone/>
              <a:defRPr sz="3700">
                <a:solidFill>
                  <a:srgbClr val="000000"/>
                </a:solidFill>
              </a:defRPr>
            </a:lvl3pPr>
            <a:lvl4pPr lvl="3" algn="l">
              <a:lnSpc>
                <a:spcPct val="100000"/>
              </a:lnSpc>
              <a:spcBef>
                <a:spcPts val="0"/>
              </a:spcBef>
              <a:spcAft>
                <a:spcPts val="0"/>
              </a:spcAft>
              <a:buClr>
                <a:srgbClr val="000000"/>
              </a:buClr>
              <a:buSzPts val="3700"/>
              <a:buNone/>
              <a:defRPr sz="3700">
                <a:solidFill>
                  <a:srgbClr val="000000"/>
                </a:solidFill>
              </a:defRPr>
            </a:lvl4pPr>
            <a:lvl5pPr lvl="4" algn="l">
              <a:lnSpc>
                <a:spcPct val="100000"/>
              </a:lnSpc>
              <a:spcBef>
                <a:spcPts val="0"/>
              </a:spcBef>
              <a:spcAft>
                <a:spcPts val="0"/>
              </a:spcAft>
              <a:buClr>
                <a:srgbClr val="000000"/>
              </a:buClr>
              <a:buSzPts val="3700"/>
              <a:buNone/>
              <a:defRPr sz="3700">
                <a:solidFill>
                  <a:srgbClr val="000000"/>
                </a:solidFill>
              </a:defRPr>
            </a:lvl5pPr>
            <a:lvl6pPr lvl="5" algn="l">
              <a:lnSpc>
                <a:spcPct val="100000"/>
              </a:lnSpc>
              <a:spcBef>
                <a:spcPts val="0"/>
              </a:spcBef>
              <a:spcAft>
                <a:spcPts val="0"/>
              </a:spcAft>
              <a:buClr>
                <a:srgbClr val="000000"/>
              </a:buClr>
              <a:buSzPts val="3700"/>
              <a:buNone/>
              <a:defRPr sz="3700">
                <a:solidFill>
                  <a:srgbClr val="000000"/>
                </a:solidFill>
              </a:defRPr>
            </a:lvl6pPr>
            <a:lvl7pPr lvl="6" algn="l">
              <a:lnSpc>
                <a:spcPct val="100000"/>
              </a:lnSpc>
              <a:spcBef>
                <a:spcPts val="0"/>
              </a:spcBef>
              <a:spcAft>
                <a:spcPts val="0"/>
              </a:spcAft>
              <a:buClr>
                <a:srgbClr val="000000"/>
              </a:buClr>
              <a:buSzPts val="3700"/>
              <a:buNone/>
              <a:defRPr sz="3700">
                <a:solidFill>
                  <a:srgbClr val="000000"/>
                </a:solidFill>
              </a:defRPr>
            </a:lvl7pPr>
            <a:lvl8pPr lvl="7" algn="l">
              <a:lnSpc>
                <a:spcPct val="100000"/>
              </a:lnSpc>
              <a:spcBef>
                <a:spcPts val="0"/>
              </a:spcBef>
              <a:spcAft>
                <a:spcPts val="0"/>
              </a:spcAft>
              <a:buClr>
                <a:srgbClr val="000000"/>
              </a:buClr>
              <a:buSzPts val="3700"/>
              <a:buNone/>
              <a:defRPr sz="3700">
                <a:solidFill>
                  <a:srgbClr val="000000"/>
                </a:solidFill>
              </a:defRPr>
            </a:lvl8pPr>
            <a:lvl9pPr lvl="8" algn="l">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2264" name="Google Shape;2264;p151"/>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p151"/>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p15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2267"/>
        <p:cNvGrpSpPr/>
        <p:nvPr/>
      </p:nvGrpSpPr>
      <p:grpSpPr>
        <a:xfrm>
          <a:off x="0" y="0"/>
          <a:ext cx="0" cy="0"/>
          <a:chOff x="0" y="0"/>
          <a:chExt cx="0" cy="0"/>
        </a:xfrm>
      </p:grpSpPr>
      <p:sp>
        <p:nvSpPr>
          <p:cNvPr id="2268" name="Google Shape;2268;p152"/>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SzPts val="3700"/>
              <a:buNone/>
              <a:defRPr sz="9600">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269" name="Google Shape;2269;p152"/>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70" name="Google Shape;2270;p15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2271"/>
        <p:cNvGrpSpPr/>
        <p:nvPr/>
      </p:nvGrpSpPr>
      <p:grpSpPr>
        <a:xfrm>
          <a:off x="0" y="0"/>
          <a:ext cx="0" cy="0"/>
          <a:chOff x="0" y="0"/>
          <a:chExt cx="0" cy="0"/>
        </a:xfrm>
      </p:grpSpPr>
      <p:sp>
        <p:nvSpPr>
          <p:cNvPr id="2272" name="Google Shape;2272;p153"/>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73" name="Google Shape;2273;p153"/>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274" name="Google Shape;2274;p153"/>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275" name="Google Shape;2275;p153"/>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276" name="Google Shape;2276;p153"/>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77" name="Google Shape;2277;p153"/>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78" name="Google Shape;2278;p153"/>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79" name="Google Shape;2279;p153"/>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80" name="Google Shape;2280;p153"/>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81" name="Google Shape;2281;p153"/>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82" name="Google Shape;2282;p153"/>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83" name="Google Shape;2283;p153"/>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84" name="Google Shape;2284;p153"/>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285" name="Google Shape;2285;p15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115"/>
        <p:cNvGrpSpPr/>
        <p:nvPr/>
      </p:nvGrpSpPr>
      <p:grpSpPr>
        <a:xfrm>
          <a:off x="0" y="0"/>
          <a:ext cx="0" cy="0"/>
          <a:chOff x="0" y="0"/>
          <a:chExt cx="0" cy="0"/>
        </a:xfrm>
      </p:grpSpPr>
      <p:grpSp>
        <p:nvGrpSpPr>
          <p:cNvPr id="116" name="Google Shape;116;p16"/>
          <p:cNvGrpSpPr/>
          <p:nvPr/>
        </p:nvGrpSpPr>
        <p:grpSpPr>
          <a:xfrm rot="1351513">
            <a:off x="-557372" y="-3153669"/>
            <a:ext cx="13306474" cy="12793186"/>
            <a:chOff x="1786775" y="1002200"/>
            <a:chExt cx="3861800" cy="3712875"/>
          </a:xfrm>
        </p:grpSpPr>
        <p:sp>
          <p:nvSpPr>
            <p:cNvPr id="117" name="Google Shape;117;p1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21" name="Google Shape;121;p16"/>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2286"/>
        <p:cNvGrpSpPr/>
        <p:nvPr/>
      </p:nvGrpSpPr>
      <p:grpSpPr>
        <a:xfrm>
          <a:off x="0" y="0"/>
          <a:ext cx="0" cy="0"/>
          <a:chOff x="0" y="0"/>
          <a:chExt cx="0" cy="0"/>
        </a:xfrm>
      </p:grpSpPr>
      <p:grpSp>
        <p:nvGrpSpPr>
          <p:cNvPr id="2287" name="Google Shape;2287;p154"/>
          <p:cNvGrpSpPr/>
          <p:nvPr/>
        </p:nvGrpSpPr>
        <p:grpSpPr>
          <a:xfrm rot="1351459">
            <a:off x="282611" y="-3204088"/>
            <a:ext cx="12754533" cy="12262187"/>
            <a:chOff x="1786775" y="1002200"/>
            <a:chExt cx="3861800" cy="3712875"/>
          </a:xfrm>
        </p:grpSpPr>
        <p:sp>
          <p:nvSpPr>
            <p:cNvPr id="2288" name="Google Shape;2288;p15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9" name="Google Shape;2289;p15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p15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1" name="Google Shape;2291;p154"/>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292" name="Google Shape;2292;p15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2293"/>
        <p:cNvGrpSpPr/>
        <p:nvPr/>
      </p:nvGrpSpPr>
      <p:grpSpPr>
        <a:xfrm>
          <a:off x="0" y="0"/>
          <a:ext cx="0" cy="0"/>
          <a:chOff x="0" y="0"/>
          <a:chExt cx="0" cy="0"/>
        </a:xfrm>
      </p:grpSpPr>
      <p:sp>
        <p:nvSpPr>
          <p:cNvPr id="2294" name="Google Shape;2294;p155"/>
          <p:cNvSpPr/>
          <p:nvPr/>
        </p:nvSpPr>
        <p:spPr>
          <a:xfrm rot="277728">
            <a:off x="976963" y="-3194791"/>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p155"/>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2296" name="Google Shape;2296;p1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297" name="Google Shape;2297;p155"/>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98" name="Google Shape;2298;p155"/>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99" name="Google Shape;2299;p155"/>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00" name="Google Shape;2300;p155"/>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301" name="Google Shape;2301;p155"/>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2302" name="Google Shape;2302;p155"/>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2303"/>
        <p:cNvGrpSpPr/>
        <p:nvPr/>
      </p:nvGrpSpPr>
      <p:grpSpPr>
        <a:xfrm>
          <a:off x="0" y="0"/>
          <a:ext cx="0" cy="0"/>
          <a:chOff x="0" y="0"/>
          <a:chExt cx="0" cy="0"/>
        </a:xfrm>
      </p:grpSpPr>
      <p:sp>
        <p:nvSpPr>
          <p:cNvPr id="2304" name="Google Shape;2304;p156"/>
          <p:cNvSpPr/>
          <p:nvPr/>
        </p:nvSpPr>
        <p:spPr>
          <a:xfrm rot="277628">
            <a:off x="6174876" y="-6100355"/>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p156"/>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06" name="Google Shape;2306;p156"/>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07" name="Google Shape;2307;p15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2308"/>
        <p:cNvGrpSpPr/>
        <p:nvPr/>
      </p:nvGrpSpPr>
      <p:grpSpPr>
        <a:xfrm>
          <a:off x="0" y="0"/>
          <a:ext cx="0" cy="0"/>
          <a:chOff x="0" y="0"/>
          <a:chExt cx="0" cy="0"/>
        </a:xfrm>
      </p:grpSpPr>
      <p:sp>
        <p:nvSpPr>
          <p:cNvPr id="2309" name="Google Shape;2309;p157"/>
          <p:cNvSpPr/>
          <p:nvPr/>
        </p:nvSpPr>
        <p:spPr>
          <a:xfrm rot="-277628" flipH="1">
            <a:off x="-8438825" y="-6189921"/>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p157"/>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11" name="Google Shape;2311;p157"/>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12" name="Google Shape;2312;p15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313"/>
        <p:cNvGrpSpPr/>
        <p:nvPr/>
      </p:nvGrpSpPr>
      <p:grpSpPr>
        <a:xfrm>
          <a:off x="0" y="0"/>
          <a:ext cx="0" cy="0"/>
          <a:chOff x="0" y="0"/>
          <a:chExt cx="0" cy="0"/>
        </a:xfrm>
      </p:grpSpPr>
      <p:sp>
        <p:nvSpPr>
          <p:cNvPr id="2314" name="Google Shape;2314;p15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2315"/>
        <p:cNvGrpSpPr/>
        <p:nvPr/>
      </p:nvGrpSpPr>
      <p:grpSpPr>
        <a:xfrm>
          <a:off x="0" y="0"/>
          <a:ext cx="0" cy="0"/>
          <a:chOff x="0" y="0"/>
          <a:chExt cx="0" cy="0"/>
        </a:xfrm>
      </p:grpSpPr>
      <p:sp>
        <p:nvSpPr>
          <p:cNvPr id="2316" name="Google Shape;2316;p159"/>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2317" name="Google Shape;2317;p159"/>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318" name="Google Shape;2318;p159"/>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2319" name="Google Shape;2319;p159"/>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2320" name="Google Shape;2320;p159"/>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321" name="Google Shape;2321;p159"/>
          <p:cNvSpPr>
            <a:spLocks noGrp="1"/>
          </p:cNvSpPr>
          <p:nvPr>
            <p:ph type="pic" idx="3"/>
          </p:nvPr>
        </p:nvSpPr>
        <p:spPr>
          <a:xfrm>
            <a:off x="860979" y="1650557"/>
            <a:ext cx="5120700" cy="3584100"/>
          </a:xfrm>
          <a:prstGeom prst="rect">
            <a:avLst/>
          </a:prstGeom>
          <a:noFill/>
          <a:ln>
            <a:noFill/>
          </a:ln>
        </p:spPr>
      </p:sp>
      <p:sp>
        <p:nvSpPr>
          <p:cNvPr id="2322" name="Google Shape;2322;p159"/>
          <p:cNvSpPr>
            <a:spLocks noGrp="1"/>
          </p:cNvSpPr>
          <p:nvPr>
            <p:ph type="pic" idx="4"/>
          </p:nvPr>
        </p:nvSpPr>
        <p:spPr>
          <a:xfrm>
            <a:off x="6221484" y="1650557"/>
            <a:ext cx="5120700" cy="3584100"/>
          </a:xfrm>
          <a:prstGeom prst="rect">
            <a:avLst/>
          </a:prstGeom>
          <a:noFill/>
          <a:ln>
            <a:noFill/>
          </a:ln>
        </p:spPr>
      </p:sp>
      <p:sp>
        <p:nvSpPr>
          <p:cNvPr id="2323" name="Google Shape;2323;p159"/>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324" name="Google Shape;2324;p159"/>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325" name="Google Shape;2325;p159"/>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326" name="Google Shape;2326;p159"/>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32"/>
        <p:cNvGrpSpPr/>
        <p:nvPr/>
      </p:nvGrpSpPr>
      <p:grpSpPr>
        <a:xfrm>
          <a:off x="0" y="0"/>
          <a:ext cx="0" cy="0"/>
          <a:chOff x="0" y="0"/>
          <a:chExt cx="0" cy="0"/>
        </a:xfrm>
      </p:grpSpPr>
      <p:grpSp>
        <p:nvGrpSpPr>
          <p:cNvPr id="2333" name="Google Shape;2333;p161"/>
          <p:cNvGrpSpPr/>
          <p:nvPr/>
        </p:nvGrpSpPr>
        <p:grpSpPr>
          <a:xfrm rot="-6901706">
            <a:off x="-3053984" y="-3359870"/>
            <a:ext cx="13959210" cy="13849267"/>
            <a:chOff x="1145934" y="462940"/>
            <a:chExt cx="5057544" cy="4964122"/>
          </a:xfrm>
        </p:grpSpPr>
        <p:sp>
          <p:nvSpPr>
            <p:cNvPr id="2334" name="Google Shape;2334;p161"/>
            <p:cNvSpPr/>
            <p:nvPr/>
          </p:nvSpPr>
          <p:spPr>
            <a:xfrm rot="-1172623">
              <a:off x="1674115" y="1021385"/>
              <a:ext cx="4001184" cy="384723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p16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6" name="Google Shape;2336;p16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37" name="Google Shape;2337;p161"/>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Font typeface="Roboto"/>
              <a:buNone/>
              <a:defRPr sz="4800">
                <a:latin typeface="Roboto"/>
                <a:ea typeface="Roboto"/>
                <a:cs typeface="Roboto"/>
                <a:sym typeface="Roboto"/>
              </a:defRPr>
            </a:lvl1pPr>
            <a:lvl2pPr lvl="1" algn="l">
              <a:lnSpc>
                <a:spcPct val="100000"/>
              </a:lnSpc>
              <a:spcBef>
                <a:spcPts val="0"/>
              </a:spcBef>
              <a:spcAft>
                <a:spcPts val="0"/>
              </a:spcAft>
              <a:buSzPts val="4800"/>
              <a:buFont typeface="Roboto"/>
              <a:buNone/>
              <a:defRPr sz="4800">
                <a:latin typeface="Roboto"/>
                <a:ea typeface="Roboto"/>
                <a:cs typeface="Roboto"/>
                <a:sym typeface="Roboto"/>
              </a:defRPr>
            </a:lvl2pPr>
            <a:lvl3pPr lvl="2" algn="l">
              <a:lnSpc>
                <a:spcPct val="100000"/>
              </a:lnSpc>
              <a:spcBef>
                <a:spcPts val="0"/>
              </a:spcBef>
              <a:spcAft>
                <a:spcPts val="0"/>
              </a:spcAft>
              <a:buSzPts val="4800"/>
              <a:buFont typeface="Roboto"/>
              <a:buNone/>
              <a:defRPr sz="4800">
                <a:latin typeface="Roboto"/>
                <a:ea typeface="Roboto"/>
                <a:cs typeface="Roboto"/>
                <a:sym typeface="Roboto"/>
              </a:defRPr>
            </a:lvl3pPr>
            <a:lvl4pPr lvl="3" algn="l">
              <a:lnSpc>
                <a:spcPct val="100000"/>
              </a:lnSpc>
              <a:spcBef>
                <a:spcPts val="0"/>
              </a:spcBef>
              <a:spcAft>
                <a:spcPts val="0"/>
              </a:spcAft>
              <a:buSzPts val="4800"/>
              <a:buFont typeface="Roboto"/>
              <a:buNone/>
              <a:defRPr sz="4800">
                <a:latin typeface="Roboto"/>
                <a:ea typeface="Roboto"/>
                <a:cs typeface="Roboto"/>
                <a:sym typeface="Roboto"/>
              </a:defRPr>
            </a:lvl4pPr>
            <a:lvl5pPr lvl="4" algn="l">
              <a:lnSpc>
                <a:spcPct val="100000"/>
              </a:lnSpc>
              <a:spcBef>
                <a:spcPts val="0"/>
              </a:spcBef>
              <a:spcAft>
                <a:spcPts val="0"/>
              </a:spcAft>
              <a:buSzPts val="4800"/>
              <a:buFont typeface="Roboto"/>
              <a:buNone/>
              <a:defRPr sz="4800">
                <a:latin typeface="Roboto"/>
                <a:ea typeface="Roboto"/>
                <a:cs typeface="Roboto"/>
                <a:sym typeface="Roboto"/>
              </a:defRPr>
            </a:lvl5pPr>
            <a:lvl6pPr lvl="5" algn="l">
              <a:lnSpc>
                <a:spcPct val="100000"/>
              </a:lnSpc>
              <a:spcBef>
                <a:spcPts val="0"/>
              </a:spcBef>
              <a:spcAft>
                <a:spcPts val="0"/>
              </a:spcAft>
              <a:buSzPts val="4800"/>
              <a:buFont typeface="Roboto"/>
              <a:buNone/>
              <a:defRPr sz="4800">
                <a:latin typeface="Roboto"/>
                <a:ea typeface="Roboto"/>
                <a:cs typeface="Roboto"/>
                <a:sym typeface="Roboto"/>
              </a:defRPr>
            </a:lvl6pPr>
            <a:lvl7pPr lvl="6" algn="l">
              <a:lnSpc>
                <a:spcPct val="100000"/>
              </a:lnSpc>
              <a:spcBef>
                <a:spcPts val="0"/>
              </a:spcBef>
              <a:spcAft>
                <a:spcPts val="0"/>
              </a:spcAft>
              <a:buSzPts val="4800"/>
              <a:buFont typeface="Roboto"/>
              <a:buNone/>
              <a:defRPr sz="4800">
                <a:latin typeface="Roboto"/>
                <a:ea typeface="Roboto"/>
                <a:cs typeface="Roboto"/>
                <a:sym typeface="Roboto"/>
              </a:defRPr>
            </a:lvl7pPr>
            <a:lvl8pPr lvl="7" algn="l">
              <a:lnSpc>
                <a:spcPct val="100000"/>
              </a:lnSpc>
              <a:spcBef>
                <a:spcPts val="0"/>
              </a:spcBef>
              <a:spcAft>
                <a:spcPts val="0"/>
              </a:spcAft>
              <a:buSzPts val="4800"/>
              <a:buFont typeface="Roboto"/>
              <a:buNone/>
              <a:defRPr sz="4800">
                <a:latin typeface="Roboto"/>
                <a:ea typeface="Roboto"/>
                <a:cs typeface="Roboto"/>
                <a:sym typeface="Roboto"/>
              </a:defRPr>
            </a:lvl8pPr>
            <a:lvl9pPr lvl="8" algn="l">
              <a:lnSpc>
                <a:spcPct val="100000"/>
              </a:lnSpc>
              <a:spcBef>
                <a:spcPts val="0"/>
              </a:spcBef>
              <a:spcAft>
                <a:spcPts val="0"/>
              </a:spcAft>
              <a:buSzPts val="4800"/>
              <a:buFont typeface="Roboto"/>
              <a:buNone/>
              <a:defRPr sz="4800">
                <a:latin typeface="Roboto"/>
                <a:ea typeface="Roboto"/>
                <a:cs typeface="Roboto"/>
                <a:sym typeface="Roboto"/>
              </a:defRPr>
            </a:lvl9pPr>
          </a:lstStyle>
          <a:p>
            <a:endParaRPr/>
          </a:p>
        </p:txBody>
      </p:sp>
      <p:sp>
        <p:nvSpPr>
          <p:cNvPr id="2338" name="Google Shape;2338;p161"/>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chemeClr val="dk1"/>
                </a:solidFill>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39" name="Google Shape;2339;p16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40"/>
        <p:cNvGrpSpPr/>
        <p:nvPr/>
      </p:nvGrpSpPr>
      <p:grpSpPr>
        <a:xfrm>
          <a:off x="0" y="0"/>
          <a:ext cx="0" cy="0"/>
          <a:chOff x="0" y="0"/>
          <a:chExt cx="0" cy="0"/>
        </a:xfrm>
      </p:grpSpPr>
      <p:sp>
        <p:nvSpPr>
          <p:cNvPr id="2341" name="Google Shape;2341;p16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2342"/>
        <p:cNvGrpSpPr/>
        <p:nvPr/>
      </p:nvGrpSpPr>
      <p:grpSpPr>
        <a:xfrm>
          <a:off x="0" y="0"/>
          <a:ext cx="0" cy="0"/>
          <a:chOff x="0" y="0"/>
          <a:chExt cx="0" cy="0"/>
        </a:xfrm>
      </p:grpSpPr>
      <p:grpSp>
        <p:nvGrpSpPr>
          <p:cNvPr id="2343" name="Google Shape;2343;p163"/>
          <p:cNvGrpSpPr/>
          <p:nvPr/>
        </p:nvGrpSpPr>
        <p:grpSpPr>
          <a:xfrm rot="2506023">
            <a:off x="1699518" y="-937675"/>
            <a:ext cx="9083674" cy="8733375"/>
            <a:chOff x="1786775" y="1002200"/>
            <a:chExt cx="3861800" cy="3712875"/>
          </a:xfrm>
        </p:grpSpPr>
        <p:sp>
          <p:nvSpPr>
            <p:cNvPr id="2344" name="Google Shape;2344;p16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16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p16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47" name="Google Shape;2347;p163"/>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700"/>
              <a:buNone/>
              <a:defRPr sz="9600">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348" name="Google Shape;2348;p163"/>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349" name="Google Shape;2349;p16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50"/>
        <p:cNvGrpSpPr/>
        <p:nvPr/>
      </p:nvGrpSpPr>
      <p:grpSpPr>
        <a:xfrm>
          <a:off x="0" y="0"/>
          <a:ext cx="0" cy="0"/>
          <a:chOff x="0" y="0"/>
          <a:chExt cx="0" cy="0"/>
        </a:xfrm>
      </p:grpSpPr>
      <p:sp>
        <p:nvSpPr>
          <p:cNvPr id="2351" name="Google Shape;2351;p164"/>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6900"/>
              <a:buNone/>
              <a:defRPr sz="6700">
                <a:solidFill>
                  <a:srgbClr val="FFFFFF"/>
                </a:solidFill>
                <a:latin typeface="Fredoka"/>
                <a:ea typeface="Fredoka"/>
                <a:cs typeface="Fredoka"/>
                <a:sym typeface="Fredoka"/>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352" name="Google Shape;2352;p164"/>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grpSp>
        <p:nvGrpSpPr>
          <p:cNvPr id="2353" name="Google Shape;2353;p164"/>
          <p:cNvGrpSpPr/>
          <p:nvPr/>
        </p:nvGrpSpPr>
        <p:grpSpPr>
          <a:xfrm rot="12725">
            <a:off x="4191574" y="-965406"/>
            <a:ext cx="11505626" cy="10255352"/>
            <a:chOff x="1543903" y="1051131"/>
            <a:chExt cx="4579322" cy="4218197"/>
          </a:xfrm>
        </p:grpSpPr>
        <p:sp>
          <p:nvSpPr>
            <p:cNvPr id="2354" name="Google Shape;2354;p164"/>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p16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p16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57" name="Google Shape;2357;p16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122"/>
        <p:cNvGrpSpPr/>
        <p:nvPr/>
      </p:nvGrpSpPr>
      <p:grpSpPr>
        <a:xfrm>
          <a:off x="0" y="0"/>
          <a:ext cx="0" cy="0"/>
          <a:chOff x="0" y="0"/>
          <a:chExt cx="0" cy="0"/>
        </a:xfrm>
      </p:grpSpPr>
      <p:grpSp>
        <p:nvGrpSpPr>
          <p:cNvPr id="123" name="Google Shape;123;p17"/>
          <p:cNvGrpSpPr/>
          <p:nvPr/>
        </p:nvGrpSpPr>
        <p:grpSpPr>
          <a:xfrm rot="-2808558" flipH="1">
            <a:off x="-1026480" y="-2548457"/>
            <a:ext cx="12774326" cy="12406586"/>
            <a:chOff x="1786775" y="1002200"/>
            <a:chExt cx="3861800" cy="3712875"/>
          </a:xfrm>
        </p:grpSpPr>
        <p:sp>
          <p:nvSpPr>
            <p:cNvPr id="124" name="Google Shape;124;p1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1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28" name="Google Shape;128;p17"/>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9" name="Google Shape;129;p17"/>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0" name="Google Shape;130;p17"/>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1" name="Google Shape;131;p17"/>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A5B7C6"/>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2" name="Google Shape;132;p17"/>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445D7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3" name="Google Shape;133;p17"/>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Clr>
                <a:schemeClr val="accent3"/>
              </a:buClr>
              <a:buSzPts val="3700"/>
              <a:buNone/>
              <a:defRPr sz="3700">
                <a:solidFill>
                  <a:schemeClr val="accent3"/>
                </a:solidFill>
              </a:defRPr>
            </a:lvl2pPr>
            <a:lvl3pPr lvl="2" algn="ctr">
              <a:lnSpc>
                <a:spcPct val="100000"/>
              </a:lnSpc>
              <a:spcBef>
                <a:spcPts val="0"/>
              </a:spcBef>
              <a:spcAft>
                <a:spcPts val="0"/>
              </a:spcAft>
              <a:buClr>
                <a:schemeClr val="accent3"/>
              </a:buClr>
              <a:buSzPts val="3700"/>
              <a:buNone/>
              <a:defRPr sz="3700">
                <a:solidFill>
                  <a:schemeClr val="accent3"/>
                </a:solidFill>
              </a:defRPr>
            </a:lvl3pPr>
            <a:lvl4pPr lvl="3" algn="ctr">
              <a:lnSpc>
                <a:spcPct val="100000"/>
              </a:lnSpc>
              <a:spcBef>
                <a:spcPts val="0"/>
              </a:spcBef>
              <a:spcAft>
                <a:spcPts val="0"/>
              </a:spcAft>
              <a:buClr>
                <a:schemeClr val="accent3"/>
              </a:buClr>
              <a:buSzPts val="3700"/>
              <a:buNone/>
              <a:defRPr sz="3700">
                <a:solidFill>
                  <a:schemeClr val="accent3"/>
                </a:solidFill>
              </a:defRPr>
            </a:lvl4pPr>
            <a:lvl5pPr lvl="4" algn="ctr">
              <a:lnSpc>
                <a:spcPct val="100000"/>
              </a:lnSpc>
              <a:spcBef>
                <a:spcPts val="0"/>
              </a:spcBef>
              <a:spcAft>
                <a:spcPts val="0"/>
              </a:spcAft>
              <a:buClr>
                <a:schemeClr val="accent3"/>
              </a:buClr>
              <a:buSzPts val="3700"/>
              <a:buNone/>
              <a:defRPr sz="3700">
                <a:solidFill>
                  <a:schemeClr val="accent3"/>
                </a:solidFill>
              </a:defRPr>
            </a:lvl5pPr>
            <a:lvl6pPr lvl="5" algn="ctr">
              <a:lnSpc>
                <a:spcPct val="100000"/>
              </a:lnSpc>
              <a:spcBef>
                <a:spcPts val="0"/>
              </a:spcBef>
              <a:spcAft>
                <a:spcPts val="0"/>
              </a:spcAft>
              <a:buClr>
                <a:schemeClr val="accent3"/>
              </a:buClr>
              <a:buSzPts val="3700"/>
              <a:buNone/>
              <a:defRPr sz="3700">
                <a:solidFill>
                  <a:schemeClr val="accent3"/>
                </a:solidFill>
              </a:defRPr>
            </a:lvl6pPr>
            <a:lvl7pPr lvl="6" algn="ctr">
              <a:lnSpc>
                <a:spcPct val="100000"/>
              </a:lnSpc>
              <a:spcBef>
                <a:spcPts val="0"/>
              </a:spcBef>
              <a:spcAft>
                <a:spcPts val="0"/>
              </a:spcAft>
              <a:buClr>
                <a:schemeClr val="accent3"/>
              </a:buClr>
              <a:buSzPts val="3700"/>
              <a:buNone/>
              <a:defRPr sz="3700">
                <a:solidFill>
                  <a:schemeClr val="accent3"/>
                </a:solidFill>
              </a:defRPr>
            </a:lvl7pPr>
            <a:lvl8pPr lvl="7" algn="ctr">
              <a:lnSpc>
                <a:spcPct val="100000"/>
              </a:lnSpc>
              <a:spcBef>
                <a:spcPts val="0"/>
              </a:spcBef>
              <a:spcAft>
                <a:spcPts val="0"/>
              </a:spcAft>
              <a:buClr>
                <a:schemeClr val="accent3"/>
              </a:buClr>
              <a:buSzPts val="3700"/>
              <a:buNone/>
              <a:defRPr sz="3700">
                <a:solidFill>
                  <a:schemeClr val="accent3"/>
                </a:solidFill>
              </a:defRPr>
            </a:lvl8pPr>
            <a:lvl9pPr lvl="8" algn="ctr">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134" name="Google Shape;134;p1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358"/>
        <p:cNvGrpSpPr/>
        <p:nvPr/>
      </p:nvGrpSpPr>
      <p:grpSpPr>
        <a:xfrm>
          <a:off x="0" y="0"/>
          <a:ext cx="0" cy="0"/>
          <a:chOff x="0" y="0"/>
          <a:chExt cx="0" cy="0"/>
        </a:xfrm>
      </p:grpSpPr>
      <p:grpSp>
        <p:nvGrpSpPr>
          <p:cNvPr id="2359" name="Google Shape;2359;p165"/>
          <p:cNvGrpSpPr/>
          <p:nvPr/>
        </p:nvGrpSpPr>
        <p:grpSpPr>
          <a:xfrm rot="-12725" flipH="1">
            <a:off x="-3429128" y="-965406"/>
            <a:ext cx="11505626" cy="10255352"/>
            <a:chOff x="1543903" y="1051131"/>
            <a:chExt cx="4579322" cy="4218197"/>
          </a:xfrm>
        </p:grpSpPr>
        <p:sp>
          <p:nvSpPr>
            <p:cNvPr id="2360" name="Google Shape;2360;p165"/>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p16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p16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63" name="Google Shape;2363;p16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64"/>
        <p:cNvGrpSpPr/>
        <p:nvPr/>
      </p:nvGrpSpPr>
      <p:grpSpPr>
        <a:xfrm>
          <a:off x="0" y="0"/>
          <a:ext cx="0" cy="0"/>
          <a:chOff x="0" y="0"/>
          <a:chExt cx="0" cy="0"/>
        </a:xfrm>
      </p:grpSpPr>
      <p:grpSp>
        <p:nvGrpSpPr>
          <p:cNvPr id="2365" name="Google Shape;2365;p166"/>
          <p:cNvGrpSpPr/>
          <p:nvPr/>
        </p:nvGrpSpPr>
        <p:grpSpPr>
          <a:xfrm rot="2506023">
            <a:off x="1699518" y="-937675"/>
            <a:ext cx="9083674" cy="8733375"/>
            <a:chOff x="1786775" y="1002200"/>
            <a:chExt cx="3861800" cy="3712875"/>
          </a:xfrm>
        </p:grpSpPr>
        <p:sp>
          <p:nvSpPr>
            <p:cNvPr id="2366" name="Google Shape;2366;p16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p166"/>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8" name="Google Shape;2368;p166"/>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69" name="Google Shape;2369;p166"/>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67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70" name="Google Shape;2370;p166"/>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71" name="Google Shape;2371;p166"/>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3"/>
              </a:buClr>
              <a:buSzPts val="16000"/>
              <a:buNone/>
              <a:defRPr sz="6700">
                <a:solidFill>
                  <a:schemeClr val="accent3"/>
                </a:solidFill>
              </a:defRPr>
            </a:lvl1pPr>
            <a:lvl2pPr lvl="1" algn="ctr">
              <a:lnSpc>
                <a:spcPct val="100000"/>
              </a:lnSpc>
              <a:spcBef>
                <a:spcPts val="0"/>
              </a:spcBef>
              <a:spcAft>
                <a:spcPts val="0"/>
              </a:spcAft>
              <a:buClr>
                <a:schemeClr val="accent3"/>
              </a:buClr>
              <a:buSzPts val="16000"/>
              <a:buNone/>
              <a:defRPr sz="16000">
                <a:solidFill>
                  <a:schemeClr val="accent3"/>
                </a:solidFill>
              </a:defRPr>
            </a:lvl2pPr>
            <a:lvl3pPr lvl="2" algn="ctr">
              <a:lnSpc>
                <a:spcPct val="100000"/>
              </a:lnSpc>
              <a:spcBef>
                <a:spcPts val="0"/>
              </a:spcBef>
              <a:spcAft>
                <a:spcPts val="0"/>
              </a:spcAft>
              <a:buClr>
                <a:schemeClr val="accent3"/>
              </a:buClr>
              <a:buSzPts val="16000"/>
              <a:buNone/>
              <a:defRPr sz="16000">
                <a:solidFill>
                  <a:schemeClr val="accent3"/>
                </a:solidFill>
              </a:defRPr>
            </a:lvl3pPr>
            <a:lvl4pPr lvl="3" algn="ctr">
              <a:lnSpc>
                <a:spcPct val="100000"/>
              </a:lnSpc>
              <a:spcBef>
                <a:spcPts val="0"/>
              </a:spcBef>
              <a:spcAft>
                <a:spcPts val="0"/>
              </a:spcAft>
              <a:buClr>
                <a:schemeClr val="accent3"/>
              </a:buClr>
              <a:buSzPts val="16000"/>
              <a:buNone/>
              <a:defRPr sz="16000">
                <a:solidFill>
                  <a:schemeClr val="accent3"/>
                </a:solidFill>
              </a:defRPr>
            </a:lvl4pPr>
            <a:lvl5pPr lvl="4" algn="ctr">
              <a:lnSpc>
                <a:spcPct val="100000"/>
              </a:lnSpc>
              <a:spcBef>
                <a:spcPts val="0"/>
              </a:spcBef>
              <a:spcAft>
                <a:spcPts val="0"/>
              </a:spcAft>
              <a:buClr>
                <a:schemeClr val="accent3"/>
              </a:buClr>
              <a:buSzPts val="16000"/>
              <a:buNone/>
              <a:defRPr sz="16000">
                <a:solidFill>
                  <a:schemeClr val="accent3"/>
                </a:solidFill>
              </a:defRPr>
            </a:lvl5pPr>
            <a:lvl6pPr lvl="5" algn="ctr">
              <a:lnSpc>
                <a:spcPct val="100000"/>
              </a:lnSpc>
              <a:spcBef>
                <a:spcPts val="0"/>
              </a:spcBef>
              <a:spcAft>
                <a:spcPts val="0"/>
              </a:spcAft>
              <a:buClr>
                <a:schemeClr val="accent3"/>
              </a:buClr>
              <a:buSzPts val="16000"/>
              <a:buNone/>
              <a:defRPr sz="16000">
                <a:solidFill>
                  <a:schemeClr val="accent3"/>
                </a:solidFill>
              </a:defRPr>
            </a:lvl6pPr>
            <a:lvl7pPr lvl="6" algn="ctr">
              <a:lnSpc>
                <a:spcPct val="100000"/>
              </a:lnSpc>
              <a:spcBef>
                <a:spcPts val="0"/>
              </a:spcBef>
              <a:spcAft>
                <a:spcPts val="0"/>
              </a:spcAft>
              <a:buClr>
                <a:schemeClr val="accent3"/>
              </a:buClr>
              <a:buSzPts val="16000"/>
              <a:buNone/>
              <a:defRPr sz="16000">
                <a:solidFill>
                  <a:schemeClr val="accent3"/>
                </a:solidFill>
              </a:defRPr>
            </a:lvl7pPr>
            <a:lvl8pPr lvl="7" algn="ctr">
              <a:lnSpc>
                <a:spcPct val="100000"/>
              </a:lnSpc>
              <a:spcBef>
                <a:spcPts val="0"/>
              </a:spcBef>
              <a:spcAft>
                <a:spcPts val="0"/>
              </a:spcAft>
              <a:buClr>
                <a:schemeClr val="accent3"/>
              </a:buClr>
              <a:buSzPts val="16000"/>
              <a:buNone/>
              <a:defRPr sz="16000">
                <a:solidFill>
                  <a:schemeClr val="accent3"/>
                </a:solidFill>
              </a:defRPr>
            </a:lvl8pPr>
            <a:lvl9pPr lvl="8" algn="ctr">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2372" name="Google Shape;2372;p16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73"/>
        <p:cNvGrpSpPr/>
        <p:nvPr/>
      </p:nvGrpSpPr>
      <p:grpSpPr>
        <a:xfrm>
          <a:off x="0" y="0"/>
          <a:ext cx="0" cy="0"/>
          <a:chOff x="0" y="0"/>
          <a:chExt cx="0" cy="0"/>
        </a:xfrm>
      </p:grpSpPr>
      <p:sp>
        <p:nvSpPr>
          <p:cNvPr id="2374" name="Google Shape;2374;p167"/>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75" name="Google Shape;2375;p167"/>
          <p:cNvGrpSpPr/>
          <p:nvPr/>
        </p:nvGrpSpPr>
        <p:grpSpPr>
          <a:xfrm rot="1379863">
            <a:off x="94270" y="-3629895"/>
            <a:ext cx="12901188" cy="12606483"/>
            <a:chOff x="1786775" y="1002200"/>
            <a:chExt cx="3861800" cy="3712875"/>
          </a:xfrm>
        </p:grpSpPr>
        <p:sp>
          <p:nvSpPr>
            <p:cNvPr id="2376" name="Google Shape;2376;p16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p16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p16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79" name="Google Shape;2379;p167"/>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80" name="Google Shape;2380;p167"/>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81" name="Google Shape;2381;p167"/>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82" name="Google Shape;2382;p167"/>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83" name="Google Shape;2383;p167"/>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384" name="Google Shape;2384;p16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85"/>
        <p:cNvGrpSpPr/>
        <p:nvPr/>
      </p:nvGrpSpPr>
      <p:grpSpPr>
        <a:xfrm>
          <a:off x="0" y="0"/>
          <a:ext cx="0" cy="0"/>
          <a:chOff x="0" y="0"/>
          <a:chExt cx="0" cy="0"/>
        </a:xfrm>
      </p:grpSpPr>
      <p:sp>
        <p:nvSpPr>
          <p:cNvPr id="2386" name="Google Shape;2386;p16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87" name="Google Shape;2387;p168"/>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88" name="Google Shape;2388;p168"/>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89" name="Google Shape;2389;p168"/>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90" name="Google Shape;2390;p168"/>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91" name="Google Shape;2391;p16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2"/>
        <p:cNvGrpSpPr/>
        <p:nvPr/>
      </p:nvGrpSpPr>
      <p:grpSpPr>
        <a:xfrm>
          <a:off x="0" y="0"/>
          <a:ext cx="0" cy="0"/>
          <a:chOff x="0" y="0"/>
          <a:chExt cx="0" cy="0"/>
        </a:xfrm>
      </p:grpSpPr>
      <p:sp>
        <p:nvSpPr>
          <p:cNvPr id="2393" name="Google Shape;2393;p169"/>
          <p:cNvSpPr/>
          <p:nvPr/>
        </p:nvSpPr>
        <p:spPr>
          <a:xfrm>
            <a:off x="10100" y="0"/>
            <a:ext cx="12192000" cy="6858000"/>
          </a:xfrm>
          <a:prstGeom prst="rect">
            <a:avLst/>
          </a:prstGeom>
          <a:solidFill>
            <a:srgbClr val="305DBF">
              <a:alpha val="137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4" name="Google Shape;2394;p169"/>
          <p:cNvSpPr/>
          <p:nvPr/>
        </p:nvSpPr>
        <p:spPr>
          <a:xfrm rot="8087307" flipH="1">
            <a:off x="6808646" y="-402627"/>
            <a:ext cx="7987366" cy="776099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395" name="Google Shape;2395;p169"/>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396" name="Google Shape;2396;p16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97"/>
        <p:cNvGrpSpPr/>
        <p:nvPr/>
      </p:nvGrpSpPr>
      <p:grpSpPr>
        <a:xfrm>
          <a:off x="0" y="0"/>
          <a:ext cx="0" cy="0"/>
          <a:chOff x="0" y="0"/>
          <a:chExt cx="0" cy="0"/>
        </a:xfrm>
      </p:grpSpPr>
      <p:sp>
        <p:nvSpPr>
          <p:cNvPr id="2398" name="Google Shape;2398;p170"/>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chemeClr val="accent3"/>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99" name="Google Shape;2399;p170"/>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2400" name="Google Shape;2400;p17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01"/>
        <p:cNvGrpSpPr/>
        <p:nvPr/>
      </p:nvGrpSpPr>
      <p:grpSpPr>
        <a:xfrm>
          <a:off x="0" y="0"/>
          <a:ext cx="0" cy="0"/>
          <a:chOff x="0" y="0"/>
          <a:chExt cx="0" cy="0"/>
        </a:xfrm>
      </p:grpSpPr>
      <p:grpSp>
        <p:nvGrpSpPr>
          <p:cNvPr id="2402" name="Google Shape;2402;p171"/>
          <p:cNvGrpSpPr/>
          <p:nvPr/>
        </p:nvGrpSpPr>
        <p:grpSpPr>
          <a:xfrm rot="1352988">
            <a:off x="-851705" y="-3935979"/>
            <a:ext cx="13895925" cy="13486229"/>
            <a:chOff x="1786775" y="1002200"/>
            <a:chExt cx="3861800" cy="3712875"/>
          </a:xfrm>
        </p:grpSpPr>
        <p:sp>
          <p:nvSpPr>
            <p:cNvPr id="2403" name="Google Shape;2403;p17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p17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p17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06" name="Google Shape;2406;p171"/>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5600"/>
              <a:buNone/>
              <a:defRPr>
                <a:solidFill>
                  <a:schemeClr val="accent3"/>
                </a:solidFill>
              </a:defRPr>
            </a:lvl1pPr>
            <a:lvl2pPr lvl="1" algn="ctr">
              <a:lnSpc>
                <a:spcPct val="100000"/>
              </a:lnSpc>
              <a:spcBef>
                <a:spcPts val="0"/>
              </a:spcBef>
              <a:spcAft>
                <a:spcPts val="0"/>
              </a:spcAft>
              <a:buClr>
                <a:schemeClr val="accent3"/>
              </a:buClr>
              <a:buSzPts val="5600"/>
              <a:buNone/>
              <a:defRPr sz="5600">
                <a:solidFill>
                  <a:schemeClr val="accent3"/>
                </a:solidFill>
              </a:defRPr>
            </a:lvl2pPr>
            <a:lvl3pPr lvl="2" algn="ctr">
              <a:lnSpc>
                <a:spcPct val="100000"/>
              </a:lnSpc>
              <a:spcBef>
                <a:spcPts val="0"/>
              </a:spcBef>
              <a:spcAft>
                <a:spcPts val="0"/>
              </a:spcAft>
              <a:buClr>
                <a:schemeClr val="accent3"/>
              </a:buClr>
              <a:buSzPts val="5600"/>
              <a:buNone/>
              <a:defRPr sz="5600">
                <a:solidFill>
                  <a:schemeClr val="accent3"/>
                </a:solidFill>
              </a:defRPr>
            </a:lvl3pPr>
            <a:lvl4pPr lvl="3" algn="ctr">
              <a:lnSpc>
                <a:spcPct val="100000"/>
              </a:lnSpc>
              <a:spcBef>
                <a:spcPts val="0"/>
              </a:spcBef>
              <a:spcAft>
                <a:spcPts val="0"/>
              </a:spcAft>
              <a:buClr>
                <a:schemeClr val="accent3"/>
              </a:buClr>
              <a:buSzPts val="5600"/>
              <a:buNone/>
              <a:defRPr sz="5600">
                <a:solidFill>
                  <a:schemeClr val="accent3"/>
                </a:solidFill>
              </a:defRPr>
            </a:lvl4pPr>
            <a:lvl5pPr lvl="4" algn="ctr">
              <a:lnSpc>
                <a:spcPct val="100000"/>
              </a:lnSpc>
              <a:spcBef>
                <a:spcPts val="0"/>
              </a:spcBef>
              <a:spcAft>
                <a:spcPts val="0"/>
              </a:spcAft>
              <a:buClr>
                <a:schemeClr val="accent3"/>
              </a:buClr>
              <a:buSzPts val="5600"/>
              <a:buNone/>
              <a:defRPr sz="5600">
                <a:solidFill>
                  <a:schemeClr val="accent3"/>
                </a:solidFill>
              </a:defRPr>
            </a:lvl5pPr>
            <a:lvl6pPr lvl="5" algn="ctr">
              <a:lnSpc>
                <a:spcPct val="100000"/>
              </a:lnSpc>
              <a:spcBef>
                <a:spcPts val="0"/>
              </a:spcBef>
              <a:spcAft>
                <a:spcPts val="0"/>
              </a:spcAft>
              <a:buClr>
                <a:schemeClr val="accent3"/>
              </a:buClr>
              <a:buSzPts val="5600"/>
              <a:buNone/>
              <a:defRPr sz="5600">
                <a:solidFill>
                  <a:schemeClr val="accent3"/>
                </a:solidFill>
              </a:defRPr>
            </a:lvl6pPr>
            <a:lvl7pPr lvl="6" algn="ctr">
              <a:lnSpc>
                <a:spcPct val="100000"/>
              </a:lnSpc>
              <a:spcBef>
                <a:spcPts val="0"/>
              </a:spcBef>
              <a:spcAft>
                <a:spcPts val="0"/>
              </a:spcAft>
              <a:buClr>
                <a:schemeClr val="accent3"/>
              </a:buClr>
              <a:buSzPts val="5600"/>
              <a:buNone/>
              <a:defRPr sz="5600">
                <a:solidFill>
                  <a:schemeClr val="accent3"/>
                </a:solidFill>
              </a:defRPr>
            </a:lvl7pPr>
            <a:lvl8pPr lvl="7" algn="ctr">
              <a:lnSpc>
                <a:spcPct val="100000"/>
              </a:lnSpc>
              <a:spcBef>
                <a:spcPts val="0"/>
              </a:spcBef>
              <a:spcAft>
                <a:spcPts val="0"/>
              </a:spcAft>
              <a:buClr>
                <a:schemeClr val="accent3"/>
              </a:buClr>
              <a:buSzPts val="5600"/>
              <a:buNone/>
              <a:defRPr sz="5600">
                <a:solidFill>
                  <a:schemeClr val="accent3"/>
                </a:solidFill>
              </a:defRPr>
            </a:lvl8pPr>
            <a:lvl9pPr lvl="8" algn="ctr">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2407" name="Google Shape;2407;p171"/>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408" name="Google Shape;2408;p17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9"/>
        <p:cNvGrpSpPr/>
        <p:nvPr/>
      </p:nvGrpSpPr>
      <p:grpSpPr>
        <a:xfrm>
          <a:off x="0" y="0"/>
          <a:ext cx="0" cy="0"/>
          <a:chOff x="0" y="0"/>
          <a:chExt cx="0" cy="0"/>
        </a:xfrm>
      </p:grpSpPr>
      <p:sp>
        <p:nvSpPr>
          <p:cNvPr id="2410" name="Google Shape;2410;p172"/>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a:lnSpc>
                <a:spcPct val="100000"/>
              </a:lnSpc>
              <a:spcBef>
                <a:spcPts val="0"/>
              </a:spcBef>
              <a:spcAft>
                <a:spcPts val="0"/>
              </a:spcAft>
              <a:buSzPts val="2400"/>
              <a:buNone/>
              <a:defRPr sz="3500">
                <a:solidFill>
                  <a:schemeClr val="accent3"/>
                </a:solidFill>
                <a:latin typeface="Fredoka"/>
                <a:ea typeface="Fredoka"/>
                <a:cs typeface="Fredoka"/>
                <a:sym typeface="Fredoka"/>
              </a:defRPr>
            </a:lvl1pPr>
          </a:lstStyle>
          <a:p>
            <a:endParaRPr/>
          </a:p>
        </p:txBody>
      </p:sp>
      <p:sp>
        <p:nvSpPr>
          <p:cNvPr id="2411" name="Google Shape;2411;p172"/>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800">
                <a:latin typeface="Raleway"/>
                <a:ea typeface="Raleway"/>
                <a:cs typeface="Raleway"/>
                <a:sym typeface="Raleway"/>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412" name="Google Shape;2412;p172"/>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172"/>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p172"/>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p172"/>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172"/>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p17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18"/>
        <p:cNvGrpSpPr/>
        <p:nvPr/>
      </p:nvGrpSpPr>
      <p:grpSpPr>
        <a:xfrm>
          <a:off x="0" y="0"/>
          <a:ext cx="0" cy="0"/>
          <a:chOff x="0" y="0"/>
          <a:chExt cx="0" cy="0"/>
        </a:xfrm>
      </p:grpSpPr>
      <p:grpSp>
        <p:nvGrpSpPr>
          <p:cNvPr id="2419" name="Google Shape;2419;p173"/>
          <p:cNvGrpSpPr/>
          <p:nvPr/>
        </p:nvGrpSpPr>
        <p:grpSpPr>
          <a:xfrm rot="2506023">
            <a:off x="1699518" y="-937675"/>
            <a:ext cx="9083674" cy="8733375"/>
            <a:chOff x="1786775" y="1002200"/>
            <a:chExt cx="3861800" cy="3712875"/>
          </a:xfrm>
        </p:grpSpPr>
        <p:sp>
          <p:nvSpPr>
            <p:cNvPr id="2420" name="Google Shape;2420;p17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p17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p17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3" name="Google Shape;2423;p173"/>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424" name="Google Shape;2424;p173"/>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25" name="Google Shape;2425;p17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2426"/>
        <p:cNvGrpSpPr/>
        <p:nvPr/>
      </p:nvGrpSpPr>
      <p:grpSpPr>
        <a:xfrm>
          <a:off x="0" y="0"/>
          <a:ext cx="0" cy="0"/>
          <a:chOff x="0" y="0"/>
          <a:chExt cx="0" cy="0"/>
        </a:xfrm>
      </p:grpSpPr>
      <p:sp>
        <p:nvSpPr>
          <p:cNvPr id="2427" name="Google Shape;2427;p174"/>
          <p:cNvSpPr/>
          <p:nvPr/>
        </p:nvSpPr>
        <p:spPr>
          <a:xfrm rot="277728">
            <a:off x="815217" y="-3194789"/>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p174"/>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429" name="Google Shape;2429;p17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text lines">
  <p:cSld name="CUSTOM_3">
    <p:spTree>
      <p:nvGrpSpPr>
        <p:cNvPr id="1" name="Shape 135"/>
        <p:cNvGrpSpPr/>
        <p:nvPr/>
      </p:nvGrpSpPr>
      <p:grpSpPr>
        <a:xfrm>
          <a:off x="0" y="0"/>
          <a:ext cx="0" cy="0"/>
          <a:chOff x="0" y="0"/>
          <a:chExt cx="0" cy="0"/>
        </a:xfrm>
      </p:grpSpPr>
      <p:grpSp>
        <p:nvGrpSpPr>
          <p:cNvPr id="136" name="Google Shape;136;p18"/>
          <p:cNvGrpSpPr/>
          <p:nvPr/>
        </p:nvGrpSpPr>
        <p:grpSpPr>
          <a:xfrm rot="1351459">
            <a:off x="282468" y="-3204147"/>
            <a:ext cx="12754533" cy="12262187"/>
            <a:chOff x="1786775" y="1002200"/>
            <a:chExt cx="3861800" cy="3712875"/>
          </a:xfrm>
        </p:grpSpPr>
        <p:sp>
          <p:nvSpPr>
            <p:cNvPr id="137" name="Google Shape;137;p1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 name="Google Shape;140;p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latin typeface="Fredoka One"/>
                <a:ea typeface="Fredoka One"/>
                <a:cs typeface="Fredoka One"/>
                <a:sym typeface="Fredoka 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41" name="Google Shape;141;p18"/>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2" name="Google Shape;142;p18"/>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3" name="Google Shape;143;p18"/>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4" name="Google Shape;144;p18"/>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5" name="Google Shape;145;p18"/>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6" name="Google Shape;146;p18"/>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7" name="Google Shape;147;p18"/>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8" name="Google Shape;148;p18"/>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49" name="Google Shape;149;p1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2430"/>
        <p:cNvGrpSpPr/>
        <p:nvPr/>
      </p:nvGrpSpPr>
      <p:grpSpPr>
        <a:xfrm>
          <a:off x="0" y="0"/>
          <a:ext cx="0" cy="0"/>
          <a:chOff x="0" y="0"/>
          <a:chExt cx="0" cy="0"/>
        </a:xfrm>
      </p:grpSpPr>
      <p:grpSp>
        <p:nvGrpSpPr>
          <p:cNvPr id="2431" name="Google Shape;2431;p175"/>
          <p:cNvGrpSpPr/>
          <p:nvPr/>
        </p:nvGrpSpPr>
        <p:grpSpPr>
          <a:xfrm rot="1351513">
            <a:off x="-557412" y="-3153641"/>
            <a:ext cx="13306474" cy="12793328"/>
            <a:chOff x="1786775" y="1002200"/>
            <a:chExt cx="3861800" cy="3712875"/>
          </a:xfrm>
        </p:grpSpPr>
        <p:sp>
          <p:nvSpPr>
            <p:cNvPr id="2432" name="Google Shape;2432;p17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3" name="Google Shape;2433;p17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4" name="Google Shape;2434;p17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35" name="Google Shape;2435;p17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436" name="Google Shape;2436;p17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2437"/>
        <p:cNvGrpSpPr/>
        <p:nvPr/>
      </p:nvGrpSpPr>
      <p:grpSpPr>
        <a:xfrm>
          <a:off x="0" y="0"/>
          <a:ext cx="0" cy="0"/>
          <a:chOff x="0" y="0"/>
          <a:chExt cx="0" cy="0"/>
        </a:xfrm>
      </p:grpSpPr>
      <p:grpSp>
        <p:nvGrpSpPr>
          <p:cNvPr id="2438" name="Google Shape;2438;p176"/>
          <p:cNvGrpSpPr/>
          <p:nvPr/>
        </p:nvGrpSpPr>
        <p:grpSpPr>
          <a:xfrm rot="-2808558" flipH="1">
            <a:off x="-1026543" y="-2548458"/>
            <a:ext cx="12774326" cy="12406470"/>
            <a:chOff x="1786775" y="1002200"/>
            <a:chExt cx="3861800" cy="3712875"/>
          </a:xfrm>
        </p:grpSpPr>
        <p:sp>
          <p:nvSpPr>
            <p:cNvPr id="2439" name="Google Shape;2439;p17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0" name="Google Shape;2440;p17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441" name="Google Shape;2441;p17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42" name="Google Shape;2442;p17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443" name="Google Shape;2443;p176"/>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44" name="Google Shape;2444;p176"/>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45" name="Google Shape;2445;p176"/>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46" name="Google Shape;2446;p176"/>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A5B7C6"/>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47" name="Google Shape;2447;p176"/>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445D7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48" name="Google Shape;2448;p176"/>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Clr>
                <a:schemeClr val="accent3"/>
              </a:buClr>
              <a:buSzPts val="3700"/>
              <a:buNone/>
              <a:defRPr sz="3700">
                <a:solidFill>
                  <a:schemeClr val="accent3"/>
                </a:solidFill>
              </a:defRPr>
            </a:lvl2pPr>
            <a:lvl3pPr lvl="2" algn="ctr">
              <a:lnSpc>
                <a:spcPct val="100000"/>
              </a:lnSpc>
              <a:spcBef>
                <a:spcPts val="0"/>
              </a:spcBef>
              <a:spcAft>
                <a:spcPts val="0"/>
              </a:spcAft>
              <a:buClr>
                <a:schemeClr val="accent3"/>
              </a:buClr>
              <a:buSzPts val="3700"/>
              <a:buNone/>
              <a:defRPr sz="3700">
                <a:solidFill>
                  <a:schemeClr val="accent3"/>
                </a:solidFill>
              </a:defRPr>
            </a:lvl3pPr>
            <a:lvl4pPr lvl="3" algn="ctr">
              <a:lnSpc>
                <a:spcPct val="100000"/>
              </a:lnSpc>
              <a:spcBef>
                <a:spcPts val="0"/>
              </a:spcBef>
              <a:spcAft>
                <a:spcPts val="0"/>
              </a:spcAft>
              <a:buClr>
                <a:schemeClr val="accent3"/>
              </a:buClr>
              <a:buSzPts val="3700"/>
              <a:buNone/>
              <a:defRPr sz="3700">
                <a:solidFill>
                  <a:schemeClr val="accent3"/>
                </a:solidFill>
              </a:defRPr>
            </a:lvl4pPr>
            <a:lvl5pPr lvl="4" algn="ctr">
              <a:lnSpc>
                <a:spcPct val="100000"/>
              </a:lnSpc>
              <a:spcBef>
                <a:spcPts val="0"/>
              </a:spcBef>
              <a:spcAft>
                <a:spcPts val="0"/>
              </a:spcAft>
              <a:buClr>
                <a:schemeClr val="accent3"/>
              </a:buClr>
              <a:buSzPts val="3700"/>
              <a:buNone/>
              <a:defRPr sz="3700">
                <a:solidFill>
                  <a:schemeClr val="accent3"/>
                </a:solidFill>
              </a:defRPr>
            </a:lvl5pPr>
            <a:lvl6pPr lvl="5" algn="ctr">
              <a:lnSpc>
                <a:spcPct val="100000"/>
              </a:lnSpc>
              <a:spcBef>
                <a:spcPts val="0"/>
              </a:spcBef>
              <a:spcAft>
                <a:spcPts val="0"/>
              </a:spcAft>
              <a:buClr>
                <a:schemeClr val="accent3"/>
              </a:buClr>
              <a:buSzPts val="3700"/>
              <a:buNone/>
              <a:defRPr sz="3700">
                <a:solidFill>
                  <a:schemeClr val="accent3"/>
                </a:solidFill>
              </a:defRPr>
            </a:lvl6pPr>
            <a:lvl7pPr lvl="6" algn="ctr">
              <a:lnSpc>
                <a:spcPct val="100000"/>
              </a:lnSpc>
              <a:spcBef>
                <a:spcPts val="0"/>
              </a:spcBef>
              <a:spcAft>
                <a:spcPts val="0"/>
              </a:spcAft>
              <a:buClr>
                <a:schemeClr val="accent3"/>
              </a:buClr>
              <a:buSzPts val="3700"/>
              <a:buNone/>
              <a:defRPr sz="3700">
                <a:solidFill>
                  <a:schemeClr val="accent3"/>
                </a:solidFill>
              </a:defRPr>
            </a:lvl7pPr>
            <a:lvl8pPr lvl="7" algn="ctr">
              <a:lnSpc>
                <a:spcPct val="100000"/>
              </a:lnSpc>
              <a:spcBef>
                <a:spcPts val="0"/>
              </a:spcBef>
              <a:spcAft>
                <a:spcPts val="0"/>
              </a:spcAft>
              <a:buClr>
                <a:schemeClr val="accent3"/>
              </a:buClr>
              <a:buSzPts val="3700"/>
              <a:buNone/>
              <a:defRPr sz="3700">
                <a:solidFill>
                  <a:schemeClr val="accent3"/>
                </a:solidFill>
              </a:defRPr>
            </a:lvl8pPr>
            <a:lvl9pPr lvl="8" algn="ctr">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2449" name="Google Shape;2449;p17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four text lines">
  <p:cSld name="CUSTOM_3">
    <p:bg>
      <p:bgPr>
        <a:solidFill>
          <a:schemeClr val="lt1"/>
        </a:solidFill>
        <a:effectLst/>
      </p:bgPr>
    </p:bg>
    <p:spTree>
      <p:nvGrpSpPr>
        <p:cNvPr id="1" name="Shape 2450"/>
        <p:cNvGrpSpPr/>
        <p:nvPr/>
      </p:nvGrpSpPr>
      <p:grpSpPr>
        <a:xfrm>
          <a:off x="0" y="0"/>
          <a:ext cx="0" cy="0"/>
          <a:chOff x="0" y="0"/>
          <a:chExt cx="0" cy="0"/>
        </a:xfrm>
      </p:grpSpPr>
      <p:grpSp>
        <p:nvGrpSpPr>
          <p:cNvPr id="2451" name="Google Shape;2451;p177"/>
          <p:cNvGrpSpPr/>
          <p:nvPr/>
        </p:nvGrpSpPr>
        <p:grpSpPr>
          <a:xfrm rot="1351459">
            <a:off x="282754" y="-3204029"/>
            <a:ext cx="12754533" cy="12262187"/>
            <a:chOff x="1786775" y="1002200"/>
            <a:chExt cx="3861800" cy="3712875"/>
          </a:xfrm>
        </p:grpSpPr>
        <p:sp>
          <p:nvSpPr>
            <p:cNvPr id="2452" name="Google Shape;2452;p17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17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17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55" name="Google Shape;2455;p17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456" name="Google Shape;2456;p177"/>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57" name="Google Shape;2457;p177"/>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58" name="Google Shape;2458;p177"/>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59" name="Google Shape;2459;p177"/>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0" name="Google Shape;2460;p177"/>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1" name="Google Shape;2461;p177"/>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2" name="Google Shape;2462;p177"/>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3" name="Google Shape;2463;p177"/>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4" name="Google Shape;2464;p17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2465"/>
        <p:cNvGrpSpPr/>
        <p:nvPr/>
      </p:nvGrpSpPr>
      <p:grpSpPr>
        <a:xfrm>
          <a:off x="0" y="0"/>
          <a:ext cx="0" cy="0"/>
          <a:chOff x="0" y="0"/>
          <a:chExt cx="0" cy="0"/>
        </a:xfrm>
      </p:grpSpPr>
      <p:sp>
        <p:nvSpPr>
          <p:cNvPr id="2466" name="Google Shape;2466;p17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467" name="Google Shape;2467;p178"/>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8" name="Google Shape;2468;p178"/>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69" name="Google Shape;2469;p178"/>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0" name="Google Shape;2470;p178"/>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1" name="Google Shape;2471;p178"/>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2" name="Google Shape;2472;p178"/>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3" name="Google Shape;2473;p178"/>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4" name="Google Shape;2474;p178"/>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5" name="Google Shape;2475;p178"/>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6" name="Google Shape;2476;p178"/>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7" name="Google Shape;2477;p178"/>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8" name="Google Shape;2478;p178"/>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79" name="Google Shape;2479;p178"/>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80" name="Google Shape;2480;p178"/>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81" name="Google Shape;2481;p178"/>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82" name="Google Shape;2482;p178"/>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83" name="Google Shape;2483;p178"/>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84" name="Google Shape;2484;p178"/>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2485" name="Google Shape;2485;p17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2486"/>
        <p:cNvGrpSpPr/>
        <p:nvPr/>
      </p:nvGrpSpPr>
      <p:grpSpPr>
        <a:xfrm>
          <a:off x="0" y="0"/>
          <a:ext cx="0" cy="0"/>
          <a:chOff x="0" y="0"/>
          <a:chExt cx="0" cy="0"/>
        </a:xfrm>
      </p:grpSpPr>
      <p:sp>
        <p:nvSpPr>
          <p:cNvPr id="2487" name="Google Shape;2487;p179"/>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488" name="Google Shape;2488;p17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489"/>
        <p:cNvGrpSpPr/>
        <p:nvPr/>
      </p:nvGrpSpPr>
      <p:grpSpPr>
        <a:xfrm>
          <a:off x="0" y="0"/>
          <a:ext cx="0" cy="0"/>
          <a:chOff x="0" y="0"/>
          <a:chExt cx="0" cy="0"/>
        </a:xfrm>
      </p:grpSpPr>
      <p:sp>
        <p:nvSpPr>
          <p:cNvPr id="2490" name="Google Shape;2490;p180"/>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1" name="Google Shape;2491;p18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rgbClr val="FFFFFF"/>
                </a:solidFill>
              </a:defRPr>
            </a:lvl1pPr>
            <a:lvl2pPr lvl="1" algn="ctr">
              <a:lnSpc>
                <a:spcPct val="100000"/>
              </a:lnSpc>
              <a:spcBef>
                <a:spcPts val="0"/>
              </a:spcBef>
              <a:spcAft>
                <a:spcPts val="0"/>
              </a:spcAft>
              <a:buClr>
                <a:srgbClr val="FFFFFF"/>
              </a:buClr>
              <a:buSzPts val="3700"/>
              <a:buNone/>
              <a:defRPr>
                <a:solidFill>
                  <a:srgbClr val="FFFFFF"/>
                </a:solidFill>
              </a:defRPr>
            </a:lvl2pPr>
            <a:lvl3pPr lvl="2" algn="ctr">
              <a:lnSpc>
                <a:spcPct val="100000"/>
              </a:lnSpc>
              <a:spcBef>
                <a:spcPts val="0"/>
              </a:spcBef>
              <a:spcAft>
                <a:spcPts val="0"/>
              </a:spcAft>
              <a:buClr>
                <a:srgbClr val="FFFFFF"/>
              </a:buClr>
              <a:buSzPts val="3700"/>
              <a:buNone/>
              <a:defRPr>
                <a:solidFill>
                  <a:srgbClr val="FFFFFF"/>
                </a:solidFill>
              </a:defRPr>
            </a:lvl3pPr>
            <a:lvl4pPr lvl="3" algn="ctr">
              <a:lnSpc>
                <a:spcPct val="100000"/>
              </a:lnSpc>
              <a:spcBef>
                <a:spcPts val="0"/>
              </a:spcBef>
              <a:spcAft>
                <a:spcPts val="0"/>
              </a:spcAft>
              <a:buClr>
                <a:srgbClr val="FFFFFF"/>
              </a:buClr>
              <a:buSzPts val="3700"/>
              <a:buNone/>
              <a:defRPr>
                <a:solidFill>
                  <a:srgbClr val="FFFFFF"/>
                </a:solidFill>
              </a:defRPr>
            </a:lvl4pPr>
            <a:lvl5pPr lvl="4" algn="ctr">
              <a:lnSpc>
                <a:spcPct val="100000"/>
              </a:lnSpc>
              <a:spcBef>
                <a:spcPts val="0"/>
              </a:spcBef>
              <a:spcAft>
                <a:spcPts val="0"/>
              </a:spcAft>
              <a:buClr>
                <a:srgbClr val="FFFFFF"/>
              </a:buClr>
              <a:buSzPts val="3700"/>
              <a:buNone/>
              <a:defRPr>
                <a:solidFill>
                  <a:srgbClr val="FFFFFF"/>
                </a:solidFill>
              </a:defRPr>
            </a:lvl5pPr>
            <a:lvl6pPr lvl="5" algn="ctr">
              <a:lnSpc>
                <a:spcPct val="100000"/>
              </a:lnSpc>
              <a:spcBef>
                <a:spcPts val="0"/>
              </a:spcBef>
              <a:spcAft>
                <a:spcPts val="0"/>
              </a:spcAft>
              <a:buClr>
                <a:srgbClr val="FFFFFF"/>
              </a:buClr>
              <a:buSzPts val="3700"/>
              <a:buNone/>
              <a:defRPr>
                <a:solidFill>
                  <a:srgbClr val="FFFFFF"/>
                </a:solidFill>
              </a:defRPr>
            </a:lvl6pPr>
            <a:lvl7pPr lvl="6" algn="ctr">
              <a:lnSpc>
                <a:spcPct val="100000"/>
              </a:lnSpc>
              <a:spcBef>
                <a:spcPts val="0"/>
              </a:spcBef>
              <a:spcAft>
                <a:spcPts val="0"/>
              </a:spcAft>
              <a:buClr>
                <a:srgbClr val="FFFFFF"/>
              </a:buClr>
              <a:buSzPts val="3700"/>
              <a:buNone/>
              <a:defRPr>
                <a:solidFill>
                  <a:srgbClr val="FFFFFF"/>
                </a:solidFill>
              </a:defRPr>
            </a:lvl7pPr>
            <a:lvl8pPr lvl="7" algn="ctr">
              <a:lnSpc>
                <a:spcPct val="100000"/>
              </a:lnSpc>
              <a:spcBef>
                <a:spcPts val="0"/>
              </a:spcBef>
              <a:spcAft>
                <a:spcPts val="0"/>
              </a:spcAft>
              <a:buClr>
                <a:srgbClr val="FFFFFF"/>
              </a:buClr>
              <a:buSzPts val="3700"/>
              <a:buNone/>
              <a:defRPr>
                <a:solidFill>
                  <a:srgbClr val="FFFFFF"/>
                </a:solidFill>
              </a:defRPr>
            </a:lvl8pPr>
            <a:lvl9pPr lvl="8" algn="ctr">
              <a:lnSpc>
                <a:spcPct val="100000"/>
              </a:lnSpc>
              <a:spcBef>
                <a:spcPts val="0"/>
              </a:spcBef>
              <a:spcAft>
                <a:spcPts val="0"/>
              </a:spcAft>
              <a:buClr>
                <a:srgbClr val="FFFFFF"/>
              </a:buClr>
              <a:buSzPts val="3700"/>
              <a:buNone/>
              <a:defRPr>
                <a:solidFill>
                  <a:srgbClr val="FFFFFF"/>
                </a:solidFill>
              </a:defRPr>
            </a:lvl9pPr>
          </a:lstStyle>
          <a:p>
            <a:endParaRPr/>
          </a:p>
        </p:txBody>
      </p:sp>
      <p:sp>
        <p:nvSpPr>
          <p:cNvPr id="2492" name="Google Shape;2492;p180"/>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93" name="Google Shape;2493;p180"/>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94" name="Google Shape;2494;p180"/>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95" name="Google Shape;2495;p180"/>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96" name="Google Shape;2496;p180"/>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97" name="Google Shape;2497;p180"/>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98" name="Google Shape;2498;p18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2499"/>
        <p:cNvGrpSpPr/>
        <p:nvPr/>
      </p:nvGrpSpPr>
      <p:grpSpPr>
        <a:xfrm>
          <a:off x="0" y="0"/>
          <a:ext cx="0" cy="0"/>
          <a:chOff x="0" y="0"/>
          <a:chExt cx="0" cy="0"/>
        </a:xfrm>
      </p:grpSpPr>
      <p:sp>
        <p:nvSpPr>
          <p:cNvPr id="2500" name="Google Shape;2500;p181"/>
          <p:cNvSpPr/>
          <p:nvPr/>
        </p:nvSpPr>
        <p:spPr>
          <a:xfrm rot="277628">
            <a:off x="359426" y="-3391265"/>
            <a:ext cx="14442704" cy="13768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181"/>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502" name="Google Shape;2502;p181"/>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3" name="Google Shape;2503;p181"/>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4" name="Google Shape;2504;p181"/>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5" name="Google Shape;2505;p181"/>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6" name="Google Shape;2506;p181"/>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7" name="Google Shape;2507;p181"/>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8" name="Google Shape;2508;p181"/>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09" name="Google Shape;2509;p181"/>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10" name="Google Shape;2510;p1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2511"/>
        <p:cNvGrpSpPr/>
        <p:nvPr/>
      </p:nvGrpSpPr>
      <p:grpSpPr>
        <a:xfrm>
          <a:off x="0" y="0"/>
          <a:ext cx="0" cy="0"/>
          <a:chOff x="0" y="0"/>
          <a:chExt cx="0" cy="0"/>
        </a:xfrm>
      </p:grpSpPr>
      <p:grpSp>
        <p:nvGrpSpPr>
          <p:cNvPr id="2512" name="Google Shape;2512;p182"/>
          <p:cNvGrpSpPr/>
          <p:nvPr/>
        </p:nvGrpSpPr>
        <p:grpSpPr>
          <a:xfrm rot="1351464">
            <a:off x="-1240903" y="-3942331"/>
            <a:ext cx="14673910" cy="14108031"/>
            <a:chOff x="1786775" y="1002200"/>
            <a:chExt cx="3861800" cy="3712875"/>
          </a:xfrm>
        </p:grpSpPr>
        <p:sp>
          <p:nvSpPr>
            <p:cNvPr id="2513" name="Google Shape;2513;p182"/>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182"/>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182"/>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16" name="Google Shape;2516;p18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517" name="Google Shape;2517;p18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2518"/>
        <p:cNvGrpSpPr/>
        <p:nvPr/>
      </p:nvGrpSpPr>
      <p:grpSpPr>
        <a:xfrm>
          <a:off x="0" y="0"/>
          <a:ext cx="0" cy="0"/>
          <a:chOff x="0" y="0"/>
          <a:chExt cx="0" cy="0"/>
        </a:xfrm>
      </p:grpSpPr>
      <p:sp>
        <p:nvSpPr>
          <p:cNvPr id="2519" name="Google Shape;2519;p1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20" name="Google Shape;2520;p183"/>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21" name="Google Shape;2521;p183"/>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22" name="Google Shape;2522;p183"/>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23" name="Google Shape;2523;p183"/>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24" name="Google Shape;2524;p183"/>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25" name="Google Shape;2525;p183"/>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26" name="Google Shape;2526;p18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2527"/>
        <p:cNvGrpSpPr/>
        <p:nvPr/>
      </p:nvGrpSpPr>
      <p:grpSpPr>
        <a:xfrm>
          <a:off x="0" y="0"/>
          <a:ext cx="0" cy="0"/>
          <a:chOff x="0" y="0"/>
          <a:chExt cx="0" cy="0"/>
        </a:xfrm>
      </p:grpSpPr>
      <p:sp>
        <p:nvSpPr>
          <p:cNvPr id="2528" name="Google Shape;2528;p18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529" name="Google Shape;2529;p184"/>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0" name="Google Shape;2530;p184"/>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531" name="Google Shape;2531;p184"/>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532" name="Google Shape;2532;p184"/>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533" name="Google Shape;2533;p184"/>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4" name="Google Shape;2534;p184"/>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5" name="Google Shape;2535;p184"/>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6" name="Google Shape;2536;p184"/>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7" name="Google Shape;2537;p184"/>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8" name="Google Shape;2538;p18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2" name="Google Shape;152;p19"/>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3" name="Google Shape;153;p19"/>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4" name="Google Shape;154;p19"/>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5" name="Google Shape;155;p19"/>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6" name="Google Shape;156;p19"/>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7" name="Google Shape;157;p19"/>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8" name="Google Shape;158;p19"/>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59" name="Google Shape;159;p19"/>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0" name="Google Shape;160;p19"/>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1" name="Google Shape;161;p19"/>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2" name="Google Shape;162;p19"/>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3" name="Google Shape;163;p19"/>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4" name="Google Shape;164;p19"/>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65" name="Google Shape;165;p19"/>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66" name="Google Shape;166;p19"/>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67" name="Google Shape;167;p19"/>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68" name="Google Shape;168;p19"/>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69" name="Google Shape;169;p19"/>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70" name="Google Shape;170;p1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2539"/>
        <p:cNvGrpSpPr/>
        <p:nvPr/>
      </p:nvGrpSpPr>
      <p:grpSpPr>
        <a:xfrm>
          <a:off x="0" y="0"/>
          <a:ext cx="0" cy="0"/>
          <a:chOff x="0" y="0"/>
          <a:chExt cx="0" cy="0"/>
        </a:xfrm>
      </p:grpSpPr>
      <p:grpSp>
        <p:nvGrpSpPr>
          <p:cNvPr id="2540" name="Google Shape;2540;p185"/>
          <p:cNvGrpSpPr/>
          <p:nvPr/>
        </p:nvGrpSpPr>
        <p:grpSpPr>
          <a:xfrm rot="1351459">
            <a:off x="282754" y="-3204029"/>
            <a:ext cx="12754533" cy="12262187"/>
            <a:chOff x="1786775" y="1002200"/>
            <a:chExt cx="3861800" cy="3712875"/>
          </a:xfrm>
        </p:grpSpPr>
        <p:sp>
          <p:nvSpPr>
            <p:cNvPr id="2541" name="Google Shape;2541;p18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2" name="Google Shape;2542;p18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3" name="Google Shape;2543;p18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44" name="Google Shape;2544;p18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2"/>
              </a:buClr>
              <a:buSzPts val="3700"/>
              <a:buNone/>
              <a:defRPr>
                <a:solidFill>
                  <a:schemeClr val="accent3"/>
                </a:solidFill>
              </a:defRPr>
            </a:lvl1pPr>
            <a:lvl2pPr lvl="1" algn="l">
              <a:lnSpc>
                <a:spcPct val="100000"/>
              </a:lnSpc>
              <a:spcBef>
                <a:spcPts val="0"/>
              </a:spcBef>
              <a:spcAft>
                <a:spcPts val="0"/>
              </a:spcAft>
              <a:buClr>
                <a:schemeClr val="accent2"/>
              </a:buClr>
              <a:buSzPts val="3700"/>
              <a:buNone/>
              <a:defRPr>
                <a:solidFill>
                  <a:schemeClr val="accent2"/>
                </a:solidFill>
              </a:defRPr>
            </a:lvl2pPr>
            <a:lvl3pPr lvl="2" algn="l">
              <a:lnSpc>
                <a:spcPct val="100000"/>
              </a:lnSpc>
              <a:spcBef>
                <a:spcPts val="0"/>
              </a:spcBef>
              <a:spcAft>
                <a:spcPts val="0"/>
              </a:spcAft>
              <a:buClr>
                <a:schemeClr val="accent2"/>
              </a:buClr>
              <a:buSzPts val="3700"/>
              <a:buNone/>
              <a:defRPr>
                <a:solidFill>
                  <a:schemeClr val="accent2"/>
                </a:solidFill>
              </a:defRPr>
            </a:lvl3pPr>
            <a:lvl4pPr lvl="3" algn="l">
              <a:lnSpc>
                <a:spcPct val="100000"/>
              </a:lnSpc>
              <a:spcBef>
                <a:spcPts val="0"/>
              </a:spcBef>
              <a:spcAft>
                <a:spcPts val="0"/>
              </a:spcAft>
              <a:buClr>
                <a:schemeClr val="accent2"/>
              </a:buClr>
              <a:buSzPts val="3700"/>
              <a:buNone/>
              <a:defRPr>
                <a:solidFill>
                  <a:schemeClr val="accent2"/>
                </a:solidFill>
              </a:defRPr>
            </a:lvl4pPr>
            <a:lvl5pPr lvl="4" algn="l">
              <a:lnSpc>
                <a:spcPct val="100000"/>
              </a:lnSpc>
              <a:spcBef>
                <a:spcPts val="0"/>
              </a:spcBef>
              <a:spcAft>
                <a:spcPts val="0"/>
              </a:spcAft>
              <a:buClr>
                <a:schemeClr val="accent2"/>
              </a:buClr>
              <a:buSzPts val="3700"/>
              <a:buNone/>
              <a:defRPr>
                <a:solidFill>
                  <a:schemeClr val="accent2"/>
                </a:solidFill>
              </a:defRPr>
            </a:lvl5pPr>
            <a:lvl6pPr lvl="5" algn="l">
              <a:lnSpc>
                <a:spcPct val="100000"/>
              </a:lnSpc>
              <a:spcBef>
                <a:spcPts val="0"/>
              </a:spcBef>
              <a:spcAft>
                <a:spcPts val="0"/>
              </a:spcAft>
              <a:buClr>
                <a:schemeClr val="accent2"/>
              </a:buClr>
              <a:buSzPts val="3700"/>
              <a:buNone/>
              <a:defRPr>
                <a:solidFill>
                  <a:schemeClr val="accent2"/>
                </a:solidFill>
              </a:defRPr>
            </a:lvl6pPr>
            <a:lvl7pPr lvl="6" algn="l">
              <a:lnSpc>
                <a:spcPct val="100000"/>
              </a:lnSpc>
              <a:spcBef>
                <a:spcPts val="0"/>
              </a:spcBef>
              <a:spcAft>
                <a:spcPts val="0"/>
              </a:spcAft>
              <a:buClr>
                <a:schemeClr val="accent2"/>
              </a:buClr>
              <a:buSzPts val="3700"/>
              <a:buNone/>
              <a:defRPr>
                <a:solidFill>
                  <a:schemeClr val="accent2"/>
                </a:solidFill>
              </a:defRPr>
            </a:lvl7pPr>
            <a:lvl8pPr lvl="7" algn="l">
              <a:lnSpc>
                <a:spcPct val="100000"/>
              </a:lnSpc>
              <a:spcBef>
                <a:spcPts val="0"/>
              </a:spcBef>
              <a:spcAft>
                <a:spcPts val="0"/>
              </a:spcAft>
              <a:buClr>
                <a:schemeClr val="accent2"/>
              </a:buClr>
              <a:buSzPts val="3700"/>
              <a:buNone/>
              <a:defRPr>
                <a:solidFill>
                  <a:schemeClr val="accent2"/>
                </a:solidFill>
              </a:defRPr>
            </a:lvl8pPr>
            <a:lvl9pPr lvl="8" algn="l">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2545" name="Google Shape;2545;p18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2546"/>
        <p:cNvGrpSpPr/>
        <p:nvPr/>
      </p:nvGrpSpPr>
      <p:grpSpPr>
        <a:xfrm>
          <a:off x="0" y="0"/>
          <a:ext cx="0" cy="0"/>
          <a:chOff x="0" y="0"/>
          <a:chExt cx="0" cy="0"/>
        </a:xfrm>
      </p:grpSpPr>
      <p:grpSp>
        <p:nvGrpSpPr>
          <p:cNvPr id="2547" name="Google Shape;2547;p186"/>
          <p:cNvGrpSpPr/>
          <p:nvPr/>
        </p:nvGrpSpPr>
        <p:grpSpPr>
          <a:xfrm rot="1351501">
            <a:off x="-731774" y="-3453018"/>
            <a:ext cx="13656383" cy="13128915"/>
            <a:chOff x="1786775" y="1002200"/>
            <a:chExt cx="3861800" cy="3712875"/>
          </a:xfrm>
        </p:grpSpPr>
        <p:sp>
          <p:nvSpPr>
            <p:cNvPr id="2548" name="Google Shape;2548;p18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9" name="Google Shape;2549;p18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18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51" name="Google Shape;2551;p186"/>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ctr">
              <a:lnSpc>
                <a:spcPct val="100000"/>
              </a:lnSpc>
              <a:spcBef>
                <a:spcPts val="0"/>
              </a:spcBef>
              <a:spcAft>
                <a:spcPts val="0"/>
              </a:spcAft>
              <a:buClr>
                <a:schemeClr val="accent3"/>
              </a:buClr>
              <a:buSzPts val="3700"/>
              <a:buNone/>
              <a:defRPr>
                <a:solidFill>
                  <a:schemeClr val="accent3"/>
                </a:solidFill>
              </a:defRPr>
            </a:lvl2pPr>
            <a:lvl3pPr lvl="2" algn="ctr">
              <a:lnSpc>
                <a:spcPct val="100000"/>
              </a:lnSpc>
              <a:spcBef>
                <a:spcPts val="0"/>
              </a:spcBef>
              <a:spcAft>
                <a:spcPts val="0"/>
              </a:spcAft>
              <a:buClr>
                <a:schemeClr val="accent3"/>
              </a:buClr>
              <a:buSzPts val="3700"/>
              <a:buNone/>
              <a:defRPr>
                <a:solidFill>
                  <a:schemeClr val="accent3"/>
                </a:solidFill>
              </a:defRPr>
            </a:lvl3pPr>
            <a:lvl4pPr lvl="3" algn="ctr">
              <a:lnSpc>
                <a:spcPct val="100000"/>
              </a:lnSpc>
              <a:spcBef>
                <a:spcPts val="0"/>
              </a:spcBef>
              <a:spcAft>
                <a:spcPts val="0"/>
              </a:spcAft>
              <a:buClr>
                <a:schemeClr val="accent3"/>
              </a:buClr>
              <a:buSzPts val="3700"/>
              <a:buNone/>
              <a:defRPr>
                <a:solidFill>
                  <a:schemeClr val="accent3"/>
                </a:solidFill>
              </a:defRPr>
            </a:lvl4pPr>
            <a:lvl5pPr lvl="4" algn="ctr">
              <a:lnSpc>
                <a:spcPct val="100000"/>
              </a:lnSpc>
              <a:spcBef>
                <a:spcPts val="0"/>
              </a:spcBef>
              <a:spcAft>
                <a:spcPts val="0"/>
              </a:spcAft>
              <a:buClr>
                <a:schemeClr val="accent3"/>
              </a:buClr>
              <a:buSzPts val="3700"/>
              <a:buNone/>
              <a:defRPr>
                <a:solidFill>
                  <a:schemeClr val="accent3"/>
                </a:solidFill>
              </a:defRPr>
            </a:lvl5pPr>
            <a:lvl6pPr lvl="5" algn="ctr">
              <a:lnSpc>
                <a:spcPct val="100000"/>
              </a:lnSpc>
              <a:spcBef>
                <a:spcPts val="0"/>
              </a:spcBef>
              <a:spcAft>
                <a:spcPts val="0"/>
              </a:spcAft>
              <a:buClr>
                <a:schemeClr val="accent3"/>
              </a:buClr>
              <a:buSzPts val="3700"/>
              <a:buNone/>
              <a:defRPr>
                <a:solidFill>
                  <a:schemeClr val="accent3"/>
                </a:solidFill>
              </a:defRPr>
            </a:lvl6pPr>
            <a:lvl7pPr lvl="6" algn="ctr">
              <a:lnSpc>
                <a:spcPct val="100000"/>
              </a:lnSpc>
              <a:spcBef>
                <a:spcPts val="0"/>
              </a:spcBef>
              <a:spcAft>
                <a:spcPts val="0"/>
              </a:spcAft>
              <a:buClr>
                <a:schemeClr val="accent3"/>
              </a:buClr>
              <a:buSzPts val="3700"/>
              <a:buNone/>
              <a:defRPr>
                <a:solidFill>
                  <a:schemeClr val="accent3"/>
                </a:solidFill>
              </a:defRPr>
            </a:lvl7pPr>
            <a:lvl8pPr lvl="7" algn="ctr">
              <a:lnSpc>
                <a:spcPct val="100000"/>
              </a:lnSpc>
              <a:spcBef>
                <a:spcPts val="0"/>
              </a:spcBef>
              <a:spcAft>
                <a:spcPts val="0"/>
              </a:spcAft>
              <a:buClr>
                <a:schemeClr val="accent3"/>
              </a:buClr>
              <a:buSzPts val="3700"/>
              <a:buNone/>
              <a:defRPr>
                <a:solidFill>
                  <a:schemeClr val="accent3"/>
                </a:solidFill>
              </a:defRPr>
            </a:lvl8pPr>
            <a:lvl9pPr lvl="8" algn="ctr">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552" name="Google Shape;2552;p186"/>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3" name="Google Shape;2553;p186"/>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4" name="Google Shape;2554;p186"/>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5" name="Google Shape;2555;p186"/>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6" name="Google Shape;2556;p186"/>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7" name="Google Shape;2557;p186"/>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8" name="Google Shape;2558;p186"/>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9" name="Google Shape;2559;p186"/>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60" name="Google Shape;2560;p18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2561"/>
        <p:cNvGrpSpPr/>
        <p:nvPr/>
      </p:nvGrpSpPr>
      <p:grpSpPr>
        <a:xfrm>
          <a:off x="0" y="0"/>
          <a:ext cx="0" cy="0"/>
          <a:chOff x="0" y="0"/>
          <a:chExt cx="0" cy="0"/>
        </a:xfrm>
      </p:grpSpPr>
      <p:grpSp>
        <p:nvGrpSpPr>
          <p:cNvPr id="2562" name="Google Shape;2562;p187"/>
          <p:cNvGrpSpPr/>
          <p:nvPr/>
        </p:nvGrpSpPr>
        <p:grpSpPr>
          <a:xfrm rot="1351559">
            <a:off x="-621302" y="-3346207"/>
            <a:ext cx="13434062" cy="12915653"/>
            <a:chOff x="1786775" y="1002200"/>
            <a:chExt cx="3861800" cy="3712875"/>
          </a:xfrm>
        </p:grpSpPr>
        <p:sp>
          <p:nvSpPr>
            <p:cNvPr id="2563" name="Google Shape;2563;p18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18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18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66" name="Google Shape;2566;p18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567" name="Google Shape;2567;p187"/>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68" name="Google Shape;2568;p187"/>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69" name="Google Shape;2569;p187"/>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70" name="Google Shape;2570;p187"/>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71" name="Google Shape;2571;p18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2572"/>
        <p:cNvGrpSpPr/>
        <p:nvPr/>
      </p:nvGrpSpPr>
      <p:grpSpPr>
        <a:xfrm>
          <a:off x="0" y="0"/>
          <a:ext cx="0" cy="0"/>
          <a:chOff x="0" y="0"/>
          <a:chExt cx="0" cy="0"/>
        </a:xfrm>
      </p:grpSpPr>
      <p:grpSp>
        <p:nvGrpSpPr>
          <p:cNvPr id="2573" name="Google Shape;2573;p188"/>
          <p:cNvGrpSpPr/>
          <p:nvPr/>
        </p:nvGrpSpPr>
        <p:grpSpPr>
          <a:xfrm rot="1351464">
            <a:off x="-1240903" y="-3942331"/>
            <a:ext cx="14673910" cy="14108031"/>
            <a:chOff x="1786775" y="1002200"/>
            <a:chExt cx="3861800" cy="3712875"/>
          </a:xfrm>
        </p:grpSpPr>
        <p:sp>
          <p:nvSpPr>
            <p:cNvPr id="2574" name="Google Shape;2574;p18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18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18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77" name="Google Shape;2577;p188"/>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78" name="Google Shape;2578;p188"/>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79" name="Google Shape;2579;p188"/>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80" name="Google Shape;2580;p188"/>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81" name="Google Shape;2581;p188"/>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82" name="Google Shape;2582;p188"/>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83" name="Google Shape;2583;p188"/>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84" name="Google Shape;2584;p188"/>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85" name="Google Shape;2585;p18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chemeClr val="lt1"/>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2586" name="Google Shape;2586;p18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2587"/>
        <p:cNvGrpSpPr/>
        <p:nvPr/>
      </p:nvGrpSpPr>
      <p:grpSpPr>
        <a:xfrm>
          <a:off x="0" y="0"/>
          <a:ext cx="0" cy="0"/>
          <a:chOff x="0" y="0"/>
          <a:chExt cx="0" cy="0"/>
        </a:xfrm>
      </p:grpSpPr>
      <p:sp>
        <p:nvSpPr>
          <p:cNvPr id="2588" name="Google Shape;2588;p189"/>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6700"/>
              <a:buNone/>
              <a:defRPr sz="6700">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89" name="Google Shape;2589;p189"/>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590" name="Google Shape;2590;p189"/>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2591" name="Google Shape;2591;p189"/>
          <p:cNvGrpSpPr/>
          <p:nvPr/>
        </p:nvGrpSpPr>
        <p:grpSpPr>
          <a:xfrm>
            <a:off x="4791991" y="1231900"/>
            <a:ext cx="6802751" cy="3601716"/>
            <a:chOff x="847550" y="1140325"/>
            <a:chExt cx="6229625" cy="3298275"/>
          </a:xfrm>
        </p:grpSpPr>
        <p:sp>
          <p:nvSpPr>
            <p:cNvPr id="2592" name="Google Shape;2592;p189"/>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3" name="Google Shape;2593;p189"/>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4" name="Google Shape;2594;p189"/>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5" name="Google Shape;2595;p189"/>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6" name="Google Shape;2596;p189"/>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7" name="Google Shape;2597;p189"/>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8" name="Google Shape;2598;p189"/>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9" name="Google Shape;2599;p189"/>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0" name="Google Shape;2600;p189"/>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1" name="Google Shape;2601;p189"/>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2" name="Google Shape;2602;p189"/>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3" name="Google Shape;2603;p189"/>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4" name="Google Shape;2604;p189"/>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p189"/>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6" name="Google Shape;2606;p189"/>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7" name="Google Shape;2607;p189"/>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p189"/>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9" name="Google Shape;2609;p189"/>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p189"/>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p189"/>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2" name="Google Shape;2612;p189"/>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p189"/>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4" name="Google Shape;2614;p189"/>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p189"/>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p189"/>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7" name="Google Shape;2617;p189"/>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8" name="Google Shape;2618;p189"/>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9" name="Google Shape;2619;p189"/>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p189"/>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p189"/>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2" name="Google Shape;2622;p189"/>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3" name="Google Shape;2623;p189"/>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4" name="Google Shape;2624;p189"/>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p189"/>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p189"/>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7" name="Google Shape;2627;p189"/>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8" name="Google Shape;2628;p189"/>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9" name="Google Shape;2629;p189"/>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p189"/>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p189"/>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2" name="Google Shape;2632;p189"/>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3" name="Google Shape;2633;p189"/>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4" name="Google Shape;2634;p189"/>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5" name="Google Shape;2635;p189"/>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6" name="Google Shape;2636;p189"/>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7" name="Google Shape;2637;p189"/>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8" name="Google Shape;2638;p189"/>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p189"/>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p189"/>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p189"/>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p189"/>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p189"/>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p189"/>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p189"/>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p189"/>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7" name="Google Shape;2647;p189"/>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p189"/>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p189"/>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p189"/>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p189"/>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p189"/>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p189"/>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p189"/>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p189"/>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p189"/>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p189"/>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p189"/>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p189"/>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0" name="Google Shape;2660;p189"/>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p189"/>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p189"/>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p189"/>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4" name="Google Shape;2664;p189"/>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5" name="Google Shape;2665;p189"/>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p189"/>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p189"/>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p189"/>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p189"/>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p189"/>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p189"/>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p189"/>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p189"/>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p189"/>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5" name="Google Shape;2675;p189"/>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189"/>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189"/>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189"/>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189"/>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189"/>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189"/>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2" name="Google Shape;2682;p189"/>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3" name="Google Shape;2683;p189"/>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189"/>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189"/>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189"/>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189"/>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189"/>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189"/>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189"/>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p189"/>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p189"/>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p189"/>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p189"/>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p189"/>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189"/>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7" name="Google Shape;2697;p189"/>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8" name="Google Shape;2698;p189"/>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9" name="Google Shape;2699;p189"/>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0" name="Google Shape;2700;p189"/>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1" name="Google Shape;2701;p189"/>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2" name="Google Shape;2702;p189"/>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p189"/>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p189"/>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p189"/>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p189"/>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p189"/>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p189"/>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p189"/>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189"/>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189"/>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189"/>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p189"/>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4" name="Google Shape;2714;p189"/>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189"/>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189"/>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189"/>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189"/>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189"/>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189"/>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189"/>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189"/>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189"/>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189"/>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5" name="Google Shape;2725;p189"/>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189"/>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189"/>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p189"/>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p189"/>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189"/>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p189"/>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189"/>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189"/>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p189"/>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5" name="Google Shape;2735;p189"/>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p189"/>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p189"/>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p189"/>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p189"/>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p189"/>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p189"/>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p189"/>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p189"/>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4" name="Google Shape;2744;p189"/>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5" name="Google Shape;2745;p189"/>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6" name="Google Shape;2746;p189"/>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7" name="Google Shape;2747;p189"/>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8" name="Google Shape;2748;p189"/>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9" name="Google Shape;2749;p189"/>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0" name="Google Shape;2750;p189"/>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1" name="Google Shape;2751;p189"/>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2" name="Google Shape;2752;p189"/>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3" name="Google Shape;2753;p189"/>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4" name="Google Shape;2754;p189"/>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5" name="Google Shape;2755;p189"/>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6" name="Google Shape;2756;p189"/>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7" name="Google Shape;2757;p189"/>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8" name="Google Shape;2758;p189"/>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p189"/>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0" name="Google Shape;2760;p189"/>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1" name="Google Shape;2761;p189"/>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2" name="Google Shape;2762;p189"/>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3" name="Google Shape;2763;p189"/>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4" name="Google Shape;2764;p189"/>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5" name="Google Shape;2765;p189"/>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6" name="Google Shape;2766;p189"/>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7" name="Google Shape;2767;p189"/>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8" name="Google Shape;2768;p189"/>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9" name="Google Shape;2769;p189"/>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0" name="Google Shape;2770;p189"/>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1" name="Google Shape;2771;p189"/>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2" name="Google Shape;2772;p189"/>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3" name="Google Shape;2773;p189"/>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4" name="Google Shape;2774;p189"/>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5" name="Google Shape;2775;p189"/>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6" name="Google Shape;2776;p189"/>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7" name="Google Shape;2777;p189"/>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189"/>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9" name="Google Shape;2779;p189"/>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0" name="Google Shape;2780;p189"/>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1" name="Google Shape;2781;p189"/>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2" name="Google Shape;2782;p189"/>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p189"/>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4" name="Google Shape;2784;p189"/>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p189"/>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p189"/>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7" name="Google Shape;2787;p189"/>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8" name="Google Shape;2788;p189"/>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p189"/>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p189"/>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1" name="Google Shape;2791;p189"/>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2" name="Google Shape;2792;p189"/>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3" name="Google Shape;2793;p189"/>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4" name="Google Shape;2794;p189"/>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p189"/>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p189"/>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p189"/>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8" name="Google Shape;2798;p189"/>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9" name="Google Shape;2799;p189"/>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p189"/>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1" name="Google Shape;2801;p189"/>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2" name="Google Shape;2802;p189"/>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3" name="Google Shape;2803;p189"/>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4" name="Google Shape;2804;p189"/>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5" name="Google Shape;2805;p189"/>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p189"/>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p189"/>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p189"/>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9" name="Google Shape;2809;p189"/>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0" name="Google Shape;2810;p189"/>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1" name="Google Shape;2811;p189"/>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p189"/>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3" name="Google Shape;2813;p189"/>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4" name="Google Shape;2814;p189"/>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p189"/>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6" name="Google Shape;2816;p189"/>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7" name="Google Shape;2817;p189"/>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8" name="Google Shape;2818;p189"/>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9" name="Google Shape;2819;p189"/>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0" name="Google Shape;2820;p189"/>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1" name="Google Shape;2821;p189"/>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2" name="Google Shape;2822;p189"/>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p189"/>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4" name="Google Shape;2824;p189"/>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25" name="Google Shape;2825;p18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2826"/>
        <p:cNvGrpSpPr/>
        <p:nvPr/>
      </p:nvGrpSpPr>
      <p:grpSpPr>
        <a:xfrm>
          <a:off x="0" y="0"/>
          <a:ext cx="0" cy="0"/>
          <a:chOff x="0" y="0"/>
          <a:chExt cx="0" cy="0"/>
        </a:xfrm>
      </p:grpSpPr>
      <p:sp>
        <p:nvSpPr>
          <p:cNvPr id="2827" name="Google Shape;2827;p190"/>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828" name="Google Shape;2828;p190"/>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2829" name="Google Shape;2829;p190"/>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0" name="Google Shape;2830;p190"/>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1" name="Google Shape;2831;p190"/>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2" name="Google Shape;2832;p190"/>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3" name="Google Shape;2833;p190"/>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4" name="Google Shape;2834;p190"/>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5" name="Google Shape;2835;p190"/>
          <p:cNvSpPr txBox="1">
            <a:spLocks noGrp="1"/>
          </p:cNvSpPr>
          <p:nvPr>
            <p:ph type="body" idx="2"/>
          </p:nvPr>
        </p:nvSpPr>
        <p:spPr>
          <a:xfrm>
            <a:off x="532300" y="6317900"/>
            <a:ext cx="1197600" cy="149700"/>
          </a:xfrm>
          <a:prstGeom prst="rect">
            <a:avLst/>
          </a:prstGeom>
          <a:noFill/>
          <a:ln>
            <a:noFill/>
          </a:ln>
        </p:spPr>
        <p:txBody>
          <a:bodyPr spcFirstLastPara="1" wrap="square" lIns="121900" tIns="121900" rIns="121900" bIns="121900" anchor="t" anchorCtr="0">
            <a:noAutofit/>
          </a:bodyPr>
          <a:lstStyle>
            <a:lvl1pPr marL="457200" lvl="0" indent="-285750" algn="l">
              <a:lnSpc>
                <a:spcPct val="100000"/>
              </a:lnSpc>
              <a:spcBef>
                <a:spcPts val="0"/>
              </a:spcBef>
              <a:spcAft>
                <a:spcPts val="0"/>
              </a:spcAft>
              <a:buSzPts val="900"/>
              <a:buChar char="●"/>
              <a:defRPr sz="900"/>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
        <p:nvSpPr>
          <p:cNvPr id="2836" name="Google Shape;2836;p19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2837"/>
        <p:cNvGrpSpPr/>
        <p:nvPr/>
      </p:nvGrpSpPr>
      <p:grpSpPr>
        <a:xfrm>
          <a:off x="0" y="0"/>
          <a:ext cx="0" cy="0"/>
          <a:chOff x="0" y="0"/>
          <a:chExt cx="0" cy="0"/>
        </a:xfrm>
      </p:grpSpPr>
      <p:sp>
        <p:nvSpPr>
          <p:cNvPr id="2838" name="Google Shape;2838;p191"/>
          <p:cNvSpPr/>
          <p:nvPr/>
        </p:nvSpPr>
        <p:spPr>
          <a:xfrm rot="277628">
            <a:off x="5316865" y="-3412892"/>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9" name="Google Shape;2839;p191"/>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FFFFFF"/>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2840" name="Google Shape;2840;p191"/>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00000"/>
              </a:buClr>
              <a:buSzPts val="3700"/>
              <a:buNone/>
              <a:defRPr sz="1900">
                <a:solidFill>
                  <a:srgbClr val="000000"/>
                </a:solidFill>
              </a:defRPr>
            </a:lvl1pPr>
            <a:lvl2pPr lvl="1" algn="l">
              <a:lnSpc>
                <a:spcPct val="100000"/>
              </a:lnSpc>
              <a:spcBef>
                <a:spcPts val="0"/>
              </a:spcBef>
              <a:spcAft>
                <a:spcPts val="0"/>
              </a:spcAft>
              <a:buClr>
                <a:srgbClr val="000000"/>
              </a:buClr>
              <a:buSzPts val="3700"/>
              <a:buNone/>
              <a:defRPr sz="3700">
                <a:solidFill>
                  <a:srgbClr val="000000"/>
                </a:solidFill>
              </a:defRPr>
            </a:lvl2pPr>
            <a:lvl3pPr lvl="2" algn="l">
              <a:lnSpc>
                <a:spcPct val="100000"/>
              </a:lnSpc>
              <a:spcBef>
                <a:spcPts val="0"/>
              </a:spcBef>
              <a:spcAft>
                <a:spcPts val="0"/>
              </a:spcAft>
              <a:buClr>
                <a:srgbClr val="000000"/>
              </a:buClr>
              <a:buSzPts val="3700"/>
              <a:buNone/>
              <a:defRPr sz="3700">
                <a:solidFill>
                  <a:srgbClr val="000000"/>
                </a:solidFill>
              </a:defRPr>
            </a:lvl3pPr>
            <a:lvl4pPr lvl="3" algn="l">
              <a:lnSpc>
                <a:spcPct val="100000"/>
              </a:lnSpc>
              <a:spcBef>
                <a:spcPts val="0"/>
              </a:spcBef>
              <a:spcAft>
                <a:spcPts val="0"/>
              </a:spcAft>
              <a:buClr>
                <a:srgbClr val="000000"/>
              </a:buClr>
              <a:buSzPts val="3700"/>
              <a:buNone/>
              <a:defRPr sz="3700">
                <a:solidFill>
                  <a:srgbClr val="000000"/>
                </a:solidFill>
              </a:defRPr>
            </a:lvl4pPr>
            <a:lvl5pPr lvl="4" algn="l">
              <a:lnSpc>
                <a:spcPct val="100000"/>
              </a:lnSpc>
              <a:spcBef>
                <a:spcPts val="0"/>
              </a:spcBef>
              <a:spcAft>
                <a:spcPts val="0"/>
              </a:spcAft>
              <a:buClr>
                <a:srgbClr val="000000"/>
              </a:buClr>
              <a:buSzPts val="3700"/>
              <a:buNone/>
              <a:defRPr sz="3700">
                <a:solidFill>
                  <a:srgbClr val="000000"/>
                </a:solidFill>
              </a:defRPr>
            </a:lvl5pPr>
            <a:lvl6pPr lvl="5" algn="l">
              <a:lnSpc>
                <a:spcPct val="100000"/>
              </a:lnSpc>
              <a:spcBef>
                <a:spcPts val="0"/>
              </a:spcBef>
              <a:spcAft>
                <a:spcPts val="0"/>
              </a:spcAft>
              <a:buClr>
                <a:srgbClr val="000000"/>
              </a:buClr>
              <a:buSzPts val="3700"/>
              <a:buNone/>
              <a:defRPr sz="3700">
                <a:solidFill>
                  <a:srgbClr val="000000"/>
                </a:solidFill>
              </a:defRPr>
            </a:lvl6pPr>
            <a:lvl7pPr lvl="6" algn="l">
              <a:lnSpc>
                <a:spcPct val="100000"/>
              </a:lnSpc>
              <a:spcBef>
                <a:spcPts val="0"/>
              </a:spcBef>
              <a:spcAft>
                <a:spcPts val="0"/>
              </a:spcAft>
              <a:buClr>
                <a:srgbClr val="000000"/>
              </a:buClr>
              <a:buSzPts val="3700"/>
              <a:buNone/>
              <a:defRPr sz="3700">
                <a:solidFill>
                  <a:srgbClr val="000000"/>
                </a:solidFill>
              </a:defRPr>
            </a:lvl7pPr>
            <a:lvl8pPr lvl="7" algn="l">
              <a:lnSpc>
                <a:spcPct val="100000"/>
              </a:lnSpc>
              <a:spcBef>
                <a:spcPts val="0"/>
              </a:spcBef>
              <a:spcAft>
                <a:spcPts val="0"/>
              </a:spcAft>
              <a:buClr>
                <a:srgbClr val="000000"/>
              </a:buClr>
              <a:buSzPts val="3700"/>
              <a:buNone/>
              <a:defRPr sz="3700">
                <a:solidFill>
                  <a:srgbClr val="000000"/>
                </a:solidFill>
              </a:defRPr>
            </a:lvl8pPr>
            <a:lvl9pPr lvl="8" algn="l">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2841" name="Google Shape;2841;p191"/>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2" name="Google Shape;2842;p191"/>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3" name="Google Shape;2843;p19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2844"/>
        <p:cNvGrpSpPr/>
        <p:nvPr/>
      </p:nvGrpSpPr>
      <p:grpSpPr>
        <a:xfrm>
          <a:off x="0" y="0"/>
          <a:ext cx="0" cy="0"/>
          <a:chOff x="0" y="0"/>
          <a:chExt cx="0" cy="0"/>
        </a:xfrm>
      </p:grpSpPr>
      <p:sp>
        <p:nvSpPr>
          <p:cNvPr id="2845" name="Google Shape;2845;p192"/>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SzPts val="3700"/>
              <a:buNone/>
              <a:defRPr sz="9600">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846" name="Google Shape;2846;p192"/>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47" name="Google Shape;2847;p19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2848"/>
        <p:cNvGrpSpPr/>
        <p:nvPr/>
      </p:nvGrpSpPr>
      <p:grpSpPr>
        <a:xfrm>
          <a:off x="0" y="0"/>
          <a:ext cx="0" cy="0"/>
          <a:chOff x="0" y="0"/>
          <a:chExt cx="0" cy="0"/>
        </a:xfrm>
      </p:grpSpPr>
      <p:sp>
        <p:nvSpPr>
          <p:cNvPr id="2849" name="Google Shape;2849;p193"/>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0" name="Google Shape;2850;p193"/>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851" name="Google Shape;2851;p193"/>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852" name="Google Shape;2852;p193"/>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853" name="Google Shape;2853;p193"/>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4" name="Google Shape;2854;p193"/>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5" name="Google Shape;2855;p193"/>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6" name="Google Shape;2856;p193"/>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7" name="Google Shape;2857;p193"/>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8" name="Google Shape;2858;p193"/>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59" name="Google Shape;2859;p193"/>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60" name="Google Shape;2860;p193"/>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61" name="Google Shape;2861;p193"/>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862" name="Google Shape;2862;p19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2863"/>
        <p:cNvGrpSpPr/>
        <p:nvPr/>
      </p:nvGrpSpPr>
      <p:grpSpPr>
        <a:xfrm>
          <a:off x="0" y="0"/>
          <a:ext cx="0" cy="0"/>
          <a:chOff x="0" y="0"/>
          <a:chExt cx="0" cy="0"/>
        </a:xfrm>
      </p:grpSpPr>
      <p:grpSp>
        <p:nvGrpSpPr>
          <p:cNvPr id="2864" name="Google Shape;2864;p194"/>
          <p:cNvGrpSpPr/>
          <p:nvPr/>
        </p:nvGrpSpPr>
        <p:grpSpPr>
          <a:xfrm rot="1351459">
            <a:off x="282754" y="-3204029"/>
            <a:ext cx="12754533" cy="12262187"/>
            <a:chOff x="1786775" y="1002200"/>
            <a:chExt cx="3861800" cy="3712875"/>
          </a:xfrm>
        </p:grpSpPr>
        <p:sp>
          <p:nvSpPr>
            <p:cNvPr id="2865" name="Google Shape;2865;p19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6" name="Google Shape;2866;p19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7" name="Google Shape;2867;p19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68" name="Google Shape;2868;p194"/>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869" name="Google Shape;2869;p19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173" name="Google Shape;173;p20"/>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2870"/>
        <p:cNvGrpSpPr/>
        <p:nvPr/>
      </p:nvGrpSpPr>
      <p:grpSpPr>
        <a:xfrm>
          <a:off x="0" y="0"/>
          <a:ext cx="0" cy="0"/>
          <a:chOff x="0" y="0"/>
          <a:chExt cx="0" cy="0"/>
        </a:xfrm>
      </p:grpSpPr>
      <p:sp>
        <p:nvSpPr>
          <p:cNvPr id="2871" name="Google Shape;2871;p195"/>
          <p:cNvSpPr/>
          <p:nvPr/>
        </p:nvSpPr>
        <p:spPr>
          <a:xfrm rot="277728">
            <a:off x="976984" y="-3194789"/>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2" name="Google Shape;2872;p195"/>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2873" name="Google Shape;2873;p19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874" name="Google Shape;2874;p195"/>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75" name="Google Shape;2875;p195"/>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76" name="Google Shape;2876;p195"/>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877" name="Google Shape;2877;p195"/>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878" name="Google Shape;2878;p195"/>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2879" name="Google Shape;2879;p195"/>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2880"/>
        <p:cNvGrpSpPr/>
        <p:nvPr/>
      </p:nvGrpSpPr>
      <p:grpSpPr>
        <a:xfrm>
          <a:off x="0" y="0"/>
          <a:ext cx="0" cy="0"/>
          <a:chOff x="0" y="0"/>
          <a:chExt cx="0" cy="0"/>
        </a:xfrm>
      </p:grpSpPr>
      <p:sp>
        <p:nvSpPr>
          <p:cNvPr id="2881" name="Google Shape;2881;p196"/>
          <p:cNvSpPr/>
          <p:nvPr/>
        </p:nvSpPr>
        <p:spPr>
          <a:xfrm rot="277628">
            <a:off x="6174832" y="-6100359"/>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2" name="Google Shape;2882;p196"/>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883" name="Google Shape;2883;p196"/>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884" name="Google Shape;2884;p19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2885"/>
        <p:cNvGrpSpPr/>
        <p:nvPr/>
      </p:nvGrpSpPr>
      <p:grpSpPr>
        <a:xfrm>
          <a:off x="0" y="0"/>
          <a:ext cx="0" cy="0"/>
          <a:chOff x="0" y="0"/>
          <a:chExt cx="0" cy="0"/>
        </a:xfrm>
      </p:grpSpPr>
      <p:sp>
        <p:nvSpPr>
          <p:cNvPr id="2886" name="Google Shape;2886;p197"/>
          <p:cNvSpPr/>
          <p:nvPr/>
        </p:nvSpPr>
        <p:spPr>
          <a:xfrm rot="-277628" flipH="1">
            <a:off x="-8438781" y="-6189925"/>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7" name="Google Shape;2887;p197"/>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888" name="Google Shape;2888;p197"/>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889" name="Google Shape;2889;p19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890"/>
        <p:cNvGrpSpPr/>
        <p:nvPr/>
      </p:nvGrpSpPr>
      <p:grpSpPr>
        <a:xfrm>
          <a:off x="0" y="0"/>
          <a:ext cx="0" cy="0"/>
          <a:chOff x="0" y="0"/>
          <a:chExt cx="0" cy="0"/>
        </a:xfrm>
      </p:grpSpPr>
      <p:sp>
        <p:nvSpPr>
          <p:cNvPr id="2891" name="Google Shape;2891;p19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2892"/>
        <p:cNvGrpSpPr/>
        <p:nvPr/>
      </p:nvGrpSpPr>
      <p:grpSpPr>
        <a:xfrm>
          <a:off x="0" y="0"/>
          <a:ext cx="0" cy="0"/>
          <a:chOff x="0" y="0"/>
          <a:chExt cx="0" cy="0"/>
        </a:xfrm>
      </p:grpSpPr>
      <p:sp>
        <p:nvSpPr>
          <p:cNvPr id="2893" name="Google Shape;2893;p199"/>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2894" name="Google Shape;2894;p199"/>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895" name="Google Shape;2895;p199"/>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2896" name="Google Shape;2896;p199"/>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2897" name="Google Shape;2897;p199"/>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898" name="Google Shape;2898;p199"/>
          <p:cNvSpPr>
            <a:spLocks noGrp="1"/>
          </p:cNvSpPr>
          <p:nvPr>
            <p:ph type="pic" idx="3"/>
          </p:nvPr>
        </p:nvSpPr>
        <p:spPr>
          <a:xfrm>
            <a:off x="860979" y="1650557"/>
            <a:ext cx="5120700" cy="3584100"/>
          </a:xfrm>
          <a:prstGeom prst="rect">
            <a:avLst/>
          </a:prstGeom>
          <a:noFill/>
          <a:ln>
            <a:noFill/>
          </a:ln>
        </p:spPr>
      </p:sp>
      <p:sp>
        <p:nvSpPr>
          <p:cNvPr id="2899" name="Google Shape;2899;p199"/>
          <p:cNvSpPr>
            <a:spLocks noGrp="1"/>
          </p:cNvSpPr>
          <p:nvPr>
            <p:ph type="pic" idx="4"/>
          </p:nvPr>
        </p:nvSpPr>
        <p:spPr>
          <a:xfrm>
            <a:off x="6221484" y="1650557"/>
            <a:ext cx="5120700" cy="3584100"/>
          </a:xfrm>
          <a:prstGeom prst="rect">
            <a:avLst/>
          </a:prstGeom>
          <a:noFill/>
          <a:ln>
            <a:noFill/>
          </a:ln>
        </p:spPr>
      </p:sp>
      <p:sp>
        <p:nvSpPr>
          <p:cNvPr id="2900" name="Google Shape;2900;p199"/>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901" name="Google Shape;2901;p199"/>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902" name="Google Shape;2902;p199"/>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2903" name="Google Shape;2903;p199"/>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2904"/>
        <p:cNvGrpSpPr/>
        <p:nvPr/>
      </p:nvGrpSpPr>
      <p:grpSpPr>
        <a:xfrm>
          <a:off x="0" y="0"/>
          <a:ext cx="0" cy="0"/>
          <a:chOff x="0" y="0"/>
          <a:chExt cx="0" cy="0"/>
        </a:xfrm>
      </p:grpSpPr>
      <p:grpSp>
        <p:nvGrpSpPr>
          <p:cNvPr id="2905" name="Google Shape;2905;p200"/>
          <p:cNvGrpSpPr/>
          <p:nvPr/>
        </p:nvGrpSpPr>
        <p:grpSpPr>
          <a:xfrm rot="2506023">
            <a:off x="1699518" y="-937675"/>
            <a:ext cx="9083674" cy="8733375"/>
            <a:chOff x="1786775" y="1002200"/>
            <a:chExt cx="3861800" cy="3712875"/>
          </a:xfrm>
        </p:grpSpPr>
        <p:sp>
          <p:nvSpPr>
            <p:cNvPr id="2906" name="Google Shape;2906;p200"/>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p20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p20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09" name="Google Shape;2909;p200"/>
          <p:cNvSpPr txBox="1">
            <a:spLocks noGrp="1"/>
          </p:cNvSpPr>
          <p:nvPr>
            <p:ph type="title"/>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2910" name="Google Shape;2910;p200"/>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911" name="Google Shape;2911;p20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17"/>
        <p:cNvGrpSpPr/>
        <p:nvPr/>
      </p:nvGrpSpPr>
      <p:grpSpPr>
        <a:xfrm>
          <a:off x="0" y="0"/>
          <a:ext cx="0" cy="0"/>
          <a:chOff x="0" y="0"/>
          <a:chExt cx="0" cy="0"/>
        </a:xfrm>
      </p:grpSpPr>
      <p:grpSp>
        <p:nvGrpSpPr>
          <p:cNvPr id="2918" name="Google Shape;2918;p202"/>
          <p:cNvGrpSpPr/>
          <p:nvPr/>
        </p:nvGrpSpPr>
        <p:grpSpPr>
          <a:xfrm rot="-6901706">
            <a:off x="-3053984" y="-3359870"/>
            <a:ext cx="13959210" cy="13849267"/>
            <a:chOff x="1145934" y="462940"/>
            <a:chExt cx="5057544" cy="4964122"/>
          </a:xfrm>
        </p:grpSpPr>
        <p:sp>
          <p:nvSpPr>
            <p:cNvPr id="2919" name="Google Shape;2919;p202"/>
            <p:cNvSpPr/>
            <p:nvPr/>
          </p:nvSpPr>
          <p:spPr>
            <a:xfrm rot="-1172623">
              <a:off x="1674115" y="1021385"/>
              <a:ext cx="4001184" cy="384723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0" name="Google Shape;2920;p202"/>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p202"/>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22" name="Google Shape;2922;p202"/>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Font typeface="Roboto"/>
              <a:buNone/>
              <a:defRPr sz="4800">
                <a:latin typeface="Roboto"/>
                <a:ea typeface="Roboto"/>
                <a:cs typeface="Roboto"/>
                <a:sym typeface="Roboto"/>
              </a:defRPr>
            </a:lvl1pPr>
            <a:lvl2pPr lvl="1" algn="l">
              <a:lnSpc>
                <a:spcPct val="100000"/>
              </a:lnSpc>
              <a:spcBef>
                <a:spcPts val="0"/>
              </a:spcBef>
              <a:spcAft>
                <a:spcPts val="0"/>
              </a:spcAft>
              <a:buSzPts val="4800"/>
              <a:buFont typeface="Roboto"/>
              <a:buNone/>
              <a:defRPr sz="4800">
                <a:latin typeface="Roboto"/>
                <a:ea typeface="Roboto"/>
                <a:cs typeface="Roboto"/>
                <a:sym typeface="Roboto"/>
              </a:defRPr>
            </a:lvl2pPr>
            <a:lvl3pPr lvl="2" algn="l">
              <a:lnSpc>
                <a:spcPct val="100000"/>
              </a:lnSpc>
              <a:spcBef>
                <a:spcPts val="0"/>
              </a:spcBef>
              <a:spcAft>
                <a:spcPts val="0"/>
              </a:spcAft>
              <a:buSzPts val="4800"/>
              <a:buFont typeface="Roboto"/>
              <a:buNone/>
              <a:defRPr sz="4800">
                <a:latin typeface="Roboto"/>
                <a:ea typeface="Roboto"/>
                <a:cs typeface="Roboto"/>
                <a:sym typeface="Roboto"/>
              </a:defRPr>
            </a:lvl3pPr>
            <a:lvl4pPr lvl="3" algn="l">
              <a:lnSpc>
                <a:spcPct val="100000"/>
              </a:lnSpc>
              <a:spcBef>
                <a:spcPts val="0"/>
              </a:spcBef>
              <a:spcAft>
                <a:spcPts val="0"/>
              </a:spcAft>
              <a:buSzPts val="4800"/>
              <a:buFont typeface="Roboto"/>
              <a:buNone/>
              <a:defRPr sz="4800">
                <a:latin typeface="Roboto"/>
                <a:ea typeface="Roboto"/>
                <a:cs typeface="Roboto"/>
                <a:sym typeface="Roboto"/>
              </a:defRPr>
            </a:lvl4pPr>
            <a:lvl5pPr lvl="4" algn="l">
              <a:lnSpc>
                <a:spcPct val="100000"/>
              </a:lnSpc>
              <a:spcBef>
                <a:spcPts val="0"/>
              </a:spcBef>
              <a:spcAft>
                <a:spcPts val="0"/>
              </a:spcAft>
              <a:buSzPts val="4800"/>
              <a:buFont typeface="Roboto"/>
              <a:buNone/>
              <a:defRPr sz="4800">
                <a:latin typeface="Roboto"/>
                <a:ea typeface="Roboto"/>
                <a:cs typeface="Roboto"/>
                <a:sym typeface="Roboto"/>
              </a:defRPr>
            </a:lvl5pPr>
            <a:lvl6pPr lvl="5" algn="l">
              <a:lnSpc>
                <a:spcPct val="100000"/>
              </a:lnSpc>
              <a:spcBef>
                <a:spcPts val="0"/>
              </a:spcBef>
              <a:spcAft>
                <a:spcPts val="0"/>
              </a:spcAft>
              <a:buSzPts val="4800"/>
              <a:buFont typeface="Roboto"/>
              <a:buNone/>
              <a:defRPr sz="4800">
                <a:latin typeface="Roboto"/>
                <a:ea typeface="Roboto"/>
                <a:cs typeface="Roboto"/>
                <a:sym typeface="Roboto"/>
              </a:defRPr>
            </a:lvl6pPr>
            <a:lvl7pPr lvl="6" algn="l">
              <a:lnSpc>
                <a:spcPct val="100000"/>
              </a:lnSpc>
              <a:spcBef>
                <a:spcPts val="0"/>
              </a:spcBef>
              <a:spcAft>
                <a:spcPts val="0"/>
              </a:spcAft>
              <a:buSzPts val="4800"/>
              <a:buFont typeface="Roboto"/>
              <a:buNone/>
              <a:defRPr sz="4800">
                <a:latin typeface="Roboto"/>
                <a:ea typeface="Roboto"/>
                <a:cs typeface="Roboto"/>
                <a:sym typeface="Roboto"/>
              </a:defRPr>
            </a:lvl7pPr>
            <a:lvl8pPr lvl="7" algn="l">
              <a:lnSpc>
                <a:spcPct val="100000"/>
              </a:lnSpc>
              <a:spcBef>
                <a:spcPts val="0"/>
              </a:spcBef>
              <a:spcAft>
                <a:spcPts val="0"/>
              </a:spcAft>
              <a:buSzPts val="4800"/>
              <a:buFont typeface="Roboto"/>
              <a:buNone/>
              <a:defRPr sz="4800">
                <a:latin typeface="Roboto"/>
                <a:ea typeface="Roboto"/>
                <a:cs typeface="Roboto"/>
                <a:sym typeface="Roboto"/>
              </a:defRPr>
            </a:lvl8pPr>
            <a:lvl9pPr lvl="8" algn="l">
              <a:lnSpc>
                <a:spcPct val="100000"/>
              </a:lnSpc>
              <a:spcBef>
                <a:spcPts val="0"/>
              </a:spcBef>
              <a:spcAft>
                <a:spcPts val="0"/>
              </a:spcAft>
              <a:buSzPts val="4800"/>
              <a:buFont typeface="Roboto"/>
              <a:buNone/>
              <a:defRPr sz="4800">
                <a:latin typeface="Roboto"/>
                <a:ea typeface="Roboto"/>
                <a:cs typeface="Roboto"/>
                <a:sym typeface="Roboto"/>
              </a:defRPr>
            </a:lvl9pPr>
          </a:lstStyle>
          <a:p>
            <a:endParaRPr/>
          </a:p>
        </p:txBody>
      </p:sp>
      <p:sp>
        <p:nvSpPr>
          <p:cNvPr id="2923" name="Google Shape;2923;p202"/>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chemeClr val="dk1"/>
                </a:solidFill>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924" name="Google Shape;2924;p20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25"/>
        <p:cNvGrpSpPr/>
        <p:nvPr/>
      </p:nvGrpSpPr>
      <p:grpSpPr>
        <a:xfrm>
          <a:off x="0" y="0"/>
          <a:ext cx="0" cy="0"/>
          <a:chOff x="0" y="0"/>
          <a:chExt cx="0" cy="0"/>
        </a:xfrm>
      </p:grpSpPr>
      <p:sp>
        <p:nvSpPr>
          <p:cNvPr id="2926" name="Google Shape;2926;p20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2927"/>
        <p:cNvGrpSpPr/>
        <p:nvPr/>
      </p:nvGrpSpPr>
      <p:grpSpPr>
        <a:xfrm>
          <a:off x="0" y="0"/>
          <a:ext cx="0" cy="0"/>
          <a:chOff x="0" y="0"/>
          <a:chExt cx="0" cy="0"/>
        </a:xfrm>
      </p:grpSpPr>
      <p:grpSp>
        <p:nvGrpSpPr>
          <p:cNvPr id="2928" name="Google Shape;2928;p204"/>
          <p:cNvGrpSpPr/>
          <p:nvPr/>
        </p:nvGrpSpPr>
        <p:grpSpPr>
          <a:xfrm rot="2506023">
            <a:off x="1699518" y="-937675"/>
            <a:ext cx="9083674" cy="8733375"/>
            <a:chOff x="1786775" y="1002200"/>
            <a:chExt cx="3861800" cy="3712875"/>
          </a:xfrm>
        </p:grpSpPr>
        <p:sp>
          <p:nvSpPr>
            <p:cNvPr id="2929" name="Google Shape;2929;p20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p20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p20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32" name="Google Shape;2932;p204"/>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700"/>
              <a:buNone/>
              <a:defRPr sz="9600">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2933" name="Google Shape;2933;p204"/>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934" name="Google Shape;2934;p20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5"/>
        <p:cNvGrpSpPr/>
        <p:nvPr/>
      </p:nvGrpSpPr>
      <p:grpSpPr>
        <a:xfrm>
          <a:off x="0" y="0"/>
          <a:ext cx="0" cy="0"/>
          <a:chOff x="0" y="0"/>
          <a:chExt cx="0" cy="0"/>
        </a:xfrm>
      </p:grpSpPr>
      <p:sp>
        <p:nvSpPr>
          <p:cNvPr id="2936" name="Google Shape;2936;p205"/>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6900"/>
              <a:buNone/>
              <a:defRPr sz="6700">
                <a:solidFill>
                  <a:srgbClr val="FFFFFF"/>
                </a:solidFill>
                <a:latin typeface="Fredoka"/>
                <a:ea typeface="Fredoka"/>
                <a:cs typeface="Fredoka"/>
                <a:sym typeface="Fredoka"/>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937" name="Google Shape;2937;p205"/>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grpSp>
        <p:nvGrpSpPr>
          <p:cNvPr id="2938" name="Google Shape;2938;p205"/>
          <p:cNvGrpSpPr/>
          <p:nvPr/>
        </p:nvGrpSpPr>
        <p:grpSpPr>
          <a:xfrm rot="12725">
            <a:off x="4191574" y="-965406"/>
            <a:ext cx="11505626" cy="10255352"/>
            <a:chOff x="1543903" y="1051131"/>
            <a:chExt cx="4579322" cy="4218197"/>
          </a:xfrm>
        </p:grpSpPr>
        <p:sp>
          <p:nvSpPr>
            <p:cNvPr id="2939" name="Google Shape;2939;p205"/>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0" name="Google Shape;2940;p20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1" name="Google Shape;2941;p20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42" name="Google Shape;2942;p20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6900"/>
              <a:buNone/>
              <a:defRPr sz="67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7" name="Google Shape;27;p3"/>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grpSp>
        <p:nvGrpSpPr>
          <p:cNvPr id="28" name="Google Shape;28;p3"/>
          <p:cNvGrpSpPr/>
          <p:nvPr/>
        </p:nvGrpSpPr>
        <p:grpSpPr>
          <a:xfrm rot="12725">
            <a:off x="4191580" y="-965422"/>
            <a:ext cx="11505626" cy="10255281"/>
            <a:chOff x="1543903" y="1051131"/>
            <a:chExt cx="4579322" cy="4218197"/>
          </a:xfrm>
        </p:grpSpPr>
        <p:sp>
          <p:nvSpPr>
            <p:cNvPr id="29" name="Google Shape;29;p3"/>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 name="Google Shape;32;p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4"/>
        <p:cNvGrpSpPr/>
        <p:nvPr/>
      </p:nvGrpSpPr>
      <p:grpSpPr>
        <a:xfrm>
          <a:off x="0" y="0"/>
          <a:ext cx="0" cy="0"/>
          <a:chOff x="0" y="0"/>
          <a:chExt cx="0" cy="0"/>
        </a:xfrm>
      </p:grpSpPr>
      <p:sp>
        <p:nvSpPr>
          <p:cNvPr id="175" name="Google Shape;175;p21"/>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rgbClr val="FFFFFF"/>
                </a:solidFill>
              </a:defRPr>
            </a:lvl1pPr>
            <a:lvl2pPr lvl="1" algn="ctr">
              <a:lnSpc>
                <a:spcPct val="100000"/>
              </a:lnSpc>
              <a:spcBef>
                <a:spcPts val="0"/>
              </a:spcBef>
              <a:spcAft>
                <a:spcPts val="0"/>
              </a:spcAft>
              <a:buClr>
                <a:srgbClr val="FFFFFF"/>
              </a:buClr>
              <a:buSzPts val="3700"/>
              <a:buNone/>
              <a:defRPr>
                <a:solidFill>
                  <a:srgbClr val="FFFFFF"/>
                </a:solidFill>
              </a:defRPr>
            </a:lvl2pPr>
            <a:lvl3pPr lvl="2" algn="ctr">
              <a:lnSpc>
                <a:spcPct val="100000"/>
              </a:lnSpc>
              <a:spcBef>
                <a:spcPts val="0"/>
              </a:spcBef>
              <a:spcAft>
                <a:spcPts val="0"/>
              </a:spcAft>
              <a:buClr>
                <a:srgbClr val="FFFFFF"/>
              </a:buClr>
              <a:buSzPts val="3700"/>
              <a:buNone/>
              <a:defRPr>
                <a:solidFill>
                  <a:srgbClr val="FFFFFF"/>
                </a:solidFill>
              </a:defRPr>
            </a:lvl3pPr>
            <a:lvl4pPr lvl="3" algn="ctr">
              <a:lnSpc>
                <a:spcPct val="100000"/>
              </a:lnSpc>
              <a:spcBef>
                <a:spcPts val="0"/>
              </a:spcBef>
              <a:spcAft>
                <a:spcPts val="0"/>
              </a:spcAft>
              <a:buClr>
                <a:srgbClr val="FFFFFF"/>
              </a:buClr>
              <a:buSzPts val="3700"/>
              <a:buNone/>
              <a:defRPr>
                <a:solidFill>
                  <a:srgbClr val="FFFFFF"/>
                </a:solidFill>
              </a:defRPr>
            </a:lvl4pPr>
            <a:lvl5pPr lvl="4" algn="ctr">
              <a:lnSpc>
                <a:spcPct val="100000"/>
              </a:lnSpc>
              <a:spcBef>
                <a:spcPts val="0"/>
              </a:spcBef>
              <a:spcAft>
                <a:spcPts val="0"/>
              </a:spcAft>
              <a:buClr>
                <a:srgbClr val="FFFFFF"/>
              </a:buClr>
              <a:buSzPts val="3700"/>
              <a:buNone/>
              <a:defRPr>
                <a:solidFill>
                  <a:srgbClr val="FFFFFF"/>
                </a:solidFill>
              </a:defRPr>
            </a:lvl5pPr>
            <a:lvl6pPr lvl="5" algn="ctr">
              <a:lnSpc>
                <a:spcPct val="100000"/>
              </a:lnSpc>
              <a:spcBef>
                <a:spcPts val="0"/>
              </a:spcBef>
              <a:spcAft>
                <a:spcPts val="0"/>
              </a:spcAft>
              <a:buClr>
                <a:srgbClr val="FFFFFF"/>
              </a:buClr>
              <a:buSzPts val="3700"/>
              <a:buNone/>
              <a:defRPr>
                <a:solidFill>
                  <a:srgbClr val="FFFFFF"/>
                </a:solidFill>
              </a:defRPr>
            </a:lvl6pPr>
            <a:lvl7pPr lvl="6" algn="ctr">
              <a:lnSpc>
                <a:spcPct val="100000"/>
              </a:lnSpc>
              <a:spcBef>
                <a:spcPts val="0"/>
              </a:spcBef>
              <a:spcAft>
                <a:spcPts val="0"/>
              </a:spcAft>
              <a:buClr>
                <a:srgbClr val="FFFFFF"/>
              </a:buClr>
              <a:buSzPts val="3700"/>
              <a:buNone/>
              <a:defRPr>
                <a:solidFill>
                  <a:srgbClr val="FFFFFF"/>
                </a:solidFill>
              </a:defRPr>
            </a:lvl7pPr>
            <a:lvl8pPr lvl="7" algn="ctr">
              <a:lnSpc>
                <a:spcPct val="100000"/>
              </a:lnSpc>
              <a:spcBef>
                <a:spcPts val="0"/>
              </a:spcBef>
              <a:spcAft>
                <a:spcPts val="0"/>
              </a:spcAft>
              <a:buClr>
                <a:srgbClr val="FFFFFF"/>
              </a:buClr>
              <a:buSzPts val="3700"/>
              <a:buNone/>
              <a:defRPr>
                <a:solidFill>
                  <a:srgbClr val="FFFFFF"/>
                </a:solidFill>
              </a:defRPr>
            </a:lvl8pPr>
            <a:lvl9pPr lvl="8" algn="ctr">
              <a:lnSpc>
                <a:spcPct val="100000"/>
              </a:lnSpc>
              <a:spcBef>
                <a:spcPts val="0"/>
              </a:spcBef>
              <a:spcAft>
                <a:spcPts val="0"/>
              </a:spcAft>
              <a:buClr>
                <a:srgbClr val="FFFFFF"/>
              </a:buClr>
              <a:buSzPts val="3700"/>
              <a:buNone/>
              <a:defRPr>
                <a:solidFill>
                  <a:srgbClr val="FFFFFF"/>
                </a:solidFill>
              </a:defRPr>
            </a:lvl9pPr>
          </a:lstStyle>
          <a:p>
            <a:endParaRPr/>
          </a:p>
        </p:txBody>
      </p:sp>
      <p:sp>
        <p:nvSpPr>
          <p:cNvPr id="177" name="Google Shape;177;p21"/>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8" name="Google Shape;178;p21"/>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9" name="Google Shape;179;p21"/>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0" name="Google Shape;180;p21"/>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1" name="Google Shape;181;p21"/>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2" name="Google Shape;182;p21"/>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3" name="Google Shape;183;p2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943"/>
        <p:cNvGrpSpPr/>
        <p:nvPr/>
      </p:nvGrpSpPr>
      <p:grpSpPr>
        <a:xfrm>
          <a:off x="0" y="0"/>
          <a:ext cx="0" cy="0"/>
          <a:chOff x="0" y="0"/>
          <a:chExt cx="0" cy="0"/>
        </a:xfrm>
      </p:grpSpPr>
      <p:grpSp>
        <p:nvGrpSpPr>
          <p:cNvPr id="2944" name="Google Shape;2944;p206"/>
          <p:cNvGrpSpPr/>
          <p:nvPr/>
        </p:nvGrpSpPr>
        <p:grpSpPr>
          <a:xfrm rot="-12725" flipH="1">
            <a:off x="-3429128" y="-965406"/>
            <a:ext cx="11505626" cy="10255352"/>
            <a:chOff x="1543903" y="1051131"/>
            <a:chExt cx="4579322" cy="4218197"/>
          </a:xfrm>
        </p:grpSpPr>
        <p:sp>
          <p:nvSpPr>
            <p:cNvPr id="2945" name="Google Shape;2945;p206"/>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6" name="Google Shape;2946;p20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7" name="Google Shape;2947;p20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48" name="Google Shape;2948;p20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49"/>
        <p:cNvGrpSpPr/>
        <p:nvPr/>
      </p:nvGrpSpPr>
      <p:grpSpPr>
        <a:xfrm>
          <a:off x="0" y="0"/>
          <a:ext cx="0" cy="0"/>
          <a:chOff x="0" y="0"/>
          <a:chExt cx="0" cy="0"/>
        </a:xfrm>
      </p:grpSpPr>
      <p:grpSp>
        <p:nvGrpSpPr>
          <p:cNvPr id="2950" name="Google Shape;2950;p207"/>
          <p:cNvGrpSpPr/>
          <p:nvPr/>
        </p:nvGrpSpPr>
        <p:grpSpPr>
          <a:xfrm rot="2506023">
            <a:off x="1699518" y="-937675"/>
            <a:ext cx="9083674" cy="8733375"/>
            <a:chOff x="1786775" y="1002200"/>
            <a:chExt cx="3861800" cy="3712875"/>
          </a:xfrm>
        </p:grpSpPr>
        <p:sp>
          <p:nvSpPr>
            <p:cNvPr id="2951" name="Google Shape;2951;p20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2" name="Google Shape;2952;p207"/>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3" name="Google Shape;2953;p207"/>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54" name="Google Shape;2954;p207"/>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67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955" name="Google Shape;2955;p207"/>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956" name="Google Shape;2956;p207"/>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3"/>
              </a:buClr>
              <a:buSzPts val="16000"/>
              <a:buNone/>
              <a:defRPr sz="6700">
                <a:solidFill>
                  <a:schemeClr val="accent3"/>
                </a:solidFill>
              </a:defRPr>
            </a:lvl1pPr>
            <a:lvl2pPr lvl="1" algn="ctr">
              <a:lnSpc>
                <a:spcPct val="100000"/>
              </a:lnSpc>
              <a:spcBef>
                <a:spcPts val="0"/>
              </a:spcBef>
              <a:spcAft>
                <a:spcPts val="0"/>
              </a:spcAft>
              <a:buClr>
                <a:schemeClr val="accent3"/>
              </a:buClr>
              <a:buSzPts val="16000"/>
              <a:buNone/>
              <a:defRPr sz="16000">
                <a:solidFill>
                  <a:schemeClr val="accent3"/>
                </a:solidFill>
              </a:defRPr>
            </a:lvl2pPr>
            <a:lvl3pPr lvl="2" algn="ctr">
              <a:lnSpc>
                <a:spcPct val="100000"/>
              </a:lnSpc>
              <a:spcBef>
                <a:spcPts val="0"/>
              </a:spcBef>
              <a:spcAft>
                <a:spcPts val="0"/>
              </a:spcAft>
              <a:buClr>
                <a:schemeClr val="accent3"/>
              </a:buClr>
              <a:buSzPts val="16000"/>
              <a:buNone/>
              <a:defRPr sz="16000">
                <a:solidFill>
                  <a:schemeClr val="accent3"/>
                </a:solidFill>
              </a:defRPr>
            </a:lvl3pPr>
            <a:lvl4pPr lvl="3" algn="ctr">
              <a:lnSpc>
                <a:spcPct val="100000"/>
              </a:lnSpc>
              <a:spcBef>
                <a:spcPts val="0"/>
              </a:spcBef>
              <a:spcAft>
                <a:spcPts val="0"/>
              </a:spcAft>
              <a:buClr>
                <a:schemeClr val="accent3"/>
              </a:buClr>
              <a:buSzPts val="16000"/>
              <a:buNone/>
              <a:defRPr sz="16000">
                <a:solidFill>
                  <a:schemeClr val="accent3"/>
                </a:solidFill>
              </a:defRPr>
            </a:lvl4pPr>
            <a:lvl5pPr lvl="4" algn="ctr">
              <a:lnSpc>
                <a:spcPct val="100000"/>
              </a:lnSpc>
              <a:spcBef>
                <a:spcPts val="0"/>
              </a:spcBef>
              <a:spcAft>
                <a:spcPts val="0"/>
              </a:spcAft>
              <a:buClr>
                <a:schemeClr val="accent3"/>
              </a:buClr>
              <a:buSzPts val="16000"/>
              <a:buNone/>
              <a:defRPr sz="16000">
                <a:solidFill>
                  <a:schemeClr val="accent3"/>
                </a:solidFill>
              </a:defRPr>
            </a:lvl5pPr>
            <a:lvl6pPr lvl="5" algn="ctr">
              <a:lnSpc>
                <a:spcPct val="100000"/>
              </a:lnSpc>
              <a:spcBef>
                <a:spcPts val="0"/>
              </a:spcBef>
              <a:spcAft>
                <a:spcPts val="0"/>
              </a:spcAft>
              <a:buClr>
                <a:schemeClr val="accent3"/>
              </a:buClr>
              <a:buSzPts val="16000"/>
              <a:buNone/>
              <a:defRPr sz="16000">
                <a:solidFill>
                  <a:schemeClr val="accent3"/>
                </a:solidFill>
              </a:defRPr>
            </a:lvl6pPr>
            <a:lvl7pPr lvl="6" algn="ctr">
              <a:lnSpc>
                <a:spcPct val="100000"/>
              </a:lnSpc>
              <a:spcBef>
                <a:spcPts val="0"/>
              </a:spcBef>
              <a:spcAft>
                <a:spcPts val="0"/>
              </a:spcAft>
              <a:buClr>
                <a:schemeClr val="accent3"/>
              </a:buClr>
              <a:buSzPts val="16000"/>
              <a:buNone/>
              <a:defRPr sz="16000">
                <a:solidFill>
                  <a:schemeClr val="accent3"/>
                </a:solidFill>
              </a:defRPr>
            </a:lvl7pPr>
            <a:lvl8pPr lvl="7" algn="ctr">
              <a:lnSpc>
                <a:spcPct val="100000"/>
              </a:lnSpc>
              <a:spcBef>
                <a:spcPts val="0"/>
              </a:spcBef>
              <a:spcAft>
                <a:spcPts val="0"/>
              </a:spcAft>
              <a:buClr>
                <a:schemeClr val="accent3"/>
              </a:buClr>
              <a:buSzPts val="16000"/>
              <a:buNone/>
              <a:defRPr sz="16000">
                <a:solidFill>
                  <a:schemeClr val="accent3"/>
                </a:solidFill>
              </a:defRPr>
            </a:lvl8pPr>
            <a:lvl9pPr lvl="8" algn="ctr">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2957" name="Google Shape;2957;p20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58"/>
        <p:cNvGrpSpPr/>
        <p:nvPr/>
      </p:nvGrpSpPr>
      <p:grpSpPr>
        <a:xfrm>
          <a:off x="0" y="0"/>
          <a:ext cx="0" cy="0"/>
          <a:chOff x="0" y="0"/>
          <a:chExt cx="0" cy="0"/>
        </a:xfrm>
      </p:grpSpPr>
      <p:sp>
        <p:nvSpPr>
          <p:cNvPr id="2959" name="Google Shape;2959;p208"/>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60" name="Google Shape;2960;p208"/>
          <p:cNvGrpSpPr/>
          <p:nvPr/>
        </p:nvGrpSpPr>
        <p:grpSpPr>
          <a:xfrm rot="1379863">
            <a:off x="94270" y="-3629895"/>
            <a:ext cx="12901188" cy="12606483"/>
            <a:chOff x="1786775" y="1002200"/>
            <a:chExt cx="3861800" cy="3712875"/>
          </a:xfrm>
        </p:grpSpPr>
        <p:sp>
          <p:nvSpPr>
            <p:cNvPr id="2961" name="Google Shape;2961;p20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2" name="Google Shape;2962;p20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p20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4" name="Google Shape;2964;p208"/>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965" name="Google Shape;2965;p208"/>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966" name="Google Shape;2966;p208"/>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967" name="Google Shape;2967;p208"/>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968" name="Google Shape;2968;p208"/>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2969" name="Google Shape;2969;p20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70"/>
        <p:cNvGrpSpPr/>
        <p:nvPr/>
      </p:nvGrpSpPr>
      <p:grpSpPr>
        <a:xfrm>
          <a:off x="0" y="0"/>
          <a:ext cx="0" cy="0"/>
          <a:chOff x="0" y="0"/>
          <a:chExt cx="0" cy="0"/>
        </a:xfrm>
      </p:grpSpPr>
      <p:sp>
        <p:nvSpPr>
          <p:cNvPr id="2971" name="Google Shape;2971;p20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972" name="Google Shape;2972;p209"/>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973" name="Google Shape;2973;p209"/>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974" name="Google Shape;2974;p209"/>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975" name="Google Shape;2975;p209"/>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976" name="Google Shape;2976;p20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77"/>
        <p:cNvGrpSpPr/>
        <p:nvPr/>
      </p:nvGrpSpPr>
      <p:grpSpPr>
        <a:xfrm>
          <a:off x="0" y="0"/>
          <a:ext cx="0" cy="0"/>
          <a:chOff x="0" y="0"/>
          <a:chExt cx="0" cy="0"/>
        </a:xfrm>
      </p:grpSpPr>
      <p:sp>
        <p:nvSpPr>
          <p:cNvPr id="2978" name="Google Shape;2978;p210"/>
          <p:cNvSpPr/>
          <p:nvPr/>
        </p:nvSpPr>
        <p:spPr>
          <a:xfrm>
            <a:off x="10100" y="0"/>
            <a:ext cx="12192000" cy="6858000"/>
          </a:xfrm>
          <a:prstGeom prst="rect">
            <a:avLst/>
          </a:prstGeom>
          <a:solidFill>
            <a:srgbClr val="305DBF">
              <a:alpha val="137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p210"/>
          <p:cNvSpPr/>
          <p:nvPr/>
        </p:nvSpPr>
        <p:spPr>
          <a:xfrm rot="8087307" flipH="1">
            <a:off x="6808646" y="-402627"/>
            <a:ext cx="7987366" cy="776099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980" name="Google Shape;2980;p210"/>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981" name="Google Shape;2981;p21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2"/>
        <p:cNvGrpSpPr/>
        <p:nvPr/>
      </p:nvGrpSpPr>
      <p:grpSpPr>
        <a:xfrm>
          <a:off x="0" y="0"/>
          <a:ext cx="0" cy="0"/>
          <a:chOff x="0" y="0"/>
          <a:chExt cx="0" cy="0"/>
        </a:xfrm>
      </p:grpSpPr>
      <p:sp>
        <p:nvSpPr>
          <p:cNvPr id="2983" name="Google Shape;2983;p211"/>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chemeClr val="accent3"/>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984" name="Google Shape;2984;p211"/>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2985" name="Google Shape;2985;p21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86"/>
        <p:cNvGrpSpPr/>
        <p:nvPr/>
      </p:nvGrpSpPr>
      <p:grpSpPr>
        <a:xfrm>
          <a:off x="0" y="0"/>
          <a:ext cx="0" cy="0"/>
          <a:chOff x="0" y="0"/>
          <a:chExt cx="0" cy="0"/>
        </a:xfrm>
      </p:grpSpPr>
      <p:grpSp>
        <p:nvGrpSpPr>
          <p:cNvPr id="2987" name="Google Shape;2987;p212"/>
          <p:cNvGrpSpPr/>
          <p:nvPr/>
        </p:nvGrpSpPr>
        <p:grpSpPr>
          <a:xfrm rot="1352988">
            <a:off x="-851705" y="-3935979"/>
            <a:ext cx="13895925" cy="13486229"/>
            <a:chOff x="1786775" y="1002200"/>
            <a:chExt cx="3861800" cy="3712875"/>
          </a:xfrm>
        </p:grpSpPr>
        <p:sp>
          <p:nvSpPr>
            <p:cNvPr id="2988" name="Google Shape;2988;p212"/>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212"/>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212"/>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91" name="Google Shape;2991;p212"/>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5600"/>
              <a:buNone/>
              <a:defRPr>
                <a:solidFill>
                  <a:schemeClr val="accent3"/>
                </a:solidFill>
              </a:defRPr>
            </a:lvl1pPr>
            <a:lvl2pPr lvl="1" algn="ctr">
              <a:lnSpc>
                <a:spcPct val="100000"/>
              </a:lnSpc>
              <a:spcBef>
                <a:spcPts val="0"/>
              </a:spcBef>
              <a:spcAft>
                <a:spcPts val="0"/>
              </a:spcAft>
              <a:buClr>
                <a:schemeClr val="accent3"/>
              </a:buClr>
              <a:buSzPts val="5600"/>
              <a:buNone/>
              <a:defRPr sz="5600">
                <a:solidFill>
                  <a:schemeClr val="accent3"/>
                </a:solidFill>
              </a:defRPr>
            </a:lvl2pPr>
            <a:lvl3pPr lvl="2" algn="ctr">
              <a:lnSpc>
                <a:spcPct val="100000"/>
              </a:lnSpc>
              <a:spcBef>
                <a:spcPts val="0"/>
              </a:spcBef>
              <a:spcAft>
                <a:spcPts val="0"/>
              </a:spcAft>
              <a:buClr>
                <a:schemeClr val="accent3"/>
              </a:buClr>
              <a:buSzPts val="5600"/>
              <a:buNone/>
              <a:defRPr sz="5600">
                <a:solidFill>
                  <a:schemeClr val="accent3"/>
                </a:solidFill>
              </a:defRPr>
            </a:lvl3pPr>
            <a:lvl4pPr lvl="3" algn="ctr">
              <a:lnSpc>
                <a:spcPct val="100000"/>
              </a:lnSpc>
              <a:spcBef>
                <a:spcPts val="0"/>
              </a:spcBef>
              <a:spcAft>
                <a:spcPts val="0"/>
              </a:spcAft>
              <a:buClr>
                <a:schemeClr val="accent3"/>
              </a:buClr>
              <a:buSzPts val="5600"/>
              <a:buNone/>
              <a:defRPr sz="5600">
                <a:solidFill>
                  <a:schemeClr val="accent3"/>
                </a:solidFill>
              </a:defRPr>
            </a:lvl4pPr>
            <a:lvl5pPr lvl="4" algn="ctr">
              <a:lnSpc>
                <a:spcPct val="100000"/>
              </a:lnSpc>
              <a:spcBef>
                <a:spcPts val="0"/>
              </a:spcBef>
              <a:spcAft>
                <a:spcPts val="0"/>
              </a:spcAft>
              <a:buClr>
                <a:schemeClr val="accent3"/>
              </a:buClr>
              <a:buSzPts val="5600"/>
              <a:buNone/>
              <a:defRPr sz="5600">
                <a:solidFill>
                  <a:schemeClr val="accent3"/>
                </a:solidFill>
              </a:defRPr>
            </a:lvl5pPr>
            <a:lvl6pPr lvl="5" algn="ctr">
              <a:lnSpc>
                <a:spcPct val="100000"/>
              </a:lnSpc>
              <a:spcBef>
                <a:spcPts val="0"/>
              </a:spcBef>
              <a:spcAft>
                <a:spcPts val="0"/>
              </a:spcAft>
              <a:buClr>
                <a:schemeClr val="accent3"/>
              </a:buClr>
              <a:buSzPts val="5600"/>
              <a:buNone/>
              <a:defRPr sz="5600">
                <a:solidFill>
                  <a:schemeClr val="accent3"/>
                </a:solidFill>
              </a:defRPr>
            </a:lvl6pPr>
            <a:lvl7pPr lvl="6" algn="ctr">
              <a:lnSpc>
                <a:spcPct val="100000"/>
              </a:lnSpc>
              <a:spcBef>
                <a:spcPts val="0"/>
              </a:spcBef>
              <a:spcAft>
                <a:spcPts val="0"/>
              </a:spcAft>
              <a:buClr>
                <a:schemeClr val="accent3"/>
              </a:buClr>
              <a:buSzPts val="5600"/>
              <a:buNone/>
              <a:defRPr sz="5600">
                <a:solidFill>
                  <a:schemeClr val="accent3"/>
                </a:solidFill>
              </a:defRPr>
            </a:lvl7pPr>
            <a:lvl8pPr lvl="7" algn="ctr">
              <a:lnSpc>
                <a:spcPct val="100000"/>
              </a:lnSpc>
              <a:spcBef>
                <a:spcPts val="0"/>
              </a:spcBef>
              <a:spcAft>
                <a:spcPts val="0"/>
              </a:spcAft>
              <a:buClr>
                <a:schemeClr val="accent3"/>
              </a:buClr>
              <a:buSzPts val="5600"/>
              <a:buNone/>
              <a:defRPr sz="5600">
                <a:solidFill>
                  <a:schemeClr val="accent3"/>
                </a:solidFill>
              </a:defRPr>
            </a:lvl8pPr>
            <a:lvl9pPr lvl="8" algn="ctr">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2992" name="Google Shape;2992;p212"/>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993" name="Google Shape;2993;p21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94"/>
        <p:cNvGrpSpPr/>
        <p:nvPr/>
      </p:nvGrpSpPr>
      <p:grpSpPr>
        <a:xfrm>
          <a:off x="0" y="0"/>
          <a:ext cx="0" cy="0"/>
          <a:chOff x="0" y="0"/>
          <a:chExt cx="0" cy="0"/>
        </a:xfrm>
      </p:grpSpPr>
      <p:sp>
        <p:nvSpPr>
          <p:cNvPr id="2995" name="Google Shape;2995;p213"/>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a:lnSpc>
                <a:spcPct val="100000"/>
              </a:lnSpc>
              <a:spcBef>
                <a:spcPts val="0"/>
              </a:spcBef>
              <a:spcAft>
                <a:spcPts val="0"/>
              </a:spcAft>
              <a:buSzPts val="2400"/>
              <a:buNone/>
              <a:defRPr sz="3500">
                <a:solidFill>
                  <a:schemeClr val="accent3"/>
                </a:solidFill>
                <a:latin typeface="Fredoka"/>
                <a:ea typeface="Fredoka"/>
                <a:cs typeface="Fredoka"/>
                <a:sym typeface="Fredoka"/>
              </a:defRPr>
            </a:lvl1pPr>
          </a:lstStyle>
          <a:p>
            <a:endParaRPr/>
          </a:p>
        </p:txBody>
      </p:sp>
      <p:sp>
        <p:nvSpPr>
          <p:cNvPr id="2996" name="Google Shape;2996;p213"/>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800">
                <a:latin typeface="Raleway"/>
                <a:ea typeface="Raleway"/>
                <a:cs typeface="Raleway"/>
                <a:sym typeface="Raleway"/>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997" name="Google Shape;2997;p213"/>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p213"/>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9" name="Google Shape;2999;p213"/>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0" name="Google Shape;3000;p213"/>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1" name="Google Shape;3001;p213"/>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2" name="Google Shape;3002;p21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03"/>
        <p:cNvGrpSpPr/>
        <p:nvPr/>
      </p:nvGrpSpPr>
      <p:grpSpPr>
        <a:xfrm>
          <a:off x="0" y="0"/>
          <a:ext cx="0" cy="0"/>
          <a:chOff x="0" y="0"/>
          <a:chExt cx="0" cy="0"/>
        </a:xfrm>
      </p:grpSpPr>
      <p:grpSp>
        <p:nvGrpSpPr>
          <p:cNvPr id="3004" name="Google Shape;3004;p214"/>
          <p:cNvGrpSpPr/>
          <p:nvPr/>
        </p:nvGrpSpPr>
        <p:grpSpPr>
          <a:xfrm rot="2506023">
            <a:off x="1699518" y="-937675"/>
            <a:ext cx="9083674" cy="8733375"/>
            <a:chOff x="1786775" y="1002200"/>
            <a:chExt cx="3861800" cy="3712875"/>
          </a:xfrm>
        </p:grpSpPr>
        <p:sp>
          <p:nvSpPr>
            <p:cNvPr id="3005" name="Google Shape;3005;p21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6" name="Google Shape;3006;p21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7" name="Google Shape;3007;p21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08" name="Google Shape;3008;p214"/>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009" name="Google Shape;3009;p214"/>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10" name="Google Shape;3010;p21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3011"/>
        <p:cNvGrpSpPr/>
        <p:nvPr/>
      </p:nvGrpSpPr>
      <p:grpSpPr>
        <a:xfrm>
          <a:off x="0" y="0"/>
          <a:ext cx="0" cy="0"/>
          <a:chOff x="0" y="0"/>
          <a:chExt cx="0" cy="0"/>
        </a:xfrm>
      </p:grpSpPr>
      <p:sp>
        <p:nvSpPr>
          <p:cNvPr id="3012" name="Google Shape;3012;p215"/>
          <p:cNvSpPr/>
          <p:nvPr/>
        </p:nvSpPr>
        <p:spPr>
          <a:xfrm rot="277728">
            <a:off x="815217" y="-3194789"/>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3" name="Google Shape;3013;p215"/>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14" name="Google Shape;3014;p21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184"/>
        <p:cNvGrpSpPr/>
        <p:nvPr/>
      </p:nvGrpSpPr>
      <p:grpSpPr>
        <a:xfrm>
          <a:off x="0" y="0"/>
          <a:ext cx="0" cy="0"/>
          <a:chOff x="0" y="0"/>
          <a:chExt cx="0" cy="0"/>
        </a:xfrm>
      </p:grpSpPr>
      <p:sp>
        <p:nvSpPr>
          <p:cNvPr id="185" name="Google Shape;185;p22"/>
          <p:cNvSpPr/>
          <p:nvPr/>
        </p:nvSpPr>
        <p:spPr>
          <a:xfrm rot="277628">
            <a:off x="359271" y="-3391276"/>
            <a:ext cx="14442704" cy="13767939"/>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2"/>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87" name="Google Shape;187;p22"/>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8" name="Google Shape;188;p22"/>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9" name="Google Shape;189;p22"/>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0" name="Google Shape;190;p22"/>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1" name="Google Shape;191;p22"/>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2" name="Google Shape;192;p22"/>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3" name="Google Shape;193;p22"/>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4" name="Google Shape;194;p22"/>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95" name="Google Shape;195;p2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3015"/>
        <p:cNvGrpSpPr/>
        <p:nvPr/>
      </p:nvGrpSpPr>
      <p:grpSpPr>
        <a:xfrm>
          <a:off x="0" y="0"/>
          <a:ext cx="0" cy="0"/>
          <a:chOff x="0" y="0"/>
          <a:chExt cx="0" cy="0"/>
        </a:xfrm>
      </p:grpSpPr>
      <p:grpSp>
        <p:nvGrpSpPr>
          <p:cNvPr id="3016" name="Google Shape;3016;p216"/>
          <p:cNvGrpSpPr/>
          <p:nvPr/>
        </p:nvGrpSpPr>
        <p:grpSpPr>
          <a:xfrm rot="1351513">
            <a:off x="-557412" y="-3153641"/>
            <a:ext cx="13306474" cy="12793328"/>
            <a:chOff x="1786775" y="1002200"/>
            <a:chExt cx="3861800" cy="3712875"/>
          </a:xfrm>
        </p:grpSpPr>
        <p:sp>
          <p:nvSpPr>
            <p:cNvPr id="3017" name="Google Shape;3017;p21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8" name="Google Shape;3018;p21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9" name="Google Shape;3019;p21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20" name="Google Shape;3020;p2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021" name="Google Shape;3021;p2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3022"/>
        <p:cNvGrpSpPr/>
        <p:nvPr/>
      </p:nvGrpSpPr>
      <p:grpSpPr>
        <a:xfrm>
          <a:off x="0" y="0"/>
          <a:ext cx="0" cy="0"/>
          <a:chOff x="0" y="0"/>
          <a:chExt cx="0" cy="0"/>
        </a:xfrm>
      </p:grpSpPr>
      <p:grpSp>
        <p:nvGrpSpPr>
          <p:cNvPr id="3023" name="Google Shape;3023;p217"/>
          <p:cNvGrpSpPr/>
          <p:nvPr/>
        </p:nvGrpSpPr>
        <p:grpSpPr>
          <a:xfrm rot="-2808558" flipH="1">
            <a:off x="-1026543" y="-2548458"/>
            <a:ext cx="12774326" cy="12406470"/>
            <a:chOff x="1786775" y="1002200"/>
            <a:chExt cx="3861800" cy="3712875"/>
          </a:xfrm>
        </p:grpSpPr>
        <p:sp>
          <p:nvSpPr>
            <p:cNvPr id="3024" name="Google Shape;3024;p21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p21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026" name="Google Shape;3026;p21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27" name="Google Shape;3027;p2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028" name="Google Shape;3028;p217"/>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29" name="Google Shape;3029;p217"/>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30" name="Google Shape;3030;p217"/>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31" name="Google Shape;3031;p217"/>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A5B7C6"/>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32" name="Google Shape;3032;p217"/>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445D7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33" name="Google Shape;3033;p217"/>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Clr>
                <a:schemeClr val="accent3"/>
              </a:buClr>
              <a:buSzPts val="3700"/>
              <a:buNone/>
              <a:defRPr sz="3700">
                <a:solidFill>
                  <a:schemeClr val="accent3"/>
                </a:solidFill>
              </a:defRPr>
            </a:lvl2pPr>
            <a:lvl3pPr lvl="2" algn="ctr">
              <a:lnSpc>
                <a:spcPct val="100000"/>
              </a:lnSpc>
              <a:spcBef>
                <a:spcPts val="0"/>
              </a:spcBef>
              <a:spcAft>
                <a:spcPts val="0"/>
              </a:spcAft>
              <a:buClr>
                <a:schemeClr val="accent3"/>
              </a:buClr>
              <a:buSzPts val="3700"/>
              <a:buNone/>
              <a:defRPr sz="3700">
                <a:solidFill>
                  <a:schemeClr val="accent3"/>
                </a:solidFill>
              </a:defRPr>
            </a:lvl3pPr>
            <a:lvl4pPr lvl="3" algn="ctr">
              <a:lnSpc>
                <a:spcPct val="100000"/>
              </a:lnSpc>
              <a:spcBef>
                <a:spcPts val="0"/>
              </a:spcBef>
              <a:spcAft>
                <a:spcPts val="0"/>
              </a:spcAft>
              <a:buClr>
                <a:schemeClr val="accent3"/>
              </a:buClr>
              <a:buSzPts val="3700"/>
              <a:buNone/>
              <a:defRPr sz="3700">
                <a:solidFill>
                  <a:schemeClr val="accent3"/>
                </a:solidFill>
              </a:defRPr>
            </a:lvl4pPr>
            <a:lvl5pPr lvl="4" algn="ctr">
              <a:lnSpc>
                <a:spcPct val="100000"/>
              </a:lnSpc>
              <a:spcBef>
                <a:spcPts val="0"/>
              </a:spcBef>
              <a:spcAft>
                <a:spcPts val="0"/>
              </a:spcAft>
              <a:buClr>
                <a:schemeClr val="accent3"/>
              </a:buClr>
              <a:buSzPts val="3700"/>
              <a:buNone/>
              <a:defRPr sz="3700">
                <a:solidFill>
                  <a:schemeClr val="accent3"/>
                </a:solidFill>
              </a:defRPr>
            </a:lvl5pPr>
            <a:lvl6pPr lvl="5" algn="ctr">
              <a:lnSpc>
                <a:spcPct val="100000"/>
              </a:lnSpc>
              <a:spcBef>
                <a:spcPts val="0"/>
              </a:spcBef>
              <a:spcAft>
                <a:spcPts val="0"/>
              </a:spcAft>
              <a:buClr>
                <a:schemeClr val="accent3"/>
              </a:buClr>
              <a:buSzPts val="3700"/>
              <a:buNone/>
              <a:defRPr sz="3700">
                <a:solidFill>
                  <a:schemeClr val="accent3"/>
                </a:solidFill>
              </a:defRPr>
            </a:lvl6pPr>
            <a:lvl7pPr lvl="6" algn="ctr">
              <a:lnSpc>
                <a:spcPct val="100000"/>
              </a:lnSpc>
              <a:spcBef>
                <a:spcPts val="0"/>
              </a:spcBef>
              <a:spcAft>
                <a:spcPts val="0"/>
              </a:spcAft>
              <a:buClr>
                <a:schemeClr val="accent3"/>
              </a:buClr>
              <a:buSzPts val="3700"/>
              <a:buNone/>
              <a:defRPr sz="3700">
                <a:solidFill>
                  <a:schemeClr val="accent3"/>
                </a:solidFill>
              </a:defRPr>
            </a:lvl7pPr>
            <a:lvl8pPr lvl="7" algn="ctr">
              <a:lnSpc>
                <a:spcPct val="100000"/>
              </a:lnSpc>
              <a:spcBef>
                <a:spcPts val="0"/>
              </a:spcBef>
              <a:spcAft>
                <a:spcPts val="0"/>
              </a:spcAft>
              <a:buClr>
                <a:schemeClr val="accent3"/>
              </a:buClr>
              <a:buSzPts val="3700"/>
              <a:buNone/>
              <a:defRPr sz="3700">
                <a:solidFill>
                  <a:schemeClr val="accent3"/>
                </a:solidFill>
              </a:defRPr>
            </a:lvl8pPr>
            <a:lvl9pPr lvl="8" algn="ctr">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3034" name="Google Shape;3034;p21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four text lines">
  <p:cSld name="CUSTOM_3">
    <p:bg>
      <p:bgPr>
        <a:solidFill>
          <a:schemeClr val="lt1"/>
        </a:solidFill>
        <a:effectLst/>
      </p:bgPr>
    </p:bg>
    <p:spTree>
      <p:nvGrpSpPr>
        <p:cNvPr id="1" name="Shape 3035"/>
        <p:cNvGrpSpPr/>
        <p:nvPr/>
      </p:nvGrpSpPr>
      <p:grpSpPr>
        <a:xfrm>
          <a:off x="0" y="0"/>
          <a:ext cx="0" cy="0"/>
          <a:chOff x="0" y="0"/>
          <a:chExt cx="0" cy="0"/>
        </a:xfrm>
      </p:grpSpPr>
      <p:grpSp>
        <p:nvGrpSpPr>
          <p:cNvPr id="3036" name="Google Shape;3036;p218"/>
          <p:cNvGrpSpPr/>
          <p:nvPr/>
        </p:nvGrpSpPr>
        <p:grpSpPr>
          <a:xfrm rot="1351459">
            <a:off x="282754" y="-3204029"/>
            <a:ext cx="12754533" cy="12262187"/>
            <a:chOff x="1786775" y="1002200"/>
            <a:chExt cx="3861800" cy="3712875"/>
          </a:xfrm>
        </p:grpSpPr>
        <p:sp>
          <p:nvSpPr>
            <p:cNvPr id="3037" name="Google Shape;3037;p21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8" name="Google Shape;3038;p21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9" name="Google Shape;3039;p21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040" name="Google Shape;3040;p2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41" name="Google Shape;3041;p218"/>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2" name="Google Shape;3042;p218"/>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3" name="Google Shape;3043;p218"/>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4" name="Google Shape;3044;p218"/>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5" name="Google Shape;3045;p218"/>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6" name="Google Shape;3046;p218"/>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7" name="Google Shape;3047;p218"/>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8" name="Google Shape;3048;p218"/>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49" name="Google Shape;3049;p21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3050"/>
        <p:cNvGrpSpPr/>
        <p:nvPr/>
      </p:nvGrpSpPr>
      <p:grpSpPr>
        <a:xfrm>
          <a:off x="0" y="0"/>
          <a:ext cx="0" cy="0"/>
          <a:chOff x="0" y="0"/>
          <a:chExt cx="0" cy="0"/>
        </a:xfrm>
      </p:grpSpPr>
      <p:sp>
        <p:nvSpPr>
          <p:cNvPr id="3051" name="Google Shape;3051;p2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52" name="Google Shape;3052;p219"/>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3" name="Google Shape;3053;p219"/>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4" name="Google Shape;3054;p219"/>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5" name="Google Shape;3055;p219"/>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6" name="Google Shape;3056;p219"/>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7" name="Google Shape;3057;p219"/>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8" name="Google Shape;3058;p219"/>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59" name="Google Shape;3059;p219"/>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60" name="Google Shape;3060;p219"/>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61" name="Google Shape;3061;p219"/>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62" name="Google Shape;3062;p219"/>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63" name="Google Shape;3063;p219"/>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64" name="Google Shape;3064;p219"/>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65" name="Google Shape;3065;p219"/>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66" name="Google Shape;3066;p219"/>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67" name="Google Shape;3067;p219"/>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68" name="Google Shape;3068;p219"/>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69" name="Google Shape;3069;p219"/>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070" name="Google Shape;3070;p21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3071"/>
        <p:cNvGrpSpPr/>
        <p:nvPr/>
      </p:nvGrpSpPr>
      <p:grpSpPr>
        <a:xfrm>
          <a:off x="0" y="0"/>
          <a:ext cx="0" cy="0"/>
          <a:chOff x="0" y="0"/>
          <a:chExt cx="0" cy="0"/>
        </a:xfrm>
      </p:grpSpPr>
      <p:sp>
        <p:nvSpPr>
          <p:cNvPr id="3072" name="Google Shape;3072;p220"/>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073" name="Google Shape;3073;p22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074"/>
        <p:cNvGrpSpPr/>
        <p:nvPr/>
      </p:nvGrpSpPr>
      <p:grpSpPr>
        <a:xfrm>
          <a:off x="0" y="0"/>
          <a:ext cx="0" cy="0"/>
          <a:chOff x="0" y="0"/>
          <a:chExt cx="0" cy="0"/>
        </a:xfrm>
      </p:grpSpPr>
      <p:sp>
        <p:nvSpPr>
          <p:cNvPr id="3075" name="Google Shape;3075;p221"/>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6" name="Google Shape;3076;p2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rgbClr val="FFFFFF"/>
                </a:solidFill>
              </a:defRPr>
            </a:lvl1pPr>
            <a:lvl2pPr lvl="1" algn="ctr">
              <a:lnSpc>
                <a:spcPct val="100000"/>
              </a:lnSpc>
              <a:spcBef>
                <a:spcPts val="0"/>
              </a:spcBef>
              <a:spcAft>
                <a:spcPts val="0"/>
              </a:spcAft>
              <a:buClr>
                <a:srgbClr val="FFFFFF"/>
              </a:buClr>
              <a:buSzPts val="3700"/>
              <a:buNone/>
              <a:defRPr>
                <a:solidFill>
                  <a:srgbClr val="FFFFFF"/>
                </a:solidFill>
              </a:defRPr>
            </a:lvl2pPr>
            <a:lvl3pPr lvl="2" algn="ctr">
              <a:lnSpc>
                <a:spcPct val="100000"/>
              </a:lnSpc>
              <a:spcBef>
                <a:spcPts val="0"/>
              </a:spcBef>
              <a:spcAft>
                <a:spcPts val="0"/>
              </a:spcAft>
              <a:buClr>
                <a:srgbClr val="FFFFFF"/>
              </a:buClr>
              <a:buSzPts val="3700"/>
              <a:buNone/>
              <a:defRPr>
                <a:solidFill>
                  <a:srgbClr val="FFFFFF"/>
                </a:solidFill>
              </a:defRPr>
            </a:lvl3pPr>
            <a:lvl4pPr lvl="3" algn="ctr">
              <a:lnSpc>
                <a:spcPct val="100000"/>
              </a:lnSpc>
              <a:spcBef>
                <a:spcPts val="0"/>
              </a:spcBef>
              <a:spcAft>
                <a:spcPts val="0"/>
              </a:spcAft>
              <a:buClr>
                <a:srgbClr val="FFFFFF"/>
              </a:buClr>
              <a:buSzPts val="3700"/>
              <a:buNone/>
              <a:defRPr>
                <a:solidFill>
                  <a:srgbClr val="FFFFFF"/>
                </a:solidFill>
              </a:defRPr>
            </a:lvl4pPr>
            <a:lvl5pPr lvl="4" algn="ctr">
              <a:lnSpc>
                <a:spcPct val="100000"/>
              </a:lnSpc>
              <a:spcBef>
                <a:spcPts val="0"/>
              </a:spcBef>
              <a:spcAft>
                <a:spcPts val="0"/>
              </a:spcAft>
              <a:buClr>
                <a:srgbClr val="FFFFFF"/>
              </a:buClr>
              <a:buSzPts val="3700"/>
              <a:buNone/>
              <a:defRPr>
                <a:solidFill>
                  <a:srgbClr val="FFFFFF"/>
                </a:solidFill>
              </a:defRPr>
            </a:lvl5pPr>
            <a:lvl6pPr lvl="5" algn="ctr">
              <a:lnSpc>
                <a:spcPct val="100000"/>
              </a:lnSpc>
              <a:spcBef>
                <a:spcPts val="0"/>
              </a:spcBef>
              <a:spcAft>
                <a:spcPts val="0"/>
              </a:spcAft>
              <a:buClr>
                <a:srgbClr val="FFFFFF"/>
              </a:buClr>
              <a:buSzPts val="3700"/>
              <a:buNone/>
              <a:defRPr>
                <a:solidFill>
                  <a:srgbClr val="FFFFFF"/>
                </a:solidFill>
              </a:defRPr>
            </a:lvl6pPr>
            <a:lvl7pPr lvl="6" algn="ctr">
              <a:lnSpc>
                <a:spcPct val="100000"/>
              </a:lnSpc>
              <a:spcBef>
                <a:spcPts val="0"/>
              </a:spcBef>
              <a:spcAft>
                <a:spcPts val="0"/>
              </a:spcAft>
              <a:buClr>
                <a:srgbClr val="FFFFFF"/>
              </a:buClr>
              <a:buSzPts val="3700"/>
              <a:buNone/>
              <a:defRPr>
                <a:solidFill>
                  <a:srgbClr val="FFFFFF"/>
                </a:solidFill>
              </a:defRPr>
            </a:lvl7pPr>
            <a:lvl8pPr lvl="7" algn="ctr">
              <a:lnSpc>
                <a:spcPct val="100000"/>
              </a:lnSpc>
              <a:spcBef>
                <a:spcPts val="0"/>
              </a:spcBef>
              <a:spcAft>
                <a:spcPts val="0"/>
              </a:spcAft>
              <a:buClr>
                <a:srgbClr val="FFFFFF"/>
              </a:buClr>
              <a:buSzPts val="3700"/>
              <a:buNone/>
              <a:defRPr>
                <a:solidFill>
                  <a:srgbClr val="FFFFFF"/>
                </a:solidFill>
              </a:defRPr>
            </a:lvl8pPr>
            <a:lvl9pPr lvl="8" algn="ctr">
              <a:lnSpc>
                <a:spcPct val="100000"/>
              </a:lnSpc>
              <a:spcBef>
                <a:spcPts val="0"/>
              </a:spcBef>
              <a:spcAft>
                <a:spcPts val="0"/>
              </a:spcAft>
              <a:buClr>
                <a:srgbClr val="FFFFFF"/>
              </a:buClr>
              <a:buSzPts val="3700"/>
              <a:buNone/>
              <a:defRPr>
                <a:solidFill>
                  <a:srgbClr val="FFFFFF"/>
                </a:solidFill>
              </a:defRPr>
            </a:lvl9pPr>
          </a:lstStyle>
          <a:p>
            <a:endParaRPr/>
          </a:p>
        </p:txBody>
      </p:sp>
      <p:sp>
        <p:nvSpPr>
          <p:cNvPr id="3077" name="Google Shape;3077;p221"/>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78" name="Google Shape;3078;p221"/>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79" name="Google Shape;3079;p221"/>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0" name="Google Shape;3080;p221"/>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1" name="Google Shape;3081;p221"/>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2" name="Google Shape;3082;p221"/>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3" name="Google Shape;3083;p22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3084"/>
        <p:cNvGrpSpPr/>
        <p:nvPr/>
      </p:nvGrpSpPr>
      <p:grpSpPr>
        <a:xfrm>
          <a:off x="0" y="0"/>
          <a:ext cx="0" cy="0"/>
          <a:chOff x="0" y="0"/>
          <a:chExt cx="0" cy="0"/>
        </a:xfrm>
      </p:grpSpPr>
      <p:sp>
        <p:nvSpPr>
          <p:cNvPr id="3085" name="Google Shape;3085;p222"/>
          <p:cNvSpPr/>
          <p:nvPr/>
        </p:nvSpPr>
        <p:spPr>
          <a:xfrm rot="277628">
            <a:off x="359426" y="-3391265"/>
            <a:ext cx="14442704" cy="13768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6" name="Google Shape;3086;p222"/>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087" name="Google Shape;3087;p222"/>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8" name="Google Shape;3088;p222"/>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89" name="Google Shape;3089;p222"/>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90" name="Google Shape;3090;p222"/>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91" name="Google Shape;3091;p222"/>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92" name="Google Shape;3092;p222"/>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93" name="Google Shape;3093;p222"/>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94" name="Google Shape;3094;p222"/>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095" name="Google Shape;3095;p22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3096"/>
        <p:cNvGrpSpPr/>
        <p:nvPr/>
      </p:nvGrpSpPr>
      <p:grpSpPr>
        <a:xfrm>
          <a:off x="0" y="0"/>
          <a:ext cx="0" cy="0"/>
          <a:chOff x="0" y="0"/>
          <a:chExt cx="0" cy="0"/>
        </a:xfrm>
      </p:grpSpPr>
      <p:grpSp>
        <p:nvGrpSpPr>
          <p:cNvPr id="3097" name="Google Shape;3097;p223"/>
          <p:cNvGrpSpPr/>
          <p:nvPr/>
        </p:nvGrpSpPr>
        <p:grpSpPr>
          <a:xfrm rot="1351464">
            <a:off x="-1240903" y="-3942331"/>
            <a:ext cx="14673910" cy="14108031"/>
            <a:chOff x="1786775" y="1002200"/>
            <a:chExt cx="3861800" cy="3712875"/>
          </a:xfrm>
        </p:grpSpPr>
        <p:sp>
          <p:nvSpPr>
            <p:cNvPr id="3098" name="Google Shape;3098;p22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9" name="Google Shape;3099;p22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0" name="Google Shape;3100;p22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01" name="Google Shape;3101;p2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102" name="Google Shape;3102;p22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3103"/>
        <p:cNvGrpSpPr/>
        <p:nvPr/>
      </p:nvGrpSpPr>
      <p:grpSpPr>
        <a:xfrm>
          <a:off x="0" y="0"/>
          <a:ext cx="0" cy="0"/>
          <a:chOff x="0" y="0"/>
          <a:chExt cx="0" cy="0"/>
        </a:xfrm>
      </p:grpSpPr>
      <p:sp>
        <p:nvSpPr>
          <p:cNvPr id="3104" name="Google Shape;3104;p2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05" name="Google Shape;3105;p224"/>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06" name="Google Shape;3106;p224"/>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07" name="Google Shape;3107;p224"/>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08" name="Google Shape;3108;p224"/>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09" name="Google Shape;3109;p224"/>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10" name="Google Shape;3110;p224"/>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11" name="Google Shape;3111;p22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3112"/>
        <p:cNvGrpSpPr/>
        <p:nvPr/>
      </p:nvGrpSpPr>
      <p:grpSpPr>
        <a:xfrm>
          <a:off x="0" y="0"/>
          <a:ext cx="0" cy="0"/>
          <a:chOff x="0" y="0"/>
          <a:chExt cx="0" cy="0"/>
        </a:xfrm>
      </p:grpSpPr>
      <p:sp>
        <p:nvSpPr>
          <p:cNvPr id="3113" name="Google Shape;3113;p2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114" name="Google Shape;3114;p225"/>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15" name="Google Shape;3115;p225"/>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116" name="Google Shape;3116;p225"/>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117" name="Google Shape;3117;p225"/>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118" name="Google Shape;3118;p225"/>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19" name="Google Shape;3119;p225"/>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20" name="Google Shape;3120;p225"/>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21" name="Google Shape;3121;p225"/>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22" name="Google Shape;3122;p225"/>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23" name="Google Shape;3123;p22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196"/>
        <p:cNvGrpSpPr/>
        <p:nvPr/>
      </p:nvGrpSpPr>
      <p:grpSpPr>
        <a:xfrm>
          <a:off x="0" y="0"/>
          <a:ext cx="0" cy="0"/>
          <a:chOff x="0" y="0"/>
          <a:chExt cx="0" cy="0"/>
        </a:xfrm>
      </p:grpSpPr>
      <p:grpSp>
        <p:nvGrpSpPr>
          <p:cNvPr id="197" name="Google Shape;197;p23"/>
          <p:cNvGrpSpPr/>
          <p:nvPr/>
        </p:nvGrpSpPr>
        <p:grpSpPr>
          <a:xfrm rot="1351464">
            <a:off x="-1240859" y="-3942363"/>
            <a:ext cx="14673910" cy="14107888"/>
            <a:chOff x="1786775" y="1002200"/>
            <a:chExt cx="3861800" cy="3712875"/>
          </a:xfrm>
        </p:grpSpPr>
        <p:sp>
          <p:nvSpPr>
            <p:cNvPr id="198" name="Google Shape;198;p2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1" name="Google Shape;201;p2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02" name="Google Shape;202;p2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3124"/>
        <p:cNvGrpSpPr/>
        <p:nvPr/>
      </p:nvGrpSpPr>
      <p:grpSpPr>
        <a:xfrm>
          <a:off x="0" y="0"/>
          <a:ext cx="0" cy="0"/>
          <a:chOff x="0" y="0"/>
          <a:chExt cx="0" cy="0"/>
        </a:xfrm>
      </p:grpSpPr>
      <p:grpSp>
        <p:nvGrpSpPr>
          <p:cNvPr id="3125" name="Google Shape;3125;p226"/>
          <p:cNvGrpSpPr/>
          <p:nvPr/>
        </p:nvGrpSpPr>
        <p:grpSpPr>
          <a:xfrm rot="1351459">
            <a:off x="282754" y="-3204029"/>
            <a:ext cx="12754533" cy="12262187"/>
            <a:chOff x="1786775" y="1002200"/>
            <a:chExt cx="3861800" cy="3712875"/>
          </a:xfrm>
        </p:grpSpPr>
        <p:sp>
          <p:nvSpPr>
            <p:cNvPr id="3126" name="Google Shape;3126;p22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7" name="Google Shape;3127;p22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8" name="Google Shape;3128;p22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29" name="Google Shape;3129;p2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2"/>
              </a:buClr>
              <a:buSzPts val="3700"/>
              <a:buNone/>
              <a:defRPr>
                <a:solidFill>
                  <a:schemeClr val="accent3"/>
                </a:solidFill>
              </a:defRPr>
            </a:lvl1pPr>
            <a:lvl2pPr lvl="1" algn="l">
              <a:lnSpc>
                <a:spcPct val="100000"/>
              </a:lnSpc>
              <a:spcBef>
                <a:spcPts val="0"/>
              </a:spcBef>
              <a:spcAft>
                <a:spcPts val="0"/>
              </a:spcAft>
              <a:buClr>
                <a:schemeClr val="accent2"/>
              </a:buClr>
              <a:buSzPts val="3700"/>
              <a:buNone/>
              <a:defRPr>
                <a:solidFill>
                  <a:schemeClr val="accent2"/>
                </a:solidFill>
              </a:defRPr>
            </a:lvl2pPr>
            <a:lvl3pPr lvl="2" algn="l">
              <a:lnSpc>
                <a:spcPct val="100000"/>
              </a:lnSpc>
              <a:spcBef>
                <a:spcPts val="0"/>
              </a:spcBef>
              <a:spcAft>
                <a:spcPts val="0"/>
              </a:spcAft>
              <a:buClr>
                <a:schemeClr val="accent2"/>
              </a:buClr>
              <a:buSzPts val="3700"/>
              <a:buNone/>
              <a:defRPr>
                <a:solidFill>
                  <a:schemeClr val="accent2"/>
                </a:solidFill>
              </a:defRPr>
            </a:lvl3pPr>
            <a:lvl4pPr lvl="3" algn="l">
              <a:lnSpc>
                <a:spcPct val="100000"/>
              </a:lnSpc>
              <a:spcBef>
                <a:spcPts val="0"/>
              </a:spcBef>
              <a:spcAft>
                <a:spcPts val="0"/>
              </a:spcAft>
              <a:buClr>
                <a:schemeClr val="accent2"/>
              </a:buClr>
              <a:buSzPts val="3700"/>
              <a:buNone/>
              <a:defRPr>
                <a:solidFill>
                  <a:schemeClr val="accent2"/>
                </a:solidFill>
              </a:defRPr>
            </a:lvl4pPr>
            <a:lvl5pPr lvl="4" algn="l">
              <a:lnSpc>
                <a:spcPct val="100000"/>
              </a:lnSpc>
              <a:spcBef>
                <a:spcPts val="0"/>
              </a:spcBef>
              <a:spcAft>
                <a:spcPts val="0"/>
              </a:spcAft>
              <a:buClr>
                <a:schemeClr val="accent2"/>
              </a:buClr>
              <a:buSzPts val="3700"/>
              <a:buNone/>
              <a:defRPr>
                <a:solidFill>
                  <a:schemeClr val="accent2"/>
                </a:solidFill>
              </a:defRPr>
            </a:lvl5pPr>
            <a:lvl6pPr lvl="5" algn="l">
              <a:lnSpc>
                <a:spcPct val="100000"/>
              </a:lnSpc>
              <a:spcBef>
                <a:spcPts val="0"/>
              </a:spcBef>
              <a:spcAft>
                <a:spcPts val="0"/>
              </a:spcAft>
              <a:buClr>
                <a:schemeClr val="accent2"/>
              </a:buClr>
              <a:buSzPts val="3700"/>
              <a:buNone/>
              <a:defRPr>
                <a:solidFill>
                  <a:schemeClr val="accent2"/>
                </a:solidFill>
              </a:defRPr>
            </a:lvl6pPr>
            <a:lvl7pPr lvl="6" algn="l">
              <a:lnSpc>
                <a:spcPct val="100000"/>
              </a:lnSpc>
              <a:spcBef>
                <a:spcPts val="0"/>
              </a:spcBef>
              <a:spcAft>
                <a:spcPts val="0"/>
              </a:spcAft>
              <a:buClr>
                <a:schemeClr val="accent2"/>
              </a:buClr>
              <a:buSzPts val="3700"/>
              <a:buNone/>
              <a:defRPr>
                <a:solidFill>
                  <a:schemeClr val="accent2"/>
                </a:solidFill>
              </a:defRPr>
            </a:lvl7pPr>
            <a:lvl8pPr lvl="7" algn="l">
              <a:lnSpc>
                <a:spcPct val="100000"/>
              </a:lnSpc>
              <a:spcBef>
                <a:spcPts val="0"/>
              </a:spcBef>
              <a:spcAft>
                <a:spcPts val="0"/>
              </a:spcAft>
              <a:buClr>
                <a:schemeClr val="accent2"/>
              </a:buClr>
              <a:buSzPts val="3700"/>
              <a:buNone/>
              <a:defRPr>
                <a:solidFill>
                  <a:schemeClr val="accent2"/>
                </a:solidFill>
              </a:defRPr>
            </a:lvl8pPr>
            <a:lvl9pPr lvl="8" algn="l">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3130" name="Google Shape;3130;p22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3131"/>
        <p:cNvGrpSpPr/>
        <p:nvPr/>
      </p:nvGrpSpPr>
      <p:grpSpPr>
        <a:xfrm>
          <a:off x="0" y="0"/>
          <a:ext cx="0" cy="0"/>
          <a:chOff x="0" y="0"/>
          <a:chExt cx="0" cy="0"/>
        </a:xfrm>
      </p:grpSpPr>
      <p:grpSp>
        <p:nvGrpSpPr>
          <p:cNvPr id="3132" name="Google Shape;3132;p227"/>
          <p:cNvGrpSpPr/>
          <p:nvPr/>
        </p:nvGrpSpPr>
        <p:grpSpPr>
          <a:xfrm rot="1351501">
            <a:off x="-731774" y="-3453018"/>
            <a:ext cx="13656383" cy="13128915"/>
            <a:chOff x="1786775" y="1002200"/>
            <a:chExt cx="3861800" cy="3712875"/>
          </a:xfrm>
        </p:grpSpPr>
        <p:sp>
          <p:nvSpPr>
            <p:cNvPr id="3133" name="Google Shape;3133;p22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4" name="Google Shape;3134;p22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22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36" name="Google Shape;3136;p227"/>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ctr">
              <a:lnSpc>
                <a:spcPct val="100000"/>
              </a:lnSpc>
              <a:spcBef>
                <a:spcPts val="0"/>
              </a:spcBef>
              <a:spcAft>
                <a:spcPts val="0"/>
              </a:spcAft>
              <a:buClr>
                <a:schemeClr val="accent3"/>
              </a:buClr>
              <a:buSzPts val="3700"/>
              <a:buNone/>
              <a:defRPr>
                <a:solidFill>
                  <a:schemeClr val="accent3"/>
                </a:solidFill>
              </a:defRPr>
            </a:lvl2pPr>
            <a:lvl3pPr lvl="2" algn="ctr">
              <a:lnSpc>
                <a:spcPct val="100000"/>
              </a:lnSpc>
              <a:spcBef>
                <a:spcPts val="0"/>
              </a:spcBef>
              <a:spcAft>
                <a:spcPts val="0"/>
              </a:spcAft>
              <a:buClr>
                <a:schemeClr val="accent3"/>
              </a:buClr>
              <a:buSzPts val="3700"/>
              <a:buNone/>
              <a:defRPr>
                <a:solidFill>
                  <a:schemeClr val="accent3"/>
                </a:solidFill>
              </a:defRPr>
            </a:lvl3pPr>
            <a:lvl4pPr lvl="3" algn="ctr">
              <a:lnSpc>
                <a:spcPct val="100000"/>
              </a:lnSpc>
              <a:spcBef>
                <a:spcPts val="0"/>
              </a:spcBef>
              <a:spcAft>
                <a:spcPts val="0"/>
              </a:spcAft>
              <a:buClr>
                <a:schemeClr val="accent3"/>
              </a:buClr>
              <a:buSzPts val="3700"/>
              <a:buNone/>
              <a:defRPr>
                <a:solidFill>
                  <a:schemeClr val="accent3"/>
                </a:solidFill>
              </a:defRPr>
            </a:lvl4pPr>
            <a:lvl5pPr lvl="4" algn="ctr">
              <a:lnSpc>
                <a:spcPct val="100000"/>
              </a:lnSpc>
              <a:spcBef>
                <a:spcPts val="0"/>
              </a:spcBef>
              <a:spcAft>
                <a:spcPts val="0"/>
              </a:spcAft>
              <a:buClr>
                <a:schemeClr val="accent3"/>
              </a:buClr>
              <a:buSzPts val="3700"/>
              <a:buNone/>
              <a:defRPr>
                <a:solidFill>
                  <a:schemeClr val="accent3"/>
                </a:solidFill>
              </a:defRPr>
            </a:lvl5pPr>
            <a:lvl6pPr lvl="5" algn="ctr">
              <a:lnSpc>
                <a:spcPct val="100000"/>
              </a:lnSpc>
              <a:spcBef>
                <a:spcPts val="0"/>
              </a:spcBef>
              <a:spcAft>
                <a:spcPts val="0"/>
              </a:spcAft>
              <a:buClr>
                <a:schemeClr val="accent3"/>
              </a:buClr>
              <a:buSzPts val="3700"/>
              <a:buNone/>
              <a:defRPr>
                <a:solidFill>
                  <a:schemeClr val="accent3"/>
                </a:solidFill>
              </a:defRPr>
            </a:lvl6pPr>
            <a:lvl7pPr lvl="6" algn="ctr">
              <a:lnSpc>
                <a:spcPct val="100000"/>
              </a:lnSpc>
              <a:spcBef>
                <a:spcPts val="0"/>
              </a:spcBef>
              <a:spcAft>
                <a:spcPts val="0"/>
              </a:spcAft>
              <a:buClr>
                <a:schemeClr val="accent3"/>
              </a:buClr>
              <a:buSzPts val="3700"/>
              <a:buNone/>
              <a:defRPr>
                <a:solidFill>
                  <a:schemeClr val="accent3"/>
                </a:solidFill>
              </a:defRPr>
            </a:lvl7pPr>
            <a:lvl8pPr lvl="7" algn="ctr">
              <a:lnSpc>
                <a:spcPct val="100000"/>
              </a:lnSpc>
              <a:spcBef>
                <a:spcPts val="0"/>
              </a:spcBef>
              <a:spcAft>
                <a:spcPts val="0"/>
              </a:spcAft>
              <a:buClr>
                <a:schemeClr val="accent3"/>
              </a:buClr>
              <a:buSzPts val="3700"/>
              <a:buNone/>
              <a:defRPr>
                <a:solidFill>
                  <a:schemeClr val="accent3"/>
                </a:solidFill>
              </a:defRPr>
            </a:lvl8pPr>
            <a:lvl9pPr lvl="8" algn="ctr">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137" name="Google Shape;3137;p227"/>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38" name="Google Shape;3138;p227"/>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39" name="Google Shape;3139;p227"/>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40" name="Google Shape;3140;p227"/>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41" name="Google Shape;3141;p227"/>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42" name="Google Shape;3142;p227"/>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43" name="Google Shape;3143;p227"/>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44" name="Google Shape;3144;p227"/>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45" name="Google Shape;3145;p22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3146"/>
        <p:cNvGrpSpPr/>
        <p:nvPr/>
      </p:nvGrpSpPr>
      <p:grpSpPr>
        <a:xfrm>
          <a:off x="0" y="0"/>
          <a:ext cx="0" cy="0"/>
          <a:chOff x="0" y="0"/>
          <a:chExt cx="0" cy="0"/>
        </a:xfrm>
      </p:grpSpPr>
      <p:grpSp>
        <p:nvGrpSpPr>
          <p:cNvPr id="3147" name="Google Shape;3147;p228"/>
          <p:cNvGrpSpPr/>
          <p:nvPr/>
        </p:nvGrpSpPr>
        <p:grpSpPr>
          <a:xfrm rot="1351559">
            <a:off x="-621302" y="-3346207"/>
            <a:ext cx="13434062" cy="12915653"/>
            <a:chOff x="1786775" y="1002200"/>
            <a:chExt cx="3861800" cy="3712875"/>
          </a:xfrm>
        </p:grpSpPr>
        <p:sp>
          <p:nvSpPr>
            <p:cNvPr id="3148" name="Google Shape;3148;p22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9" name="Google Shape;3149;p22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0" name="Google Shape;3150;p22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51" name="Google Shape;3151;p2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152" name="Google Shape;3152;p228"/>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53" name="Google Shape;3153;p228"/>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54" name="Google Shape;3154;p228"/>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55" name="Google Shape;3155;p228"/>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56" name="Google Shape;3156;p22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3157"/>
        <p:cNvGrpSpPr/>
        <p:nvPr/>
      </p:nvGrpSpPr>
      <p:grpSpPr>
        <a:xfrm>
          <a:off x="0" y="0"/>
          <a:ext cx="0" cy="0"/>
          <a:chOff x="0" y="0"/>
          <a:chExt cx="0" cy="0"/>
        </a:xfrm>
      </p:grpSpPr>
      <p:grpSp>
        <p:nvGrpSpPr>
          <p:cNvPr id="3158" name="Google Shape;3158;p229"/>
          <p:cNvGrpSpPr/>
          <p:nvPr/>
        </p:nvGrpSpPr>
        <p:grpSpPr>
          <a:xfrm rot="1351464">
            <a:off x="-1240903" y="-3942331"/>
            <a:ext cx="14673910" cy="14108031"/>
            <a:chOff x="1786775" y="1002200"/>
            <a:chExt cx="3861800" cy="3712875"/>
          </a:xfrm>
        </p:grpSpPr>
        <p:sp>
          <p:nvSpPr>
            <p:cNvPr id="3159" name="Google Shape;3159;p229"/>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0" name="Google Shape;3160;p22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1" name="Google Shape;3161;p22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62" name="Google Shape;3162;p229"/>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3" name="Google Shape;3163;p229"/>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4" name="Google Shape;3164;p229"/>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5" name="Google Shape;3165;p229"/>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6" name="Google Shape;3166;p229"/>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7" name="Google Shape;3167;p229"/>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8" name="Google Shape;3168;p229"/>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69" name="Google Shape;3169;p229"/>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170" name="Google Shape;3170;p2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chemeClr val="lt1"/>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3171" name="Google Shape;3171;p22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3172"/>
        <p:cNvGrpSpPr/>
        <p:nvPr/>
      </p:nvGrpSpPr>
      <p:grpSpPr>
        <a:xfrm>
          <a:off x="0" y="0"/>
          <a:ext cx="0" cy="0"/>
          <a:chOff x="0" y="0"/>
          <a:chExt cx="0" cy="0"/>
        </a:xfrm>
      </p:grpSpPr>
      <p:sp>
        <p:nvSpPr>
          <p:cNvPr id="3173" name="Google Shape;3173;p230"/>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6700"/>
              <a:buNone/>
              <a:defRPr sz="6700">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74" name="Google Shape;3174;p230"/>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3175" name="Google Shape;3175;p230"/>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3176" name="Google Shape;3176;p230"/>
          <p:cNvGrpSpPr/>
          <p:nvPr/>
        </p:nvGrpSpPr>
        <p:grpSpPr>
          <a:xfrm>
            <a:off x="4791991" y="1231900"/>
            <a:ext cx="6802751" cy="3601716"/>
            <a:chOff x="847550" y="1140325"/>
            <a:chExt cx="6229625" cy="3298275"/>
          </a:xfrm>
        </p:grpSpPr>
        <p:sp>
          <p:nvSpPr>
            <p:cNvPr id="3177" name="Google Shape;3177;p230"/>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8" name="Google Shape;3178;p230"/>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9" name="Google Shape;3179;p230"/>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0" name="Google Shape;3180;p230"/>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1" name="Google Shape;3181;p230"/>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2" name="Google Shape;3182;p230"/>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3" name="Google Shape;3183;p230"/>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4" name="Google Shape;3184;p230"/>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5" name="Google Shape;3185;p230"/>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6" name="Google Shape;3186;p230"/>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7" name="Google Shape;3187;p230"/>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8" name="Google Shape;3188;p230"/>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9" name="Google Shape;3189;p230"/>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0" name="Google Shape;3190;p230"/>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1" name="Google Shape;3191;p230"/>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2" name="Google Shape;3192;p230"/>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3" name="Google Shape;3193;p230"/>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4" name="Google Shape;3194;p230"/>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5" name="Google Shape;3195;p230"/>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6" name="Google Shape;3196;p230"/>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7" name="Google Shape;3197;p230"/>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8" name="Google Shape;3198;p230"/>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9" name="Google Shape;3199;p230"/>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0" name="Google Shape;3200;p230"/>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1" name="Google Shape;3201;p230"/>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2" name="Google Shape;3202;p230"/>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3" name="Google Shape;3203;p230"/>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4" name="Google Shape;3204;p230"/>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5" name="Google Shape;3205;p230"/>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6" name="Google Shape;3206;p230"/>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7" name="Google Shape;3207;p230"/>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8" name="Google Shape;3208;p230"/>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9" name="Google Shape;3209;p230"/>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0" name="Google Shape;3210;p230"/>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p230"/>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2" name="Google Shape;3212;p230"/>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3" name="Google Shape;3213;p230"/>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4" name="Google Shape;3214;p230"/>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5" name="Google Shape;3215;p230"/>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6" name="Google Shape;3216;p230"/>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7" name="Google Shape;3217;p230"/>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8" name="Google Shape;3218;p230"/>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9" name="Google Shape;3219;p230"/>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0" name="Google Shape;3220;p230"/>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1" name="Google Shape;3221;p230"/>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2" name="Google Shape;3222;p230"/>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3" name="Google Shape;3223;p230"/>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4" name="Google Shape;3224;p230"/>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p230"/>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6" name="Google Shape;3226;p230"/>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7" name="Google Shape;3227;p230"/>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8" name="Google Shape;3228;p230"/>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9" name="Google Shape;3229;p230"/>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0" name="Google Shape;3230;p230"/>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1" name="Google Shape;3231;p230"/>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2" name="Google Shape;3232;p230"/>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3" name="Google Shape;3233;p230"/>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p230"/>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5" name="Google Shape;3235;p230"/>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6" name="Google Shape;3236;p230"/>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7" name="Google Shape;3237;p230"/>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8" name="Google Shape;3238;p230"/>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9" name="Google Shape;3239;p230"/>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0" name="Google Shape;3240;p230"/>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1" name="Google Shape;3241;p230"/>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2" name="Google Shape;3242;p230"/>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3" name="Google Shape;3243;p230"/>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4" name="Google Shape;3244;p230"/>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5" name="Google Shape;3245;p230"/>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6" name="Google Shape;3246;p230"/>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7" name="Google Shape;3247;p230"/>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8" name="Google Shape;3248;p230"/>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9" name="Google Shape;3249;p230"/>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0" name="Google Shape;3250;p230"/>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1" name="Google Shape;3251;p230"/>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2" name="Google Shape;3252;p230"/>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3" name="Google Shape;3253;p230"/>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4" name="Google Shape;3254;p230"/>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5" name="Google Shape;3255;p230"/>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6" name="Google Shape;3256;p230"/>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7" name="Google Shape;3257;p230"/>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8" name="Google Shape;3258;p230"/>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9" name="Google Shape;3259;p230"/>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0" name="Google Shape;3260;p230"/>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1" name="Google Shape;3261;p230"/>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2" name="Google Shape;3262;p230"/>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3" name="Google Shape;3263;p230"/>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p230"/>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5" name="Google Shape;3265;p230"/>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6" name="Google Shape;3266;p230"/>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7" name="Google Shape;3267;p230"/>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8" name="Google Shape;3268;p230"/>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9" name="Google Shape;3269;p230"/>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p230"/>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1" name="Google Shape;3271;p230"/>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2" name="Google Shape;3272;p230"/>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3" name="Google Shape;3273;p230"/>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4" name="Google Shape;3274;p230"/>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p230"/>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p230"/>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p230"/>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p230"/>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p230"/>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p230"/>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1" name="Google Shape;3281;p230"/>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2" name="Google Shape;3282;p230"/>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3" name="Google Shape;3283;p230"/>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4" name="Google Shape;3284;p230"/>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5" name="Google Shape;3285;p230"/>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6" name="Google Shape;3286;p230"/>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7" name="Google Shape;3287;p230"/>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8" name="Google Shape;3288;p230"/>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9" name="Google Shape;3289;p230"/>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0" name="Google Shape;3290;p230"/>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1" name="Google Shape;3291;p230"/>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2" name="Google Shape;3292;p230"/>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3" name="Google Shape;3293;p230"/>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4" name="Google Shape;3294;p230"/>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5" name="Google Shape;3295;p230"/>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6" name="Google Shape;3296;p230"/>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7" name="Google Shape;3297;p230"/>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8" name="Google Shape;3298;p230"/>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9" name="Google Shape;3299;p230"/>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0" name="Google Shape;3300;p230"/>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1" name="Google Shape;3301;p230"/>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2" name="Google Shape;3302;p230"/>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3" name="Google Shape;3303;p230"/>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4" name="Google Shape;3304;p230"/>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5" name="Google Shape;3305;p230"/>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6" name="Google Shape;3306;p230"/>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7" name="Google Shape;3307;p230"/>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8" name="Google Shape;3308;p230"/>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9" name="Google Shape;3309;p230"/>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0" name="Google Shape;3310;p230"/>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1" name="Google Shape;3311;p230"/>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2" name="Google Shape;3312;p230"/>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3" name="Google Shape;3313;p230"/>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4" name="Google Shape;3314;p230"/>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5" name="Google Shape;3315;p230"/>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6" name="Google Shape;3316;p230"/>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7" name="Google Shape;3317;p230"/>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8" name="Google Shape;3318;p230"/>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9" name="Google Shape;3319;p230"/>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0" name="Google Shape;3320;p230"/>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1" name="Google Shape;3321;p230"/>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2" name="Google Shape;3322;p230"/>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3" name="Google Shape;3323;p230"/>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4" name="Google Shape;3324;p230"/>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5" name="Google Shape;3325;p230"/>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6" name="Google Shape;3326;p230"/>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7" name="Google Shape;3327;p230"/>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8" name="Google Shape;3328;p230"/>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9" name="Google Shape;3329;p230"/>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0" name="Google Shape;3330;p230"/>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1" name="Google Shape;3331;p230"/>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2" name="Google Shape;3332;p230"/>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3" name="Google Shape;3333;p230"/>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4" name="Google Shape;3334;p230"/>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5" name="Google Shape;3335;p230"/>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6" name="Google Shape;3336;p230"/>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7" name="Google Shape;3337;p230"/>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8" name="Google Shape;3338;p230"/>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9" name="Google Shape;3339;p230"/>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0" name="Google Shape;3340;p230"/>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1" name="Google Shape;3341;p230"/>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2" name="Google Shape;3342;p230"/>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3" name="Google Shape;3343;p230"/>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4" name="Google Shape;3344;p230"/>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5" name="Google Shape;3345;p230"/>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6" name="Google Shape;3346;p230"/>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7" name="Google Shape;3347;p230"/>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p230"/>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9" name="Google Shape;3349;p230"/>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0" name="Google Shape;3350;p230"/>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1" name="Google Shape;3351;p230"/>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2" name="Google Shape;3352;p230"/>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3" name="Google Shape;3353;p230"/>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4" name="Google Shape;3354;p230"/>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5" name="Google Shape;3355;p230"/>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6" name="Google Shape;3356;p230"/>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7" name="Google Shape;3357;p230"/>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p230"/>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p230"/>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230"/>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1" name="Google Shape;3361;p230"/>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2" name="Google Shape;3362;p230"/>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3" name="Google Shape;3363;p230"/>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p230"/>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5" name="Google Shape;3365;p230"/>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p230"/>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7" name="Google Shape;3367;p230"/>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8" name="Google Shape;3368;p230"/>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9" name="Google Shape;3369;p230"/>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0" name="Google Shape;3370;p230"/>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1" name="Google Shape;3371;p230"/>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2" name="Google Shape;3372;p230"/>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3" name="Google Shape;3373;p230"/>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4" name="Google Shape;3374;p230"/>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5" name="Google Shape;3375;p230"/>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6" name="Google Shape;3376;p230"/>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7" name="Google Shape;3377;p230"/>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8" name="Google Shape;3378;p230"/>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9" name="Google Shape;3379;p230"/>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0" name="Google Shape;3380;p230"/>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1" name="Google Shape;3381;p230"/>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2" name="Google Shape;3382;p230"/>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3" name="Google Shape;3383;p230"/>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4" name="Google Shape;3384;p230"/>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5" name="Google Shape;3385;p230"/>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6" name="Google Shape;3386;p230"/>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7" name="Google Shape;3387;p230"/>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8" name="Google Shape;3388;p230"/>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9" name="Google Shape;3389;p230"/>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0" name="Google Shape;3390;p230"/>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1" name="Google Shape;3391;p230"/>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2" name="Google Shape;3392;p230"/>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3" name="Google Shape;3393;p230"/>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4" name="Google Shape;3394;p230"/>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5" name="Google Shape;3395;p230"/>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6" name="Google Shape;3396;p230"/>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7" name="Google Shape;3397;p230"/>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8" name="Google Shape;3398;p230"/>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9" name="Google Shape;3399;p230"/>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0" name="Google Shape;3400;p230"/>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1" name="Google Shape;3401;p230"/>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2" name="Google Shape;3402;p230"/>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3" name="Google Shape;3403;p230"/>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4" name="Google Shape;3404;p230"/>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5" name="Google Shape;3405;p230"/>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6" name="Google Shape;3406;p230"/>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7" name="Google Shape;3407;p230"/>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8" name="Google Shape;3408;p230"/>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9" name="Google Shape;3409;p230"/>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10" name="Google Shape;3410;p23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3411"/>
        <p:cNvGrpSpPr/>
        <p:nvPr/>
      </p:nvGrpSpPr>
      <p:grpSpPr>
        <a:xfrm>
          <a:off x="0" y="0"/>
          <a:ext cx="0" cy="0"/>
          <a:chOff x="0" y="0"/>
          <a:chExt cx="0" cy="0"/>
        </a:xfrm>
      </p:grpSpPr>
      <p:sp>
        <p:nvSpPr>
          <p:cNvPr id="3412" name="Google Shape;3412;p231"/>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413" name="Google Shape;3413;p231"/>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3414" name="Google Shape;3414;p231"/>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5" name="Google Shape;3415;p231"/>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p231"/>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p231"/>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8" name="Google Shape;3418;p231"/>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9" name="Google Shape;3419;p231"/>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0" name="Google Shape;3420;p231"/>
          <p:cNvSpPr txBox="1">
            <a:spLocks noGrp="1"/>
          </p:cNvSpPr>
          <p:nvPr>
            <p:ph type="body" idx="2"/>
          </p:nvPr>
        </p:nvSpPr>
        <p:spPr>
          <a:xfrm>
            <a:off x="532300" y="6317900"/>
            <a:ext cx="1197600" cy="149700"/>
          </a:xfrm>
          <a:prstGeom prst="rect">
            <a:avLst/>
          </a:prstGeom>
          <a:noFill/>
          <a:ln>
            <a:noFill/>
          </a:ln>
        </p:spPr>
        <p:txBody>
          <a:bodyPr spcFirstLastPara="1" wrap="square" lIns="121900" tIns="121900" rIns="121900" bIns="121900" anchor="t" anchorCtr="0">
            <a:noAutofit/>
          </a:bodyPr>
          <a:lstStyle>
            <a:lvl1pPr marL="457200" lvl="0" indent="-285750" algn="l">
              <a:lnSpc>
                <a:spcPct val="100000"/>
              </a:lnSpc>
              <a:spcBef>
                <a:spcPts val="0"/>
              </a:spcBef>
              <a:spcAft>
                <a:spcPts val="0"/>
              </a:spcAft>
              <a:buSzPts val="900"/>
              <a:buChar char="●"/>
              <a:defRPr sz="900"/>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
        <p:nvSpPr>
          <p:cNvPr id="3421" name="Google Shape;3421;p23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3422"/>
        <p:cNvGrpSpPr/>
        <p:nvPr/>
      </p:nvGrpSpPr>
      <p:grpSpPr>
        <a:xfrm>
          <a:off x="0" y="0"/>
          <a:ext cx="0" cy="0"/>
          <a:chOff x="0" y="0"/>
          <a:chExt cx="0" cy="0"/>
        </a:xfrm>
      </p:grpSpPr>
      <p:sp>
        <p:nvSpPr>
          <p:cNvPr id="3423" name="Google Shape;3423;p232"/>
          <p:cNvSpPr/>
          <p:nvPr/>
        </p:nvSpPr>
        <p:spPr>
          <a:xfrm rot="277628">
            <a:off x="5316865" y="-3412892"/>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4" name="Google Shape;3424;p232"/>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FFFFFF"/>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3425" name="Google Shape;3425;p232"/>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00000"/>
              </a:buClr>
              <a:buSzPts val="3700"/>
              <a:buNone/>
              <a:defRPr sz="1900">
                <a:solidFill>
                  <a:srgbClr val="000000"/>
                </a:solidFill>
              </a:defRPr>
            </a:lvl1pPr>
            <a:lvl2pPr lvl="1" algn="l">
              <a:lnSpc>
                <a:spcPct val="100000"/>
              </a:lnSpc>
              <a:spcBef>
                <a:spcPts val="0"/>
              </a:spcBef>
              <a:spcAft>
                <a:spcPts val="0"/>
              </a:spcAft>
              <a:buClr>
                <a:srgbClr val="000000"/>
              </a:buClr>
              <a:buSzPts val="3700"/>
              <a:buNone/>
              <a:defRPr sz="3700">
                <a:solidFill>
                  <a:srgbClr val="000000"/>
                </a:solidFill>
              </a:defRPr>
            </a:lvl2pPr>
            <a:lvl3pPr lvl="2" algn="l">
              <a:lnSpc>
                <a:spcPct val="100000"/>
              </a:lnSpc>
              <a:spcBef>
                <a:spcPts val="0"/>
              </a:spcBef>
              <a:spcAft>
                <a:spcPts val="0"/>
              </a:spcAft>
              <a:buClr>
                <a:srgbClr val="000000"/>
              </a:buClr>
              <a:buSzPts val="3700"/>
              <a:buNone/>
              <a:defRPr sz="3700">
                <a:solidFill>
                  <a:srgbClr val="000000"/>
                </a:solidFill>
              </a:defRPr>
            </a:lvl3pPr>
            <a:lvl4pPr lvl="3" algn="l">
              <a:lnSpc>
                <a:spcPct val="100000"/>
              </a:lnSpc>
              <a:spcBef>
                <a:spcPts val="0"/>
              </a:spcBef>
              <a:spcAft>
                <a:spcPts val="0"/>
              </a:spcAft>
              <a:buClr>
                <a:srgbClr val="000000"/>
              </a:buClr>
              <a:buSzPts val="3700"/>
              <a:buNone/>
              <a:defRPr sz="3700">
                <a:solidFill>
                  <a:srgbClr val="000000"/>
                </a:solidFill>
              </a:defRPr>
            </a:lvl4pPr>
            <a:lvl5pPr lvl="4" algn="l">
              <a:lnSpc>
                <a:spcPct val="100000"/>
              </a:lnSpc>
              <a:spcBef>
                <a:spcPts val="0"/>
              </a:spcBef>
              <a:spcAft>
                <a:spcPts val="0"/>
              </a:spcAft>
              <a:buClr>
                <a:srgbClr val="000000"/>
              </a:buClr>
              <a:buSzPts val="3700"/>
              <a:buNone/>
              <a:defRPr sz="3700">
                <a:solidFill>
                  <a:srgbClr val="000000"/>
                </a:solidFill>
              </a:defRPr>
            </a:lvl5pPr>
            <a:lvl6pPr lvl="5" algn="l">
              <a:lnSpc>
                <a:spcPct val="100000"/>
              </a:lnSpc>
              <a:spcBef>
                <a:spcPts val="0"/>
              </a:spcBef>
              <a:spcAft>
                <a:spcPts val="0"/>
              </a:spcAft>
              <a:buClr>
                <a:srgbClr val="000000"/>
              </a:buClr>
              <a:buSzPts val="3700"/>
              <a:buNone/>
              <a:defRPr sz="3700">
                <a:solidFill>
                  <a:srgbClr val="000000"/>
                </a:solidFill>
              </a:defRPr>
            </a:lvl6pPr>
            <a:lvl7pPr lvl="6" algn="l">
              <a:lnSpc>
                <a:spcPct val="100000"/>
              </a:lnSpc>
              <a:spcBef>
                <a:spcPts val="0"/>
              </a:spcBef>
              <a:spcAft>
                <a:spcPts val="0"/>
              </a:spcAft>
              <a:buClr>
                <a:srgbClr val="000000"/>
              </a:buClr>
              <a:buSzPts val="3700"/>
              <a:buNone/>
              <a:defRPr sz="3700">
                <a:solidFill>
                  <a:srgbClr val="000000"/>
                </a:solidFill>
              </a:defRPr>
            </a:lvl7pPr>
            <a:lvl8pPr lvl="7" algn="l">
              <a:lnSpc>
                <a:spcPct val="100000"/>
              </a:lnSpc>
              <a:spcBef>
                <a:spcPts val="0"/>
              </a:spcBef>
              <a:spcAft>
                <a:spcPts val="0"/>
              </a:spcAft>
              <a:buClr>
                <a:srgbClr val="000000"/>
              </a:buClr>
              <a:buSzPts val="3700"/>
              <a:buNone/>
              <a:defRPr sz="3700">
                <a:solidFill>
                  <a:srgbClr val="000000"/>
                </a:solidFill>
              </a:defRPr>
            </a:lvl8pPr>
            <a:lvl9pPr lvl="8" algn="l">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3426" name="Google Shape;3426;p232"/>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7" name="Google Shape;3427;p232"/>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8" name="Google Shape;3428;p23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3429"/>
        <p:cNvGrpSpPr/>
        <p:nvPr/>
      </p:nvGrpSpPr>
      <p:grpSpPr>
        <a:xfrm>
          <a:off x="0" y="0"/>
          <a:ext cx="0" cy="0"/>
          <a:chOff x="0" y="0"/>
          <a:chExt cx="0" cy="0"/>
        </a:xfrm>
      </p:grpSpPr>
      <p:sp>
        <p:nvSpPr>
          <p:cNvPr id="3430" name="Google Shape;3430;p233"/>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SzPts val="3700"/>
              <a:buNone/>
              <a:defRPr sz="9600">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431" name="Google Shape;3431;p233"/>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32" name="Google Shape;3432;p23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3433"/>
        <p:cNvGrpSpPr/>
        <p:nvPr/>
      </p:nvGrpSpPr>
      <p:grpSpPr>
        <a:xfrm>
          <a:off x="0" y="0"/>
          <a:ext cx="0" cy="0"/>
          <a:chOff x="0" y="0"/>
          <a:chExt cx="0" cy="0"/>
        </a:xfrm>
      </p:grpSpPr>
      <p:sp>
        <p:nvSpPr>
          <p:cNvPr id="3434" name="Google Shape;3434;p234"/>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35" name="Google Shape;3435;p234"/>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436" name="Google Shape;3436;p234"/>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437" name="Google Shape;3437;p234"/>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438" name="Google Shape;3438;p234"/>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39" name="Google Shape;3439;p234"/>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0" name="Google Shape;3440;p234"/>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1" name="Google Shape;3441;p234"/>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2" name="Google Shape;3442;p234"/>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3" name="Google Shape;3443;p234"/>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4" name="Google Shape;3444;p234"/>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5" name="Google Shape;3445;p234"/>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46" name="Google Shape;3446;p234"/>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447" name="Google Shape;3447;p23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3448"/>
        <p:cNvGrpSpPr/>
        <p:nvPr/>
      </p:nvGrpSpPr>
      <p:grpSpPr>
        <a:xfrm>
          <a:off x="0" y="0"/>
          <a:ext cx="0" cy="0"/>
          <a:chOff x="0" y="0"/>
          <a:chExt cx="0" cy="0"/>
        </a:xfrm>
      </p:grpSpPr>
      <p:grpSp>
        <p:nvGrpSpPr>
          <p:cNvPr id="3449" name="Google Shape;3449;p235"/>
          <p:cNvGrpSpPr/>
          <p:nvPr/>
        </p:nvGrpSpPr>
        <p:grpSpPr>
          <a:xfrm rot="1351459">
            <a:off x="282754" y="-3204029"/>
            <a:ext cx="12754533" cy="12262187"/>
            <a:chOff x="1786775" y="1002200"/>
            <a:chExt cx="3861800" cy="3712875"/>
          </a:xfrm>
        </p:grpSpPr>
        <p:sp>
          <p:nvSpPr>
            <p:cNvPr id="3450" name="Google Shape;3450;p23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1" name="Google Shape;3451;p23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2" name="Google Shape;3452;p23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53" name="Google Shape;3453;p235"/>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454" name="Google Shape;3454;p23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203"/>
        <p:cNvGrpSpPr/>
        <p:nvPr/>
      </p:nvGrpSpPr>
      <p:grpSpPr>
        <a:xfrm>
          <a:off x="0" y="0"/>
          <a:ext cx="0" cy="0"/>
          <a:chOff x="0" y="0"/>
          <a:chExt cx="0" cy="0"/>
        </a:xfrm>
      </p:grpSpPr>
      <p:sp>
        <p:nvSpPr>
          <p:cNvPr id="204" name="Google Shape;204;p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5" name="Google Shape;205;p24"/>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6" name="Google Shape;206;p24"/>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7" name="Google Shape;207;p24"/>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8" name="Google Shape;208;p24"/>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09" name="Google Shape;209;p24"/>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10" name="Google Shape;210;p24"/>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11" name="Google Shape;211;p2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3455"/>
        <p:cNvGrpSpPr/>
        <p:nvPr/>
      </p:nvGrpSpPr>
      <p:grpSpPr>
        <a:xfrm>
          <a:off x="0" y="0"/>
          <a:ext cx="0" cy="0"/>
          <a:chOff x="0" y="0"/>
          <a:chExt cx="0" cy="0"/>
        </a:xfrm>
      </p:grpSpPr>
      <p:sp>
        <p:nvSpPr>
          <p:cNvPr id="3456" name="Google Shape;3456;p236"/>
          <p:cNvSpPr/>
          <p:nvPr/>
        </p:nvSpPr>
        <p:spPr>
          <a:xfrm rot="277728">
            <a:off x="976984" y="-3194789"/>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p236"/>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3458" name="Google Shape;3458;p2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459" name="Google Shape;3459;p236"/>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60" name="Google Shape;3460;p236"/>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61" name="Google Shape;3461;p236"/>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62" name="Google Shape;3462;p236"/>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463" name="Google Shape;3463;p236"/>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3464" name="Google Shape;3464;p236"/>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3465"/>
        <p:cNvGrpSpPr/>
        <p:nvPr/>
      </p:nvGrpSpPr>
      <p:grpSpPr>
        <a:xfrm>
          <a:off x="0" y="0"/>
          <a:ext cx="0" cy="0"/>
          <a:chOff x="0" y="0"/>
          <a:chExt cx="0" cy="0"/>
        </a:xfrm>
      </p:grpSpPr>
      <p:sp>
        <p:nvSpPr>
          <p:cNvPr id="3466" name="Google Shape;3466;p237"/>
          <p:cNvSpPr/>
          <p:nvPr/>
        </p:nvSpPr>
        <p:spPr>
          <a:xfrm rot="277628">
            <a:off x="6174832" y="-6100359"/>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p237"/>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468" name="Google Shape;3468;p237"/>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469" name="Google Shape;3469;p23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3470"/>
        <p:cNvGrpSpPr/>
        <p:nvPr/>
      </p:nvGrpSpPr>
      <p:grpSpPr>
        <a:xfrm>
          <a:off x="0" y="0"/>
          <a:ext cx="0" cy="0"/>
          <a:chOff x="0" y="0"/>
          <a:chExt cx="0" cy="0"/>
        </a:xfrm>
      </p:grpSpPr>
      <p:sp>
        <p:nvSpPr>
          <p:cNvPr id="3471" name="Google Shape;3471;p238"/>
          <p:cNvSpPr/>
          <p:nvPr/>
        </p:nvSpPr>
        <p:spPr>
          <a:xfrm rot="-277628" flipH="1">
            <a:off x="-8438781" y="-6189925"/>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p238"/>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473" name="Google Shape;3473;p238"/>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474" name="Google Shape;3474;p23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3475"/>
        <p:cNvGrpSpPr/>
        <p:nvPr/>
      </p:nvGrpSpPr>
      <p:grpSpPr>
        <a:xfrm>
          <a:off x="0" y="0"/>
          <a:ext cx="0" cy="0"/>
          <a:chOff x="0" y="0"/>
          <a:chExt cx="0" cy="0"/>
        </a:xfrm>
      </p:grpSpPr>
      <p:sp>
        <p:nvSpPr>
          <p:cNvPr id="3476" name="Google Shape;3476;p23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3477"/>
        <p:cNvGrpSpPr/>
        <p:nvPr/>
      </p:nvGrpSpPr>
      <p:grpSpPr>
        <a:xfrm>
          <a:off x="0" y="0"/>
          <a:ext cx="0" cy="0"/>
          <a:chOff x="0" y="0"/>
          <a:chExt cx="0" cy="0"/>
        </a:xfrm>
      </p:grpSpPr>
      <p:sp>
        <p:nvSpPr>
          <p:cNvPr id="3478" name="Google Shape;3478;p240"/>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3479" name="Google Shape;3479;p240"/>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3480" name="Google Shape;3480;p240"/>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3481" name="Google Shape;3481;p240"/>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3482" name="Google Shape;3482;p240"/>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3483" name="Google Shape;3483;p240"/>
          <p:cNvSpPr>
            <a:spLocks noGrp="1"/>
          </p:cNvSpPr>
          <p:nvPr>
            <p:ph type="pic" idx="3"/>
          </p:nvPr>
        </p:nvSpPr>
        <p:spPr>
          <a:xfrm>
            <a:off x="860979" y="1650557"/>
            <a:ext cx="5120700" cy="3584100"/>
          </a:xfrm>
          <a:prstGeom prst="rect">
            <a:avLst/>
          </a:prstGeom>
          <a:noFill/>
          <a:ln>
            <a:noFill/>
          </a:ln>
        </p:spPr>
      </p:sp>
      <p:sp>
        <p:nvSpPr>
          <p:cNvPr id="3484" name="Google Shape;3484;p240"/>
          <p:cNvSpPr>
            <a:spLocks noGrp="1"/>
          </p:cNvSpPr>
          <p:nvPr>
            <p:ph type="pic" idx="4"/>
          </p:nvPr>
        </p:nvSpPr>
        <p:spPr>
          <a:xfrm>
            <a:off x="6221484" y="1650557"/>
            <a:ext cx="5120700" cy="3584100"/>
          </a:xfrm>
          <a:prstGeom prst="rect">
            <a:avLst/>
          </a:prstGeom>
          <a:noFill/>
          <a:ln>
            <a:noFill/>
          </a:ln>
        </p:spPr>
      </p:sp>
      <p:sp>
        <p:nvSpPr>
          <p:cNvPr id="3485" name="Google Shape;3485;p240"/>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3486" name="Google Shape;3486;p240"/>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3487" name="Google Shape;3487;p240"/>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3488" name="Google Shape;3488;p240"/>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3489"/>
        <p:cNvGrpSpPr/>
        <p:nvPr/>
      </p:nvGrpSpPr>
      <p:grpSpPr>
        <a:xfrm>
          <a:off x="0" y="0"/>
          <a:ext cx="0" cy="0"/>
          <a:chOff x="0" y="0"/>
          <a:chExt cx="0" cy="0"/>
        </a:xfrm>
      </p:grpSpPr>
      <p:grpSp>
        <p:nvGrpSpPr>
          <p:cNvPr id="3490" name="Google Shape;3490;p241"/>
          <p:cNvGrpSpPr/>
          <p:nvPr/>
        </p:nvGrpSpPr>
        <p:grpSpPr>
          <a:xfrm rot="2506023">
            <a:off x="1699518" y="-937675"/>
            <a:ext cx="9083674" cy="8733375"/>
            <a:chOff x="1786775" y="1002200"/>
            <a:chExt cx="3861800" cy="3712875"/>
          </a:xfrm>
        </p:grpSpPr>
        <p:sp>
          <p:nvSpPr>
            <p:cNvPr id="3491" name="Google Shape;3491;p24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2" name="Google Shape;3492;p24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3" name="Google Shape;3493;p24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94" name="Google Shape;3494;p241"/>
          <p:cNvSpPr txBox="1">
            <a:spLocks noGrp="1"/>
          </p:cNvSpPr>
          <p:nvPr>
            <p:ph type="title"/>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3495" name="Google Shape;3495;p241"/>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496" name="Google Shape;3496;p24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2"/>
        <p:cNvGrpSpPr/>
        <p:nvPr/>
      </p:nvGrpSpPr>
      <p:grpSpPr>
        <a:xfrm>
          <a:off x="0" y="0"/>
          <a:ext cx="0" cy="0"/>
          <a:chOff x="0" y="0"/>
          <a:chExt cx="0" cy="0"/>
        </a:xfrm>
      </p:grpSpPr>
      <p:grpSp>
        <p:nvGrpSpPr>
          <p:cNvPr id="3503" name="Google Shape;3503;p243"/>
          <p:cNvGrpSpPr/>
          <p:nvPr/>
        </p:nvGrpSpPr>
        <p:grpSpPr>
          <a:xfrm rot="-6901706">
            <a:off x="-3053984" y="-3359870"/>
            <a:ext cx="13959210" cy="13849267"/>
            <a:chOff x="1145934" y="462940"/>
            <a:chExt cx="5057544" cy="4964122"/>
          </a:xfrm>
        </p:grpSpPr>
        <p:sp>
          <p:nvSpPr>
            <p:cNvPr id="3504" name="Google Shape;3504;p243"/>
            <p:cNvSpPr/>
            <p:nvPr/>
          </p:nvSpPr>
          <p:spPr>
            <a:xfrm rot="-1172623">
              <a:off x="1674115" y="1021385"/>
              <a:ext cx="4001184" cy="384723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5" name="Google Shape;3505;p24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p24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07" name="Google Shape;3507;p243"/>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Font typeface="Roboto"/>
              <a:buNone/>
              <a:defRPr sz="4800">
                <a:latin typeface="Roboto"/>
                <a:ea typeface="Roboto"/>
                <a:cs typeface="Roboto"/>
                <a:sym typeface="Roboto"/>
              </a:defRPr>
            </a:lvl1pPr>
            <a:lvl2pPr lvl="1" algn="l">
              <a:lnSpc>
                <a:spcPct val="100000"/>
              </a:lnSpc>
              <a:spcBef>
                <a:spcPts val="0"/>
              </a:spcBef>
              <a:spcAft>
                <a:spcPts val="0"/>
              </a:spcAft>
              <a:buSzPts val="4800"/>
              <a:buFont typeface="Roboto"/>
              <a:buNone/>
              <a:defRPr sz="4800">
                <a:latin typeface="Roboto"/>
                <a:ea typeface="Roboto"/>
                <a:cs typeface="Roboto"/>
                <a:sym typeface="Roboto"/>
              </a:defRPr>
            </a:lvl2pPr>
            <a:lvl3pPr lvl="2" algn="l">
              <a:lnSpc>
                <a:spcPct val="100000"/>
              </a:lnSpc>
              <a:spcBef>
                <a:spcPts val="0"/>
              </a:spcBef>
              <a:spcAft>
                <a:spcPts val="0"/>
              </a:spcAft>
              <a:buSzPts val="4800"/>
              <a:buFont typeface="Roboto"/>
              <a:buNone/>
              <a:defRPr sz="4800">
                <a:latin typeface="Roboto"/>
                <a:ea typeface="Roboto"/>
                <a:cs typeface="Roboto"/>
                <a:sym typeface="Roboto"/>
              </a:defRPr>
            </a:lvl3pPr>
            <a:lvl4pPr lvl="3" algn="l">
              <a:lnSpc>
                <a:spcPct val="100000"/>
              </a:lnSpc>
              <a:spcBef>
                <a:spcPts val="0"/>
              </a:spcBef>
              <a:spcAft>
                <a:spcPts val="0"/>
              </a:spcAft>
              <a:buSzPts val="4800"/>
              <a:buFont typeface="Roboto"/>
              <a:buNone/>
              <a:defRPr sz="4800">
                <a:latin typeface="Roboto"/>
                <a:ea typeface="Roboto"/>
                <a:cs typeface="Roboto"/>
                <a:sym typeface="Roboto"/>
              </a:defRPr>
            </a:lvl4pPr>
            <a:lvl5pPr lvl="4" algn="l">
              <a:lnSpc>
                <a:spcPct val="100000"/>
              </a:lnSpc>
              <a:spcBef>
                <a:spcPts val="0"/>
              </a:spcBef>
              <a:spcAft>
                <a:spcPts val="0"/>
              </a:spcAft>
              <a:buSzPts val="4800"/>
              <a:buFont typeface="Roboto"/>
              <a:buNone/>
              <a:defRPr sz="4800">
                <a:latin typeface="Roboto"/>
                <a:ea typeface="Roboto"/>
                <a:cs typeface="Roboto"/>
                <a:sym typeface="Roboto"/>
              </a:defRPr>
            </a:lvl5pPr>
            <a:lvl6pPr lvl="5" algn="l">
              <a:lnSpc>
                <a:spcPct val="100000"/>
              </a:lnSpc>
              <a:spcBef>
                <a:spcPts val="0"/>
              </a:spcBef>
              <a:spcAft>
                <a:spcPts val="0"/>
              </a:spcAft>
              <a:buSzPts val="4800"/>
              <a:buFont typeface="Roboto"/>
              <a:buNone/>
              <a:defRPr sz="4800">
                <a:latin typeface="Roboto"/>
                <a:ea typeface="Roboto"/>
                <a:cs typeface="Roboto"/>
                <a:sym typeface="Roboto"/>
              </a:defRPr>
            </a:lvl6pPr>
            <a:lvl7pPr lvl="6" algn="l">
              <a:lnSpc>
                <a:spcPct val="100000"/>
              </a:lnSpc>
              <a:spcBef>
                <a:spcPts val="0"/>
              </a:spcBef>
              <a:spcAft>
                <a:spcPts val="0"/>
              </a:spcAft>
              <a:buSzPts val="4800"/>
              <a:buFont typeface="Roboto"/>
              <a:buNone/>
              <a:defRPr sz="4800">
                <a:latin typeface="Roboto"/>
                <a:ea typeface="Roboto"/>
                <a:cs typeface="Roboto"/>
                <a:sym typeface="Roboto"/>
              </a:defRPr>
            </a:lvl7pPr>
            <a:lvl8pPr lvl="7" algn="l">
              <a:lnSpc>
                <a:spcPct val="100000"/>
              </a:lnSpc>
              <a:spcBef>
                <a:spcPts val="0"/>
              </a:spcBef>
              <a:spcAft>
                <a:spcPts val="0"/>
              </a:spcAft>
              <a:buSzPts val="4800"/>
              <a:buFont typeface="Roboto"/>
              <a:buNone/>
              <a:defRPr sz="4800">
                <a:latin typeface="Roboto"/>
                <a:ea typeface="Roboto"/>
                <a:cs typeface="Roboto"/>
                <a:sym typeface="Roboto"/>
              </a:defRPr>
            </a:lvl8pPr>
            <a:lvl9pPr lvl="8" algn="l">
              <a:lnSpc>
                <a:spcPct val="100000"/>
              </a:lnSpc>
              <a:spcBef>
                <a:spcPts val="0"/>
              </a:spcBef>
              <a:spcAft>
                <a:spcPts val="0"/>
              </a:spcAft>
              <a:buSzPts val="4800"/>
              <a:buFont typeface="Roboto"/>
              <a:buNone/>
              <a:defRPr sz="4800">
                <a:latin typeface="Roboto"/>
                <a:ea typeface="Roboto"/>
                <a:cs typeface="Roboto"/>
                <a:sym typeface="Roboto"/>
              </a:defRPr>
            </a:lvl9pPr>
          </a:lstStyle>
          <a:p>
            <a:endParaRPr/>
          </a:p>
        </p:txBody>
      </p:sp>
      <p:sp>
        <p:nvSpPr>
          <p:cNvPr id="3508" name="Google Shape;3508;p243"/>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chemeClr val="dk1"/>
                </a:solidFill>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509" name="Google Shape;3509;p24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10"/>
        <p:cNvGrpSpPr/>
        <p:nvPr/>
      </p:nvGrpSpPr>
      <p:grpSpPr>
        <a:xfrm>
          <a:off x="0" y="0"/>
          <a:ext cx="0" cy="0"/>
          <a:chOff x="0" y="0"/>
          <a:chExt cx="0" cy="0"/>
        </a:xfrm>
      </p:grpSpPr>
      <p:sp>
        <p:nvSpPr>
          <p:cNvPr id="3511" name="Google Shape;3511;p24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3512"/>
        <p:cNvGrpSpPr/>
        <p:nvPr/>
      </p:nvGrpSpPr>
      <p:grpSpPr>
        <a:xfrm>
          <a:off x="0" y="0"/>
          <a:ext cx="0" cy="0"/>
          <a:chOff x="0" y="0"/>
          <a:chExt cx="0" cy="0"/>
        </a:xfrm>
      </p:grpSpPr>
      <p:grpSp>
        <p:nvGrpSpPr>
          <p:cNvPr id="3513" name="Google Shape;3513;p245"/>
          <p:cNvGrpSpPr/>
          <p:nvPr/>
        </p:nvGrpSpPr>
        <p:grpSpPr>
          <a:xfrm rot="2506023">
            <a:off x="1699518" y="-937675"/>
            <a:ext cx="9083674" cy="8733375"/>
            <a:chOff x="1786775" y="1002200"/>
            <a:chExt cx="3861800" cy="3712875"/>
          </a:xfrm>
        </p:grpSpPr>
        <p:sp>
          <p:nvSpPr>
            <p:cNvPr id="3514" name="Google Shape;3514;p24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5" name="Google Shape;3515;p24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6" name="Google Shape;3516;p24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17" name="Google Shape;3517;p245"/>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700"/>
              <a:buNone/>
              <a:defRPr sz="9600">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518" name="Google Shape;3518;p245"/>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3519" name="Google Shape;3519;p24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20"/>
        <p:cNvGrpSpPr/>
        <p:nvPr/>
      </p:nvGrpSpPr>
      <p:grpSpPr>
        <a:xfrm>
          <a:off x="0" y="0"/>
          <a:ext cx="0" cy="0"/>
          <a:chOff x="0" y="0"/>
          <a:chExt cx="0" cy="0"/>
        </a:xfrm>
      </p:grpSpPr>
      <p:sp>
        <p:nvSpPr>
          <p:cNvPr id="3521" name="Google Shape;3521;p246"/>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6900"/>
              <a:buNone/>
              <a:defRPr sz="6700">
                <a:solidFill>
                  <a:srgbClr val="FFFFFF"/>
                </a:solidFill>
                <a:latin typeface="Fredoka"/>
                <a:ea typeface="Fredoka"/>
                <a:cs typeface="Fredoka"/>
                <a:sym typeface="Fredoka"/>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3522" name="Google Shape;3522;p246"/>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grpSp>
        <p:nvGrpSpPr>
          <p:cNvPr id="3523" name="Google Shape;3523;p246"/>
          <p:cNvGrpSpPr/>
          <p:nvPr/>
        </p:nvGrpSpPr>
        <p:grpSpPr>
          <a:xfrm rot="12725">
            <a:off x="4191574" y="-965406"/>
            <a:ext cx="11505626" cy="10255352"/>
            <a:chOff x="1543903" y="1051131"/>
            <a:chExt cx="4579322" cy="4218197"/>
          </a:xfrm>
        </p:grpSpPr>
        <p:sp>
          <p:nvSpPr>
            <p:cNvPr id="3524" name="Google Shape;3524;p246"/>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5" name="Google Shape;3525;p24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6" name="Google Shape;3526;p24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27" name="Google Shape;3527;p24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212"/>
        <p:cNvGrpSpPr/>
        <p:nvPr/>
      </p:nvGrpSpPr>
      <p:grpSpPr>
        <a:xfrm>
          <a:off x="0" y="0"/>
          <a:ext cx="0" cy="0"/>
          <a:chOff x="0" y="0"/>
          <a:chExt cx="0" cy="0"/>
        </a:xfrm>
      </p:grpSpPr>
      <p:sp>
        <p:nvSpPr>
          <p:cNvPr id="213" name="Google Shape;213;p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14" name="Google Shape;214;p25"/>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15" name="Google Shape;215;p25"/>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16" name="Google Shape;216;p25"/>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17" name="Google Shape;217;p25"/>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218" name="Google Shape;218;p25"/>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19" name="Google Shape;219;p25"/>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0" name="Google Shape;220;p25"/>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1" name="Google Shape;221;p25"/>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2" name="Google Shape;222;p25"/>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3" name="Google Shape;223;p2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528"/>
        <p:cNvGrpSpPr/>
        <p:nvPr/>
      </p:nvGrpSpPr>
      <p:grpSpPr>
        <a:xfrm>
          <a:off x="0" y="0"/>
          <a:ext cx="0" cy="0"/>
          <a:chOff x="0" y="0"/>
          <a:chExt cx="0" cy="0"/>
        </a:xfrm>
      </p:grpSpPr>
      <p:grpSp>
        <p:nvGrpSpPr>
          <p:cNvPr id="3529" name="Google Shape;3529;p247"/>
          <p:cNvGrpSpPr/>
          <p:nvPr/>
        </p:nvGrpSpPr>
        <p:grpSpPr>
          <a:xfrm rot="-12725" flipH="1">
            <a:off x="-3429128" y="-965406"/>
            <a:ext cx="11505626" cy="10255352"/>
            <a:chOff x="1543903" y="1051131"/>
            <a:chExt cx="4579322" cy="4218197"/>
          </a:xfrm>
        </p:grpSpPr>
        <p:sp>
          <p:nvSpPr>
            <p:cNvPr id="3530" name="Google Shape;3530;p247"/>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1" name="Google Shape;3531;p24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2" name="Google Shape;3532;p24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33" name="Google Shape;3533;p24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34"/>
        <p:cNvGrpSpPr/>
        <p:nvPr/>
      </p:nvGrpSpPr>
      <p:grpSpPr>
        <a:xfrm>
          <a:off x="0" y="0"/>
          <a:ext cx="0" cy="0"/>
          <a:chOff x="0" y="0"/>
          <a:chExt cx="0" cy="0"/>
        </a:xfrm>
      </p:grpSpPr>
      <p:grpSp>
        <p:nvGrpSpPr>
          <p:cNvPr id="3535" name="Google Shape;3535;p248"/>
          <p:cNvGrpSpPr/>
          <p:nvPr/>
        </p:nvGrpSpPr>
        <p:grpSpPr>
          <a:xfrm rot="2506023">
            <a:off x="1699518" y="-937675"/>
            <a:ext cx="9083674" cy="8733375"/>
            <a:chOff x="1786775" y="1002200"/>
            <a:chExt cx="3861800" cy="3712875"/>
          </a:xfrm>
        </p:grpSpPr>
        <p:sp>
          <p:nvSpPr>
            <p:cNvPr id="3536" name="Google Shape;3536;p24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7" name="Google Shape;3537;p248"/>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8" name="Google Shape;3538;p248"/>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39" name="Google Shape;3539;p248"/>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67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40" name="Google Shape;3540;p248"/>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541" name="Google Shape;3541;p248"/>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3"/>
              </a:buClr>
              <a:buSzPts val="16000"/>
              <a:buNone/>
              <a:defRPr sz="6700">
                <a:solidFill>
                  <a:schemeClr val="accent3"/>
                </a:solidFill>
              </a:defRPr>
            </a:lvl1pPr>
            <a:lvl2pPr lvl="1" algn="ctr">
              <a:lnSpc>
                <a:spcPct val="100000"/>
              </a:lnSpc>
              <a:spcBef>
                <a:spcPts val="0"/>
              </a:spcBef>
              <a:spcAft>
                <a:spcPts val="0"/>
              </a:spcAft>
              <a:buClr>
                <a:schemeClr val="accent3"/>
              </a:buClr>
              <a:buSzPts val="16000"/>
              <a:buNone/>
              <a:defRPr sz="16000">
                <a:solidFill>
                  <a:schemeClr val="accent3"/>
                </a:solidFill>
              </a:defRPr>
            </a:lvl2pPr>
            <a:lvl3pPr lvl="2" algn="ctr">
              <a:lnSpc>
                <a:spcPct val="100000"/>
              </a:lnSpc>
              <a:spcBef>
                <a:spcPts val="0"/>
              </a:spcBef>
              <a:spcAft>
                <a:spcPts val="0"/>
              </a:spcAft>
              <a:buClr>
                <a:schemeClr val="accent3"/>
              </a:buClr>
              <a:buSzPts val="16000"/>
              <a:buNone/>
              <a:defRPr sz="16000">
                <a:solidFill>
                  <a:schemeClr val="accent3"/>
                </a:solidFill>
              </a:defRPr>
            </a:lvl3pPr>
            <a:lvl4pPr lvl="3" algn="ctr">
              <a:lnSpc>
                <a:spcPct val="100000"/>
              </a:lnSpc>
              <a:spcBef>
                <a:spcPts val="0"/>
              </a:spcBef>
              <a:spcAft>
                <a:spcPts val="0"/>
              </a:spcAft>
              <a:buClr>
                <a:schemeClr val="accent3"/>
              </a:buClr>
              <a:buSzPts val="16000"/>
              <a:buNone/>
              <a:defRPr sz="16000">
                <a:solidFill>
                  <a:schemeClr val="accent3"/>
                </a:solidFill>
              </a:defRPr>
            </a:lvl4pPr>
            <a:lvl5pPr lvl="4" algn="ctr">
              <a:lnSpc>
                <a:spcPct val="100000"/>
              </a:lnSpc>
              <a:spcBef>
                <a:spcPts val="0"/>
              </a:spcBef>
              <a:spcAft>
                <a:spcPts val="0"/>
              </a:spcAft>
              <a:buClr>
                <a:schemeClr val="accent3"/>
              </a:buClr>
              <a:buSzPts val="16000"/>
              <a:buNone/>
              <a:defRPr sz="16000">
                <a:solidFill>
                  <a:schemeClr val="accent3"/>
                </a:solidFill>
              </a:defRPr>
            </a:lvl5pPr>
            <a:lvl6pPr lvl="5" algn="ctr">
              <a:lnSpc>
                <a:spcPct val="100000"/>
              </a:lnSpc>
              <a:spcBef>
                <a:spcPts val="0"/>
              </a:spcBef>
              <a:spcAft>
                <a:spcPts val="0"/>
              </a:spcAft>
              <a:buClr>
                <a:schemeClr val="accent3"/>
              </a:buClr>
              <a:buSzPts val="16000"/>
              <a:buNone/>
              <a:defRPr sz="16000">
                <a:solidFill>
                  <a:schemeClr val="accent3"/>
                </a:solidFill>
              </a:defRPr>
            </a:lvl6pPr>
            <a:lvl7pPr lvl="6" algn="ctr">
              <a:lnSpc>
                <a:spcPct val="100000"/>
              </a:lnSpc>
              <a:spcBef>
                <a:spcPts val="0"/>
              </a:spcBef>
              <a:spcAft>
                <a:spcPts val="0"/>
              </a:spcAft>
              <a:buClr>
                <a:schemeClr val="accent3"/>
              </a:buClr>
              <a:buSzPts val="16000"/>
              <a:buNone/>
              <a:defRPr sz="16000">
                <a:solidFill>
                  <a:schemeClr val="accent3"/>
                </a:solidFill>
              </a:defRPr>
            </a:lvl7pPr>
            <a:lvl8pPr lvl="7" algn="ctr">
              <a:lnSpc>
                <a:spcPct val="100000"/>
              </a:lnSpc>
              <a:spcBef>
                <a:spcPts val="0"/>
              </a:spcBef>
              <a:spcAft>
                <a:spcPts val="0"/>
              </a:spcAft>
              <a:buClr>
                <a:schemeClr val="accent3"/>
              </a:buClr>
              <a:buSzPts val="16000"/>
              <a:buNone/>
              <a:defRPr sz="16000">
                <a:solidFill>
                  <a:schemeClr val="accent3"/>
                </a:solidFill>
              </a:defRPr>
            </a:lvl8pPr>
            <a:lvl9pPr lvl="8" algn="ctr">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3542" name="Google Shape;3542;p24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43"/>
        <p:cNvGrpSpPr/>
        <p:nvPr/>
      </p:nvGrpSpPr>
      <p:grpSpPr>
        <a:xfrm>
          <a:off x="0" y="0"/>
          <a:ext cx="0" cy="0"/>
          <a:chOff x="0" y="0"/>
          <a:chExt cx="0" cy="0"/>
        </a:xfrm>
      </p:grpSpPr>
      <p:sp>
        <p:nvSpPr>
          <p:cNvPr id="3544" name="Google Shape;3544;p249"/>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45" name="Google Shape;3545;p249"/>
          <p:cNvGrpSpPr/>
          <p:nvPr/>
        </p:nvGrpSpPr>
        <p:grpSpPr>
          <a:xfrm rot="1379863">
            <a:off x="94270" y="-3629895"/>
            <a:ext cx="12901188" cy="12606483"/>
            <a:chOff x="1786775" y="1002200"/>
            <a:chExt cx="3861800" cy="3712875"/>
          </a:xfrm>
        </p:grpSpPr>
        <p:sp>
          <p:nvSpPr>
            <p:cNvPr id="3546" name="Google Shape;3546;p249"/>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7" name="Google Shape;3547;p24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p24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49" name="Google Shape;3549;p249"/>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50" name="Google Shape;3550;p249"/>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551" name="Google Shape;3551;p249"/>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552" name="Google Shape;3552;p249"/>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553" name="Google Shape;3553;p249"/>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3554" name="Google Shape;3554;p24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55"/>
        <p:cNvGrpSpPr/>
        <p:nvPr/>
      </p:nvGrpSpPr>
      <p:grpSpPr>
        <a:xfrm>
          <a:off x="0" y="0"/>
          <a:ext cx="0" cy="0"/>
          <a:chOff x="0" y="0"/>
          <a:chExt cx="0" cy="0"/>
        </a:xfrm>
      </p:grpSpPr>
      <p:sp>
        <p:nvSpPr>
          <p:cNvPr id="3556" name="Google Shape;3556;p2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57" name="Google Shape;3557;p250"/>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558" name="Google Shape;3558;p250"/>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559" name="Google Shape;3559;p250"/>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560" name="Google Shape;3560;p250"/>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561" name="Google Shape;3561;p25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62"/>
        <p:cNvGrpSpPr/>
        <p:nvPr/>
      </p:nvGrpSpPr>
      <p:grpSpPr>
        <a:xfrm>
          <a:off x="0" y="0"/>
          <a:ext cx="0" cy="0"/>
          <a:chOff x="0" y="0"/>
          <a:chExt cx="0" cy="0"/>
        </a:xfrm>
      </p:grpSpPr>
      <p:sp>
        <p:nvSpPr>
          <p:cNvPr id="3563" name="Google Shape;3563;p251"/>
          <p:cNvSpPr/>
          <p:nvPr/>
        </p:nvSpPr>
        <p:spPr>
          <a:xfrm>
            <a:off x="10100" y="0"/>
            <a:ext cx="12192000" cy="6858000"/>
          </a:xfrm>
          <a:prstGeom prst="rect">
            <a:avLst/>
          </a:prstGeom>
          <a:solidFill>
            <a:srgbClr val="305DBF">
              <a:alpha val="137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p251"/>
          <p:cNvSpPr/>
          <p:nvPr/>
        </p:nvSpPr>
        <p:spPr>
          <a:xfrm rot="8087307" flipH="1">
            <a:off x="6808646" y="-402627"/>
            <a:ext cx="7987366" cy="776099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65" name="Google Shape;3565;p251"/>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566" name="Google Shape;3566;p25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67"/>
        <p:cNvGrpSpPr/>
        <p:nvPr/>
      </p:nvGrpSpPr>
      <p:grpSpPr>
        <a:xfrm>
          <a:off x="0" y="0"/>
          <a:ext cx="0" cy="0"/>
          <a:chOff x="0" y="0"/>
          <a:chExt cx="0" cy="0"/>
        </a:xfrm>
      </p:grpSpPr>
      <p:sp>
        <p:nvSpPr>
          <p:cNvPr id="3568" name="Google Shape;3568;p252"/>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chemeClr val="accent3"/>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569" name="Google Shape;3569;p252"/>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3570" name="Google Shape;3570;p25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71"/>
        <p:cNvGrpSpPr/>
        <p:nvPr/>
      </p:nvGrpSpPr>
      <p:grpSpPr>
        <a:xfrm>
          <a:off x="0" y="0"/>
          <a:ext cx="0" cy="0"/>
          <a:chOff x="0" y="0"/>
          <a:chExt cx="0" cy="0"/>
        </a:xfrm>
      </p:grpSpPr>
      <p:grpSp>
        <p:nvGrpSpPr>
          <p:cNvPr id="3572" name="Google Shape;3572;p253"/>
          <p:cNvGrpSpPr/>
          <p:nvPr/>
        </p:nvGrpSpPr>
        <p:grpSpPr>
          <a:xfrm rot="1352988">
            <a:off x="-851705" y="-3935979"/>
            <a:ext cx="13895925" cy="13486229"/>
            <a:chOff x="1786775" y="1002200"/>
            <a:chExt cx="3861800" cy="3712875"/>
          </a:xfrm>
        </p:grpSpPr>
        <p:sp>
          <p:nvSpPr>
            <p:cNvPr id="3573" name="Google Shape;3573;p25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4" name="Google Shape;3574;p25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5" name="Google Shape;3575;p25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76" name="Google Shape;3576;p253"/>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5600"/>
              <a:buNone/>
              <a:defRPr>
                <a:solidFill>
                  <a:schemeClr val="accent3"/>
                </a:solidFill>
              </a:defRPr>
            </a:lvl1pPr>
            <a:lvl2pPr lvl="1" algn="ctr">
              <a:lnSpc>
                <a:spcPct val="100000"/>
              </a:lnSpc>
              <a:spcBef>
                <a:spcPts val="0"/>
              </a:spcBef>
              <a:spcAft>
                <a:spcPts val="0"/>
              </a:spcAft>
              <a:buClr>
                <a:schemeClr val="accent3"/>
              </a:buClr>
              <a:buSzPts val="5600"/>
              <a:buNone/>
              <a:defRPr sz="5600">
                <a:solidFill>
                  <a:schemeClr val="accent3"/>
                </a:solidFill>
              </a:defRPr>
            </a:lvl2pPr>
            <a:lvl3pPr lvl="2" algn="ctr">
              <a:lnSpc>
                <a:spcPct val="100000"/>
              </a:lnSpc>
              <a:spcBef>
                <a:spcPts val="0"/>
              </a:spcBef>
              <a:spcAft>
                <a:spcPts val="0"/>
              </a:spcAft>
              <a:buClr>
                <a:schemeClr val="accent3"/>
              </a:buClr>
              <a:buSzPts val="5600"/>
              <a:buNone/>
              <a:defRPr sz="5600">
                <a:solidFill>
                  <a:schemeClr val="accent3"/>
                </a:solidFill>
              </a:defRPr>
            </a:lvl3pPr>
            <a:lvl4pPr lvl="3" algn="ctr">
              <a:lnSpc>
                <a:spcPct val="100000"/>
              </a:lnSpc>
              <a:spcBef>
                <a:spcPts val="0"/>
              </a:spcBef>
              <a:spcAft>
                <a:spcPts val="0"/>
              </a:spcAft>
              <a:buClr>
                <a:schemeClr val="accent3"/>
              </a:buClr>
              <a:buSzPts val="5600"/>
              <a:buNone/>
              <a:defRPr sz="5600">
                <a:solidFill>
                  <a:schemeClr val="accent3"/>
                </a:solidFill>
              </a:defRPr>
            </a:lvl4pPr>
            <a:lvl5pPr lvl="4" algn="ctr">
              <a:lnSpc>
                <a:spcPct val="100000"/>
              </a:lnSpc>
              <a:spcBef>
                <a:spcPts val="0"/>
              </a:spcBef>
              <a:spcAft>
                <a:spcPts val="0"/>
              </a:spcAft>
              <a:buClr>
                <a:schemeClr val="accent3"/>
              </a:buClr>
              <a:buSzPts val="5600"/>
              <a:buNone/>
              <a:defRPr sz="5600">
                <a:solidFill>
                  <a:schemeClr val="accent3"/>
                </a:solidFill>
              </a:defRPr>
            </a:lvl5pPr>
            <a:lvl6pPr lvl="5" algn="ctr">
              <a:lnSpc>
                <a:spcPct val="100000"/>
              </a:lnSpc>
              <a:spcBef>
                <a:spcPts val="0"/>
              </a:spcBef>
              <a:spcAft>
                <a:spcPts val="0"/>
              </a:spcAft>
              <a:buClr>
                <a:schemeClr val="accent3"/>
              </a:buClr>
              <a:buSzPts val="5600"/>
              <a:buNone/>
              <a:defRPr sz="5600">
                <a:solidFill>
                  <a:schemeClr val="accent3"/>
                </a:solidFill>
              </a:defRPr>
            </a:lvl6pPr>
            <a:lvl7pPr lvl="6" algn="ctr">
              <a:lnSpc>
                <a:spcPct val="100000"/>
              </a:lnSpc>
              <a:spcBef>
                <a:spcPts val="0"/>
              </a:spcBef>
              <a:spcAft>
                <a:spcPts val="0"/>
              </a:spcAft>
              <a:buClr>
                <a:schemeClr val="accent3"/>
              </a:buClr>
              <a:buSzPts val="5600"/>
              <a:buNone/>
              <a:defRPr sz="5600">
                <a:solidFill>
                  <a:schemeClr val="accent3"/>
                </a:solidFill>
              </a:defRPr>
            </a:lvl7pPr>
            <a:lvl8pPr lvl="7" algn="ctr">
              <a:lnSpc>
                <a:spcPct val="100000"/>
              </a:lnSpc>
              <a:spcBef>
                <a:spcPts val="0"/>
              </a:spcBef>
              <a:spcAft>
                <a:spcPts val="0"/>
              </a:spcAft>
              <a:buClr>
                <a:schemeClr val="accent3"/>
              </a:buClr>
              <a:buSzPts val="5600"/>
              <a:buNone/>
              <a:defRPr sz="5600">
                <a:solidFill>
                  <a:schemeClr val="accent3"/>
                </a:solidFill>
              </a:defRPr>
            </a:lvl8pPr>
            <a:lvl9pPr lvl="8" algn="ctr">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3577" name="Google Shape;3577;p253"/>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578" name="Google Shape;3578;p25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79"/>
        <p:cNvGrpSpPr/>
        <p:nvPr/>
      </p:nvGrpSpPr>
      <p:grpSpPr>
        <a:xfrm>
          <a:off x="0" y="0"/>
          <a:ext cx="0" cy="0"/>
          <a:chOff x="0" y="0"/>
          <a:chExt cx="0" cy="0"/>
        </a:xfrm>
      </p:grpSpPr>
      <p:sp>
        <p:nvSpPr>
          <p:cNvPr id="3580" name="Google Shape;3580;p254"/>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a:lnSpc>
                <a:spcPct val="100000"/>
              </a:lnSpc>
              <a:spcBef>
                <a:spcPts val="0"/>
              </a:spcBef>
              <a:spcAft>
                <a:spcPts val="0"/>
              </a:spcAft>
              <a:buSzPts val="2400"/>
              <a:buNone/>
              <a:defRPr sz="3500">
                <a:solidFill>
                  <a:schemeClr val="accent3"/>
                </a:solidFill>
                <a:latin typeface="Fredoka"/>
                <a:ea typeface="Fredoka"/>
                <a:cs typeface="Fredoka"/>
                <a:sym typeface="Fredoka"/>
              </a:defRPr>
            </a:lvl1pPr>
          </a:lstStyle>
          <a:p>
            <a:endParaRPr/>
          </a:p>
        </p:txBody>
      </p:sp>
      <p:sp>
        <p:nvSpPr>
          <p:cNvPr id="3581" name="Google Shape;3581;p254"/>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800">
                <a:latin typeface="Raleway"/>
                <a:ea typeface="Raleway"/>
                <a:cs typeface="Raleway"/>
                <a:sym typeface="Raleway"/>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82" name="Google Shape;3582;p254"/>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3" name="Google Shape;3583;p254"/>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4" name="Google Shape;3584;p254"/>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5" name="Google Shape;3585;p254"/>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6" name="Google Shape;3586;p254"/>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7" name="Google Shape;3587;p25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accent3"/>
                </a:solidFill>
                <a:latin typeface="Fredoka"/>
                <a:ea typeface="Fredoka"/>
                <a:cs typeface="Fredoka"/>
                <a:sym typeface="Fredok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88"/>
        <p:cNvGrpSpPr/>
        <p:nvPr/>
      </p:nvGrpSpPr>
      <p:grpSpPr>
        <a:xfrm>
          <a:off x="0" y="0"/>
          <a:ext cx="0" cy="0"/>
          <a:chOff x="0" y="0"/>
          <a:chExt cx="0" cy="0"/>
        </a:xfrm>
      </p:grpSpPr>
      <p:grpSp>
        <p:nvGrpSpPr>
          <p:cNvPr id="3589" name="Google Shape;3589;p255"/>
          <p:cNvGrpSpPr/>
          <p:nvPr/>
        </p:nvGrpSpPr>
        <p:grpSpPr>
          <a:xfrm rot="2506023">
            <a:off x="1699518" y="-937675"/>
            <a:ext cx="9083674" cy="8733375"/>
            <a:chOff x="1786775" y="1002200"/>
            <a:chExt cx="3861800" cy="3712875"/>
          </a:xfrm>
        </p:grpSpPr>
        <p:sp>
          <p:nvSpPr>
            <p:cNvPr id="3590" name="Google Shape;3590;p25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1" name="Google Shape;3591;p25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2" name="Google Shape;3592;p25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93" name="Google Shape;3593;p255"/>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594" name="Google Shape;3594;p255"/>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595" name="Google Shape;3595;p25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3596"/>
        <p:cNvGrpSpPr/>
        <p:nvPr/>
      </p:nvGrpSpPr>
      <p:grpSpPr>
        <a:xfrm>
          <a:off x="0" y="0"/>
          <a:ext cx="0" cy="0"/>
          <a:chOff x="0" y="0"/>
          <a:chExt cx="0" cy="0"/>
        </a:xfrm>
      </p:grpSpPr>
      <p:sp>
        <p:nvSpPr>
          <p:cNvPr id="3597" name="Google Shape;3597;p256"/>
          <p:cNvSpPr/>
          <p:nvPr/>
        </p:nvSpPr>
        <p:spPr>
          <a:xfrm rot="277728">
            <a:off x="815217" y="-3194789"/>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8" name="Google Shape;3598;p256"/>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99" name="Google Shape;3599;p25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224"/>
        <p:cNvGrpSpPr/>
        <p:nvPr/>
      </p:nvGrpSpPr>
      <p:grpSpPr>
        <a:xfrm>
          <a:off x="0" y="0"/>
          <a:ext cx="0" cy="0"/>
          <a:chOff x="0" y="0"/>
          <a:chExt cx="0" cy="0"/>
        </a:xfrm>
      </p:grpSpPr>
      <p:grpSp>
        <p:nvGrpSpPr>
          <p:cNvPr id="225" name="Google Shape;225;p26"/>
          <p:cNvGrpSpPr/>
          <p:nvPr/>
        </p:nvGrpSpPr>
        <p:grpSpPr>
          <a:xfrm rot="1351459">
            <a:off x="282468" y="-3204147"/>
            <a:ext cx="12754533" cy="12262187"/>
            <a:chOff x="1786775" y="1002200"/>
            <a:chExt cx="3861800" cy="3712875"/>
          </a:xfrm>
        </p:grpSpPr>
        <p:sp>
          <p:nvSpPr>
            <p:cNvPr id="226" name="Google Shape;226;p2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 name="Google Shape;229;p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2"/>
              </a:buClr>
              <a:buSzPts val="3700"/>
              <a:buNone/>
              <a:defRPr>
                <a:solidFill>
                  <a:schemeClr val="accent3"/>
                </a:solidFill>
              </a:defRPr>
            </a:lvl1pPr>
            <a:lvl2pPr lvl="1" algn="l">
              <a:lnSpc>
                <a:spcPct val="100000"/>
              </a:lnSpc>
              <a:spcBef>
                <a:spcPts val="0"/>
              </a:spcBef>
              <a:spcAft>
                <a:spcPts val="0"/>
              </a:spcAft>
              <a:buClr>
                <a:schemeClr val="accent2"/>
              </a:buClr>
              <a:buSzPts val="3700"/>
              <a:buNone/>
              <a:defRPr>
                <a:solidFill>
                  <a:schemeClr val="accent2"/>
                </a:solidFill>
              </a:defRPr>
            </a:lvl2pPr>
            <a:lvl3pPr lvl="2" algn="l">
              <a:lnSpc>
                <a:spcPct val="100000"/>
              </a:lnSpc>
              <a:spcBef>
                <a:spcPts val="0"/>
              </a:spcBef>
              <a:spcAft>
                <a:spcPts val="0"/>
              </a:spcAft>
              <a:buClr>
                <a:schemeClr val="accent2"/>
              </a:buClr>
              <a:buSzPts val="3700"/>
              <a:buNone/>
              <a:defRPr>
                <a:solidFill>
                  <a:schemeClr val="accent2"/>
                </a:solidFill>
              </a:defRPr>
            </a:lvl3pPr>
            <a:lvl4pPr lvl="3" algn="l">
              <a:lnSpc>
                <a:spcPct val="100000"/>
              </a:lnSpc>
              <a:spcBef>
                <a:spcPts val="0"/>
              </a:spcBef>
              <a:spcAft>
                <a:spcPts val="0"/>
              </a:spcAft>
              <a:buClr>
                <a:schemeClr val="accent2"/>
              </a:buClr>
              <a:buSzPts val="3700"/>
              <a:buNone/>
              <a:defRPr>
                <a:solidFill>
                  <a:schemeClr val="accent2"/>
                </a:solidFill>
              </a:defRPr>
            </a:lvl4pPr>
            <a:lvl5pPr lvl="4" algn="l">
              <a:lnSpc>
                <a:spcPct val="100000"/>
              </a:lnSpc>
              <a:spcBef>
                <a:spcPts val="0"/>
              </a:spcBef>
              <a:spcAft>
                <a:spcPts val="0"/>
              </a:spcAft>
              <a:buClr>
                <a:schemeClr val="accent2"/>
              </a:buClr>
              <a:buSzPts val="3700"/>
              <a:buNone/>
              <a:defRPr>
                <a:solidFill>
                  <a:schemeClr val="accent2"/>
                </a:solidFill>
              </a:defRPr>
            </a:lvl5pPr>
            <a:lvl6pPr lvl="5" algn="l">
              <a:lnSpc>
                <a:spcPct val="100000"/>
              </a:lnSpc>
              <a:spcBef>
                <a:spcPts val="0"/>
              </a:spcBef>
              <a:spcAft>
                <a:spcPts val="0"/>
              </a:spcAft>
              <a:buClr>
                <a:schemeClr val="accent2"/>
              </a:buClr>
              <a:buSzPts val="3700"/>
              <a:buNone/>
              <a:defRPr>
                <a:solidFill>
                  <a:schemeClr val="accent2"/>
                </a:solidFill>
              </a:defRPr>
            </a:lvl6pPr>
            <a:lvl7pPr lvl="6" algn="l">
              <a:lnSpc>
                <a:spcPct val="100000"/>
              </a:lnSpc>
              <a:spcBef>
                <a:spcPts val="0"/>
              </a:spcBef>
              <a:spcAft>
                <a:spcPts val="0"/>
              </a:spcAft>
              <a:buClr>
                <a:schemeClr val="accent2"/>
              </a:buClr>
              <a:buSzPts val="3700"/>
              <a:buNone/>
              <a:defRPr>
                <a:solidFill>
                  <a:schemeClr val="accent2"/>
                </a:solidFill>
              </a:defRPr>
            </a:lvl7pPr>
            <a:lvl8pPr lvl="7" algn="l">
              <a:lnSpc>
                <a:spcPct val="100000"/>
              </a:lnSpc>
              <a:spcBef>
                <a:spcPts val="0"/>
              </a:spcBef>
              <a:spcAft>
                <a:spcPts val="0"/>
              </a:spcAft>
              <a:buClr>
                <a:schemeClr val="accent2"/>
              </a:buClr>
              <a:buSzPts val="3700"/>
              <a:buNone/>
              <a:defRPr>
                <a:solidFill>
                  <a:schemeClr val="accent2"/>
                </a:solidFill>
              </a:defRPr>
            </a:lvl8pPr>
            <a:lvl9pPr lvl="8" algn="l">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230" name="Google Shape;230;p26"/>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3600"/>
        <p:cNvGrpSpPr/>
        <p:nvPr/>
      </p:nvGrpSpPr>
      <p:grpSpPr>
        <a:xfrm>
          <a:off x="0" y="0"/>
          <a:ext cx="0" cy="0"/>
          <a:chOff x="0" y="0"/>
          <a:chExt cx="0" cy="0"/>
        </a:xfrm>
      </p:grpSpPr>
      <p:grpSp>
        <p:nvGrpSpPr>
          <p:cNvPr id="3601" name="Google Shape;3601;p257"/>
          <p:cNvGrpSpPr/>
          <p:nvPr/>
        </p:nvGrpSpPr>
        <p:grpSpPr>
          <a:xfrm rot="1351513">
            <a:off x="-557412" y="-3153641"/>
            <a:ext cx="13306474" cy="12793328"/>
            <a:chOff x="1786775" y="1002200"/>
            <a:chExt cx="3861800" cy="3712875"/>
          </a:xfrm>
        </p:grpSpPr>
        <p:sp>
          <p:nvSpPr>
            <p:cNvPr id="3602" name="Google Shape;3602;p25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3" name="Google Shape;3603;p25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4" name="Google Shape;3604;p25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05" name="Google Shape;3605;p25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606" name="Google Shape;3606;p25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3607"/>
        <p:cNvGrpSpPr/>
        <p:nvPr/>
      </p:nvGrpSpPr>
      <p:grpSpPr>
        <a:xfrm>
          <a:off x="0" y="0"/>
          <a:ext cx="0" cy="0"/>
          <a:chOff x="0" y="0"/>
          <a:chExt cx="0" cy="0"/>
        </a:xfrm>
      </p:grpSpPr>
      <p:grpSp>
        <p:nvGrpSpPr>
          <p:cNvPr id="3608" name="Google Shape;3608;p258"/>
          <p:cNvGrpSpPr/>
          <p:nvPr/>
        </p:nvGrpSpPr>
        <p:grpSpPr>
          <a:xfrm rot="-2808558" flipH="1">
            <a:off x="-1026543" y="-2548458"/>
            <a:ext cx="12774326" cy="12406470"/>
            <a:chOff x="1786775" y="1002200"/>
            <a:chExt cx="3861800" cy="3712875"/>
          </a:xfrm>
        </p:grpSpPr>
        <p:sp>
          <p:nvSpPr>
            <p:cNvPr id="3609" name="Google Shape;3609;p25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0" name="Google Shape;3610;p25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11" name="Google Shape;3611;p25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12" name="Google Shape;3612;p2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613" name="Google Shape;3613;p258"/>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14" name="Google Shape;3614;p258"/>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15" name="Google Shape;3615;p258"/>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16" name="Google Shape;3616;p258"/>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A5B7C6"/>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17" name="Google Shape;3617;p258"/>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445D7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18" name="Google Shape;3618;p258"/>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Clr>
                <a:schemeClr val="accent3"/>
              </a:buClr>
              <a:buSzPts val="3700"/>
              <a:buNone/>
              <a:defRPr sz="3700">
                <a:solidFill>
                  <a:schemeClr val="accent3"/>
                </a:solidFill>
              </a:defRPr>
            </a:lvl2pPr>
            <a:lvl3pPr lvl="2" algn="ctr">
              <a:lnSpc>
                <a:spcPct val="100000"/>
              </a:lnSpc>
              <a:spcBef>
                <a:spcPts val="0"/>
              </a:spcBef>
              <a:spcAft>
                <a:spcPts val="0"/>
              </a:spcAft>
              <a:buClr>
                <a:schemeClr val="accent3"/>
              </a:buClr>
              <a:buSzPts val="3700"/>
              <a:buNone/>
              <a:defRPr sz="3700">
                <a:solidFill>
                  <a:schemeClr val="accent3"/>
                </a:solidFill>
              </a:defRPr>
            </a:lvl3pPr>
            <a:lvl4pPr lvl="3" algn="ctr">
              <a:lnSpc>
                <a:spcPct val="100000"/>
              </a:lnSpc>
              <a:spcBef>
                <a:spcPts val="0"/>
              </a:spcBef>
              <a:spcAft>
                <a:spcPts val="0"/>
              </a:spcAft>
              <a:buClr>
                <a:schemeClr val="accent3"/>
              </a:buClr>
              <a:buSzPts val="3700"/>
              <a:buNone/>
              <a:defRPr sz="3700">
                <a:solidFill>
                  <a:schemeClr val="accent3"/>
                </a:solidFill>
              </a:defRPr>
            </a:lvl4pPr>
            <a:lvl5pPr lvl="4" algn="ctr">
              <a:lnSpc>
                <a:spcPct val="100000"/>
              </a:lnSpc>
              <a:spcBef>
                <a:spcPts val="0"/>
              </a:spcBef>
              <a:spcAft>
                <a:spcPts val="0"/>
              </a:spcAft>
              <a:buClr>
                <a:schemeClr val="accent3"/>
              </a:buClr>
              <a:buSzPts val="3700"/>
              <a:buNone/>
              <a:defRPr sz="3700">
                <a:solidFill>
                  <a:schemeClr val="accent3"/>
                </a:solidFill>
              </a:defRPr>
            </a:lvl5pPr>
            <a:lvl6pPr lvl="5" algn="ctr">
              <a:lnSpc>
                <a:spcPct val="100000"/>
              </a:lnSpc>
              <a:spcBef>
                <a:spcPts val="0"/>
              </a:spcBef>
              <a:spcAft>
                <a:spcPts val="0"/>
              </a:spcAft>
              <a:buClr>
                <a:schemeClr val="accent3"/>
              </a:buClr>
              <a:buSzPts val="3700"/>
              <a:buNone/>
              <a:defRPr sz="3700">
                <a:solidFill>
                  <a:schemeClr val="accent3"/>
                </a:solidFill>
              </a:defRPr>
            </a:lvl6pPr>
            <a:lvl7pPr lvl="6" algn="ctr">
              <a:lnSpc>
                <a:spcPct val="100000"/>
              </a:lnSpc>
              <a:spcBef>
                <a:spcPts val="0"/>
              </a:spcBef>
              <a:spcAft>
                <a:spcPts val="0"/>
              </a:spcAft>
              <a:buClr>
                <a:schemeClr val="accent3"/>
              </a:buClr>
              <a:buSzPts val="3700"/>
              <a:buNone/>
              <a:defRPr sz="3700">
                <a:solidFill>
                  <a:schemeClr val="accent3"/>
                </a:solidFill>
              </a:defRPr>
            </a:lvl7pPr>
            <a:lvl8pPr lvl="7" algn="ctr">
              <a:lnSpc>
                <a:spcPct val="100000"/>
              </a:lnSpc>
              <a:spcBef>
                <a:spcPts val="0"/>
              </a:spcBef>
              <a:spcAft>
                <a:spcPts val="0"/>
              </a:spcAft>
              <a:buClr>
                <a:schemeClr val="accent3"/>
              </a:buClr>
              <a:buSzPts val="3700"/>
              <a:buNone/>
              <a:defRPr sz="3700">
                <a:solidFill>
                  <a:schemeClr val="accent3"/>
                </a:solidFill>
              </a:defRPr>
            </a:lvl8pPr>
            <a:lvl9pPr lvl="8" algn="ctr">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3619" name="Google Shape;3619;p25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four text lines">
  <p:cSld name="CUSTOM_3">
    <p:bg>
      <p:bgPr>
        <a:solidFill>
          <a:schemeClr val="lt1"/>
        </a:solidFill>
        <a:effectLst/>
      </p:bgPr>
    </p:bg>
    <p:spTree>
      <p:nvGrpSpPr>
        <p:cNvPr id="1" name="Shape 3620"/>
        <p:cNvGrpSpPr/>
        <p:nvPr/>
      </p:nvGrpSpPr>
      <p:grpSpPr>
        <a:xfrm>
          <a:off x="0" y="0"/>
          <a:ext cx="0" cy="0"/>
          <a:chOff x="0" y="0"/>
          <a:chExt cx="0" cy="0"/>
        </a:xfrm>
      </p:grpSpPr>
      <p:grpSp>
        <p:nvGrpSpPr>
          <p:cNvPr id="3621" name="Google Shape;3621;p259"/>
          <p:cNvGrpSpPr/>
          <p:nvPr/>
        </p:nvGrpSpPr>
        <p:grpSpPr>
          <a:xfrm rot="1351459">
            <a:off x="282754" y="-3204029"/>
            <a:ext cx="12754533" cy="12262187"/>
            <a:chOff x="1786775" y="1002200"/>
            <a:chExt cx="3861800" cy="3712875"/>
          </a:xfrm>
        </p:grpSpPr>
        <p:sp>
          <p:nvSpPr>
            <p:cNvPr id="3622" name="Google Shape;3622;p259"/>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3" name="Google Shape;3623;p25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4" name="Google Shape;3624;p25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25" name="Google Shape;3625;p25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26" name="Google Shape;3626;p259"/>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27" name="Google Shape;3627;p259"/>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28" name="Google Shape;3628;p259"/>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29" name="Google Shape;3629;p259"/>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0" name="Google Shape;3630;p259"/>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1" name="Google Shape;3631;p259"/>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2" name="Google Shape;3632;p259"/>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3" name="Google Shape;3633;p259"/>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4" name="Google Shape;3634;p25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3635"/>
        <p:cNvGrpSpPr/>
        <p:nvPr/>
      </p:nvGrpSpPr>
      <p:grpSpPr>
        <a:xfrm>
          <a:off x="0" y="0"/>
          <a:ext cx="0" cy="0"/>
          <a:chOff x="0" y="0"/>
          <a:chExt cx="0" cy="0"/>
        </a:xfrm>
      </p:grpSpPr>
      <p:sp>
        <p:nvSpPr>
          <p:cNvPr id="3636" name="Google Shape;3636;p26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37" name="Google Shape;3637;p260"/>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8" name="Google Shape;3638;p260"/>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39" name="Google Shape;3639;p260"/>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0" name="Google Shape;3640;p260"/>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1" name="Google Shape;3641;p260"/>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2" name="Google Shape;3642;p260"/>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3" name="Google Shape;3643;p260"/>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4" name="Google Shape;3644;p260"/>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5" name="Google Shape;3645;p260"/>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6" name="Google Shape;3646;p260"/>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7" name="Google Shape;3647;p260"/>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8" name="Google Shape;3648;p260"/>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49" name="Google Shape;3649;p260"/>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650" name="Google Shape;3650;p260"/>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651" name="Google Shape;3651;p260"/>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652" name="Google Shape;3652;p260"/>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653" name="Google Shape;3653;p260"/>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654" name="Google Shape;3654;p260"/>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4000"/>
              <a:buNone/>
              <a:defRPr sz="4000">
                <a:solidFill>
                  <a:schemeClr val="accent3"/>
                </a:solidFill>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3655" name="Google Shape;3655;p26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3656"/>
        <p:cNvGrpSpPr/>
        <p:nvPr/>
      </p:nvGrpSpPr>
      <p:grpSpPr>
        <a:xfrm>
          <a:off x="0" y="0"/>
          <a:ext cx="0" cy="0"/>
          <a:chOff x="0" y="0"/>
          <a:chExt cx="0" cy="0"/>
        </a:xfrm>
      </p:grpSpPr>
      <p:sp>
        <p:nvSpPr>
          <p:cNvPr id="3657" name="Google Shape;3657;p261"/>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658" name="Google Shape;3658;p26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659"/>
        <p:cNvGrpSpPr/>
        <p:nvPr/>
      </p:nvGrpSpPr>
      <p:grpSpPr>
        <a:xfrm>
          <a:off x="0" y="0"/>
          <a:ext cx="0" cy="0"/>
          <a:chOff x="0" y="0"/>
          <a:chExt cx="0" cy="0"/>
        </a:xfrm>
      </p:grpSpPr>
      <p:sp>
        <p:nvSpPr>
          <p:cNvPr id="3660" name="Google Shape;3660;p262"/>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1" name="Google Shape;3661;p2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rgbClr val="FFFFFF"/>
                </a:solidFill>
              </a:defRPr>
            </a:lvl1pPr>
            <a:lvl2pPr lvl="1" algn="ctr">
              <a:lnSpc>
                <a:spcPct val="100000"/>
              </a:lnSpc>
              <a:spcBef>
                <a:spcPts val="0"/>
              </a:spcBef>
              <a:spcAft>
                <a:spcPts val="0"/>
              </a:spcAft>
              <a:buClr>
                <a:srgbClr val="FFFFFF"/>
              </a:buClr>
              <a:buSzPts val="3700"/>
              <a:buNone/>
              <a:defRPr>
                <a:solidFill>
                  <a:srgbClr val="FFFFFF"/>
                </a:solidFill>
              </a:defRPr>
            </a:lvl2pPr>
            <a:lvl3pPr lvl="2" algn="ctr">
              <a:lnSpc>
                <a:spcPct val="100000"/>
              </a:lnSpc>
              <a:spcBef>
                <a:spcPts val="0"/>
              </a:spcBef>
              <a:spcAft>
                <a:spcPts val="0"/>
              </a:spcAft>
              <a:buClr>
                <a:srgbClr val="FFFFFF"/>
              </a:buClr>
              <a:buSzPts val="3700"/>
              <a:buNone/>
              <a:defRPr>
                <a:solidFill>
                  <a:srgbClr val="FFFFFF"/>
                </a:solidFill>
              </a:defRPr>
            </a:lvl3pPr>
            <a:lvl4pPr lvl="3" algn="ctr">
              <a:lnSpc>
                <a:spcPct val="100000"/>
              </a:lnSpc>
              <a:spcBef>
                <a:spcPts val="0"/>
              </a:spcBef>
              <a:spcAft>
                <a:spcPts val="0"/>
              </a:spcAft>
              <a:buClr>
                <a:srgbClr val="FFFFFF"/>
              </a:buClr>
              <a:buSzPts val="3700"/>
              <a:buNone/>
              <a:defRPr>
                <a:solidFill>
                  <a:srgbClr val="FFFFFF"/>
                </a:solidFill>
              </a:defRPr>
            </a:lvl4pPr>
            <a:lvl5pPr lvl="4" algn="ctr">
              <a:lnSpc>
                <a:spcPct val="100000"/>
              </a:lnSpc>
              <a:spcBef>
                <a:spcPts val="0"/>
              </a:spcBef>
              <a:spcAft>
                <a:spcPts val="0"/>
              </a:spcAft>
              <a:buClr>
                <a:srgbClr val="FFFFFF"/>
              </a:buClr>
              <a:buSzPts val="3700"/>
              <a:buNone/>
              <a:defRPr>
                <a:solidFill>
                  <a:srgbClr val="FFFFFF"/>
                </a:solidFill>
              </a:defRPr>
            </a:lvl5pPr>
            <a:lvl6pPr lvl="5" algn="ctr">
              <a:lnSpc>
                <a:spcPct val="100000"/>
              </a:lnSpc>
              <a:spcBef>
                <a:spcPts val="0"/>
              </a:spcBef>
              <a:spcAft>
                <a:spcPts val="0"/>
              </a:spcAft>
              <a:buClr>
                <a:srgbClr val="FFFFFF"/>
              </a:buClr>
              <a:buSzPts val="3700"/>
              <a:buNone/>
              <a:defRPr>
                <a:solidFill>
                  <a:srgbClr val="FFFFFF"/>
                </a:solidFill>
              </a:defRPr>
            </a:lvl6pPr>
            <a:lvl7pPr lvl="6" algn="ctr">
              <a:lnSpc>
                <a:spcPct val="100000"/>
              </a:lnSpc>
              <a:spcBef>
                <a:spcPts val="0"/>
              </a:spcBef>
              <a:spcAft>
                <a:spcPts val="0"/>
              </a:spcAft>
              <a:buClr>
                <a:srgbClr val="FFFFFF"/>
              </a:buClr>
              <a:buSzPts val="3700"/>
              <a:buNone/>
              <a:defRPr>
                <a:solidFill>
                  <a:srgbClr val="FFFFFF"/>
                </a:solidFill>
              </a:defRPr>
            </a:lvl7pPr>
            <a:lvl8pPr lvl="7" algn="ctr">
              <a:lnSpc>
                <a:spcPct val="100000"/>
              </a:lnSpc>
              <a:spcBef>
                <a:spcPts val="0"/>
              </a:spcBef>
              <a:spcAft>
                <a:spcPts val="0"/>
              </a:spcAft>
              <a:buClr>
                <a:srgbClr val="FFFFFF"/>
              </a:buClr>
              <a:buSzPts val="3700"/>
              <a:buNone/>
              <a:defRPr>
                <a:solidFill>
                  <a:srgbClr val="FFFFFF"/>
                </a:solidFill>
              </a:defRPr>
            </a:lvl8pPr>
            <a:lvl9pPr lvl="8" algn="ctr">
              <a:lnSpc>
                <a:spcPct val="100000"/>
              </a:lnSpc>
              <a:spcBef>
                <a:spcPts val="0"/>
              </a:spcBef>
              <a:spcAft>
                <a:spcPts val="0"/>
              </a:spcAft>
              <a:buClr>
                <a:srgbClr val="FFFFFF"/>
              </a:buClr>
              <a:buSzPts val="3700"/>
              <a:buNone/>
              <a:defRPr>
                <a:solidFill>
                  <a:srgbClr val="FFFFFF"/>
                </a:solidFill>
              </a:defRPr>
            </a:lvl9pPr>
          </a:lstStyle>
          <a:p>
            <a:endParaRPr/>
          </a:p>
        </p:txBody>
      </p:sp>
      <p:sp>
        <p:nvSpPr>
          <p:cNvPr id="3662" name="Google Shape;3662;p262"/>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63" name="Google Shape;3663;p262"/>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64" name="Google Shape;3664;p262"/>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65" name="Google Shape;3665;p262"/>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66" name="Google Shape;3666;p262"/>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67" name="Google Shape;3667;p262"/>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68" name="Google Shape;3668;p26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3669"/>
        <p:cNvGrpSpPr/>
        <p:nvPr/>
      </p:nvGrpSpPr>
      <p:grpSpPr>
        <a:xfrm>
          <a:off x="0" y="0"/>
          <a:ext cx="0" cy="0"/>
          <a:chOff x="0" y="0"/>
          <a:chExt cx="0" cy="0"/>
        </a:xfrm>
      </p:grpSpPr>
      <p:sp>
        <p:nvSpPr>
          <p:cNvPr id="3670" name="Google Shape;3670;p263"/>
          <p:cNvSpPr/>
          <p:nvPr/>
        </p:nvSpPr>
        <p:spPr>
          <a:xfrm rot="277628">
            <a:off x="359426" y="-3391265"/>
            <a:ext cx="14442704" cy="13768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1" name="Google Shape;3671;p263"/>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672" name="Google Shape;3672;p263"/>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3" name="Google Shape;3673;p263"/>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4" name="Google Shape;3674;p263"/>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5" name="Google Shape;3675;p263"/>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6" name="Google Shape;3676;p263"/>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7" name="Google Shape;3677;p263"/>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8" name="Google Shape;3678;p263"/>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79" name="Google Shape;3679;p263"/>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b="1">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80" name="Google Shape;3680;p26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3681"/>
        <p:cNvGrpSpPr/>
        <p:nvPr/>
      </p:nvGrpSpPr>
      <p:grpSpPr>
        <a:xfrm>
          <a:off x="0" y="0"/>
          <a:ext cx="0" cy="0"/>
          <a:chOff x="0" y="0"/>
          <a:chExt cx="0" cy="0"/>
        </a:xfrm>
      </p:grpSpPr>
      <p:grpSp>
        <p:nvGrpSpPr>
          <p:cNvPr id="3682" name="Google Shape;3682;p264"/>
          <p:cNvGrpSpPr/>
          <p:nvPr/>
        </p:nvGrpSpPr>
        <p:grpSpPr>
          <a:xfrm rot="1351464">
            <a:off x="-1240903" y="-3942331"/>
            <a:ext cx="14673910" cy="14108031"/>
            <a:chOff x="1786775" y="1002200"/>
            <a:chExt cx="3861800" cy="3712875"/>
          </a:xfrm>
        </p:grpSpPr>
        <p:sp>
          <p:nvSpPr>
            <p:cNvPr id="3683" name="Google Shape;3683;p26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4" name="Google Shape;3684;p26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5" name="Google Shape;3685;p26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86" name="Google Shape;3686;p26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687" name="Google Shape;3687;p26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3688"/>
        <p:cNvGrpSpPr/>
        <p:nvPr/>
      </p:nvGrpSpPr>
      <p:grpSpPr>
        <a:xfrm>
          <a:off x="0" y="0"/>
          <a:ext cx="0" cy="0"/>
          <a:chOff x="0" y="0"/>
          <a:chExt cx="0" cy="0"/>
        </a:xfrm>
      </p:grpSpPr>
      <p:sp>
        <p:nvSpPr>
          <p:cNvPr id="3689" name="Google Shape;3689;p2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690" name="Google Shape;3690;p265"/>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91" name="Google Shape;3691;p265"/>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92" name="Google Shape;3692;p265"/>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93" name="Google Shape;3693;p265"/>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94" name="Google Shape;3694;p265"/>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95" name="Google Shape;3695;p265"/>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696" name="Google Shape;3696;p26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3697"/>
        <p:cNvGrpSpPr/>
        <p:nvPr/>
      </p:nvGrpSpPr>
      <p:grpSpPr>
        <a:xfrm>
          <a:off x="0" y="0"/>
          <a:ext cx="0" cy="0"/>
          <a:chOff x="0" y="0"/>
          <a:chExt cx="0" cy="0"/>
        </a:xfrm>
      </p:grpSpPr>
      <p:sp>
        <p:nvSpPr>
          <p:cNvPr id="3698" name="Google Shape;3698;p2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699" name="Google Shape;3699;p266"/>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00" name="Google Shape;3700;p266"/>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701" name="Google Shape;3701;p266"/>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702" name="Google Shape;3702;p266"/>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3703" name="Google Shape;3703;p266"/>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04" name="Google Shape;3704;p266"/>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05" name="Google Shape;3705;p266"/>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06" name="Google Shape;3706;p266"/>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07" name="Google Shape;3707;p266"/>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08" name="Google Shape;3708;p26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231"/>
        <p:cNvGrpSpPr/>
        <p:nvPr/>
      </p:nvGrpSpPr>
      <p:grpSpPr>
        <a:xfrm>
          <a:off x="0" y="0"/>
          <a:ext cx="0" cy="0"/>
          <a:chOff x="0" y="0"/>
          <a:chExt cx="0" cy="0"/>
        </a:xfrm>
      </p:grpSpPr>
      <p:grpSp>
        <p:nvGrpSpPr>
          <p:cNvPr id="232" name="Google Shape;232;p27"/>
          <p:cNvGrpSpPr/>
          <p:nvPr/>
        </p:nvGrpSpPr>
        <p:grpSpPr>
          <a:xfrm rot="1351501">
            <a:off x="-731915" y="-3453011"/>
            <a:ext cx="13656383" cy="13129116"/>
            <a:chOff x="1786775" y="1002200"/>
            <a:chExt cx="3861800" cy="3712875"/>
          </a:xfrm>
        </p:grpSpPr>
        <p:sp>
          <p:nvSpPr>
            <p:cNvPr id="233" name="Google Shape;233;p2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6" name="Google Shape;236;p27"/>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ctr">
              <a:lnSpc>
                <a:spcPct val="100000"/>
              </a:lnSpc>
              <a:spcBef>
                <a:spcPts val="0"/>
              </a:spcBef>
              <a:spcAft>
                <a:spcPts val="0"/>
              </a:spcAft>
              <a:buClr>
                <a:schemeClr val="accent3"/>
              </a:buClr>
              <a:buSzPts val="3700"/>
              <a:buNone/>
              <a:defRPr>
                <a:solidFill>
                  <a:schemeClr val="accent3"/>
                </a:solidFill>
              </a:defRPr>
            </a:lvl2pPr>
            <a:lvl3pPr lvl="2" algn="ctr">
              <a:lnSpc>
                <a:spcPct val="100000"/>
              </a:lnSpc>
              <a:spcBef>
                <a:spcPts val="0"/>
              </a:spcBef>
              <a:spcAft>
                <a:spcPts val="0"/>
              </a:spcAft>
              <a:buClr>
                <a:schemeClr val="accent3"/>
              </a:buClr>
              <a:buSzPts val="3700"/>
              <a:buNone/>
              <a:defRPr>
                <a:solidFill>
                  <a:schemeClr val="accent3"/>
                </a:solidFill>
              </a:defRPr>
            </a:lvl3pPr>
            <a:lvl4pPr lvl="3" algn="ctr">
              <a:lnSpc>
                <a:spcPct val="100000"/>
              </a:lnSpc>
              <a:spcBef>
                <a:spcPts val="0"/>
              </a:spcBef>
              <a:spcAft>
                <a:spcPts val="0"/>
              </a:spcAft>
              <a:buClr>
                <a:schemeClr val="accent3"/>
              </a:buClr>
              <a:buSzPts val="3700"/>
              <a:buNone/>
              <a:defRPr>
                <a:solidFill>
                  <a:schemeClr val="accent3"/>
                </a:solidFill>
              </a:defRPr>
            </a:lvl4pPr>
            <a:lvl5pPr lvl="4" algn="ctr">
              <a:lnSpc>
                <a:spcPct val="100000"/>
              </a:lnSpc>
              <a:spcBef>
                <a:spcPts val="0"/>
              </a:spcBef>
              <a:spcAft>
                <a:spcPts val="0"/>
              </a:spcAft>
              <a:buClr>
                <a:schemeClr val="accent3"/>
              </a:buClr>
              <a:buSzPts val="3700"/>
              <a:buNone/>
              <a:defRPr>
                <a:solidFill>
                  <a:schemeClr val="accent3"/>
                </a:solidFill>
              </a:defRPr>
            </a:lvl5pPr>
            <a:lvl6pPr lvl="5" algn="ctr">
              <a:lnSpc>
                <a:spcPct val="100000"/>
              </a:lnSpc>
              <a:spcBef>
                <a:spcPts val="0"/>
              </a:spcBef>
              <a:spcAft>
                <a:spcPts val="0"/>
              </a:spcAft>
              <a:buClr>
                <a:schemeClr val="accent3"/>
              </a:buClr>
              <a:buSzPts val="3700"/>
              <a:buNone/>
              <a:defRPr>
                <a:solidFill>
                  <a:schemeClr val="accent3"/>
                </a:solidFill>
              </a:defRPr>
            </a:lvl6pPr>
            <a:lvl7pPr lvl="6" algn="ctr">
              <a:lnSpc>
                <a:spcPct val="100000"/>
              </a:lnSpc>
              <a:spcBef>
                <a:spcPts val="0"/>
              </a:spcBef>
              <a:spcAft>
                <a:spcPts val="0"/>
              </a:spcAft>
              <a:buClr>
                <a:schemeClr val="accent3"/>
              </a:buClr>
              <a:buSzPts val="3700"/>
              <a:buNone/>
              <a:defRPr>
                <a:solidFill>
                  <a:schemeClr val="accent3"/>
                </a:solidFill>
              </a:defRPr>
            </a:lvl7pPr>
            <a:lvl8pPr lvl="7" algn="ctr">
              <a:lnSpc>
                <a:spcPct val="100000"/>
              </a:lnSpc>
              <a:spcBef>
                <a:spcPts val="0"/>
              </a:spcBef>
              <a:spcAft>
                <a:spcPts val="0"/>
              </a:spcAft>
              <a:buClr>
                <a:schemeClr val="accent3"/>
              </a:buClr>
              <a:buSzPts val="3700"/>
              <a:buNone/>
              <a:defRPr>
                <a:solidFill>
                  <a:schemeClr val="accent3"/>
                </a:solidFill>
              </a:defRPr>
            </a:lvl8pPr>
            <a:lvl9pPr lvl="8" algn="ctr">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37" name="Google Shape;237;p27"/>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8" name="Google Shape;238;p27"/>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39" name="Google Shape;239;p27"/>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0" name="Google Shape;240;p27"/>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1" name="Google Shape;241;p27"/>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2" name="Google Shape;242;p27"/>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3" name="Google Shape;243;p27"/>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4" name="Google Shape;244;p27"/>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5" name="Google Shape;245;p2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3709"/>
        <p:cNvGrpSpPr/>
        <p:nvPr/>
      </p:nvGrpSpPr>
      <p:grpSpPr>
        <a:xfrm>
          <a:off x="0" y="0"/>
          <a:ext cx="0" cy="0"/>
          <a:chOff x="0" y="0"/>
          <a:chExt cx="0" cy="0"/>
        </a:xfrm>
      </p:grpSpPr>
      <p:grpSp>
        <p:nvGrpSpPr>
          <p:cNvPr id="3710" name="Google Shape;3710;p267"/>
          <p:cNvGrpSpPr/>
          <p:nvPr/>
        </p:nvGrpSpPr>
        <p:grpSpPr>
          <a:xfrm rot="1351459">
            <a:off x="282754" y="-3204029"/>
            <a:ext cx="12754533" cy="12262187"/>
            <a:chOff x="1786775" y="1002200"/>
            <a:chExt cx="3861800" cy="3712875"/>
          </a:xfrm>
        </p:grpSpPr>
        <p:sp>
          <p:nvSpPr>
            <p:cNvPr id="3711" name="Google Shape;3711;p26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2" name="Google Shape;3712;p26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3" name="Google Shape;3713;p26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14" name="Google Shape;3714;p26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2"/>
              </a:buClr>
              <a:buSzPts val="3700"/>
              <a:buNone/>
              <a:defRPr>
                <a:solidFill>
                  <a:schemeClr val="accent3"/>
                </a:solidFill>
              </a:defRPr>
            </a:lvl1pPr>
            <a:lvl2pPr lvl="1" algn="l">
              <a:lnSpc>
                <a:spcPct val="100000"/>
              </a:lnSpc>
              <a:spcBef>
                <a:spcPts val="0"/>
              </a:spcBef>
              <a:spcAft>
                <a:spcPts val="0"/>
              </a:spcAft>
              <a:buClr>
                <a:schemeClr val="accent2"/>
              </a:buClr>
              <a:buSzPts val="3700"/>
              <a:buNone/>
              <a:defRPr>
                <a:solidFill>
                  <a:schemeClr val="accent2"/>
                </a:solidFill>
              </a:defRPr>
            </a:lvl2pPr>
            <a:lvl3pPr lvl="2" algn="l">
              <a:lnSpc>
                <a:spcPct val="100000"/>
              </a:lnSpc>
              <a:spcBef>
                <a:spcPts val="0"/>
              </a:spcBef>
              <a:spcAft>
                <a:spcPts val="0"/>
              </a:spcAft>
              <a:buClr>
                <a:schemeClr val="accent2"/>
              </a:buClr>
              <a:buSzPts val="3700"/>
              <a:buNone/>
              <a:defRPr>
                <a:solidFill>
                  <a:schemeClr val="accent2"/>
                </a:solidFill>
              </a:defRPr>
            </a:lvl3pPr>
            <a:lvl4pPr lvl="3" algn="l">
              <a:lnSpc>
                <a:spcPct val="100000"/>
              </a:lnSpc>
              <a:spcBef>
                <a:spcPts val="0"/>
              </a:spcBef>
              <a:spcAft>
                <a:spcPts val="0"/>
              </a:spcAft>
              <a:buClr>
                <a:schemeClr val="accent2"/>
              </a:buClr>
              <a:buSzPts val="3700"/>
              <a:buNone/>
              <a:defRPr>
                <a:solidFill>
                  <a:schemeClr val="accent2"/>
                </a:solidFill>
              </a:defRPr>
            </a:lvl4pPr>
            <a:lvl5pPr lvl="4" algn="l">
              <a:lnSpc>
                <a:spcPct val="100000"/>
              </a:lnSpc>
              <a:spcBef>
                <a:spcPts val="0"/>
              </a:spcBef>
              <a:spcAft>
                <a:spcPts val="0"/>
              </a:spcAft>
              <a:buClr>
                <a:schemeClr val="accent2"/>
              </a:buClr>
              <a:buSzPts val="3700"/>
              <a:buNone/>
              <a:defRPr>
                <a:solidFill>
                  <a:schemeClr val="accent2"/>
                </a:solidFill>
              </a:defRPr>
            </a:lvl5pPr>
            <a:lvl6pPr lvl="5" algn="l">
              <a:lnSpc>
                <a:spcPct val="100000"/>
              </a:lnSpc>
              <a:spcBef>
                <a:spcPts val="0"/>
              </a:spcBef>
              <a:spcAft>
                <a:spcPts val="0"/>
              </a:spcAft>
              <a:buClr>
                <a:schemeClr val="accent2"/>
              </a:buClr>
              <a:buSzPts val="3700"/>
              <a:buNone/>
              <a:defRPr>
                <a:solidFill>
                  <a:schemeClr val="accent2"/>
                </a:solidFill>
              </a:defRPr>
            </a:lvl6pPr>
            <a:lvl7pPr lvl="6" algn="l">
              <a:lnSpc>
                <a:spcPct val="100000"/>
              </a:lnSpc>
              <a:spcBef>
                <a:spcPts val="0"/>
              </a:spcBef>
              <a:spcAft>
                <a:spcPts val="0"/>
              </a:spcAft>
              <a:buClr>
                <a:schemeClr val="accent2"/>
              </a:buClr>
              <a:buSzPts val="3700"/>
              <a:buNone/>
              <a:defRPr>
                <a:solidFill>
                  <a:schemeClr val="accent2"/>
                </a:solidFill>
              </a:defRPr>
            </a:lvl7pPr>
            <a:lvl8pPr lvl="7" algn="l">
              <a:lnSpc>
                <a:spcPct val="100000"/>
              </a:lnSpc>
              <a:spcBef>
                <a:spcPts val="0"/>
              </a:spcBef>
              <a:spcAft>
                <a:spcPts val="0"/>
              </a:spcAft>
              <a:buClr>
                <a:schemeClr val="accent2"/>
              </a:buClr>
              <a:buSzPts val="3700"/>
              <a:buNone/>
              <a:defRPr>
                <a:solidFill>
                  <a:schemeClr val="accent2"/>
                </a:solidFill>
              </a:defRPr>
            </a:lvl8pPr>
            <a:lvl9pPr lvl="8" algn="l">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3715" name="Google Shape;3715;p26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3716"/>
        <p:cNvGrpSpPr/>
        <p:nvPr/>
      </p:nvGrpSpPr>
      <p:grpSpPr>
        <a:xfrm>
          <a:off x="0" y="0"/>
          <a:ext cx="0" cy="0"/>
          <a:chOff x="0" y="0"/>
          <a:chExt cx="0" cy="0"/>
        </a:xfrm>
      </p:grpSpPr>
      <p:grpSp>
        <p:nvGrpSpPr>
          <p:cNvPr id="3717" name="Google Shape;3717;p268"/>
          <p:cNvGrpSpPr/>
          <p:nvPr/>
        </p:nvGrpSpPr>
        <p:grpSpPr>
          <a:xfrm rot="1351501">
            <a:off x="-731774" y="-3453018"/>
            <a:ext cx="13656383" cy="13128915"/>
            <a:chOff x="1786775" y="1002200"/>
            <a:chExt cx="3861800" cy="3712875"/>
          </a:xfrm>
        </p:grpSpPr>
        <p:sp>
          <p:nvSpPr>
            <p:cNvPr id="3718" name="Google Shape;3718;p26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9" name="Google Shape;3719;p26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0" name="Google Shape;3720;p26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21" name="Google Shape;3721;p268"/>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ctr">
              <a:lnSpc>
                <a:spcPct val="100000"/>
              </a:lnSpc>
              <a:spcBef>
                <a:spcPts val="0"/>
              </a:spcBef>
              <a:spcAft>
                <a:spcPts val="0"/>
              </a:spcAft>
              <a:buClr>
                <a:schemeClr val="accent3"/>
              </a:buClr>
              <a:buSzPts val="3700"/>
              <a:buNone/>
              <a:defRPr>
                <a:solidFill>
                  <a:schemeClr val="accent3"/>
                </a:solidFill>
              </a:defRPr>
            </a:lvl2pPr>
            <a:lvl3pPr lvl="2" algn="ctr">
              <a:lnSpc>
                <a:spcPct val="100000"/>
              </a:lnSpc>
              <a:spcBef>
                <a:spcPts val="0"/>
              </a:spcBef>
              <a:spcAft>
                <a:spcPts val="0"/>
              </a:spcAft>
              <a:buClr>
                <a:schemeClr val="accent3"/>
              </a:buClr>
              <a:buSzPts val="3700"/>
              <a:buNone/>
              <a:defRPr>
                <a:solidFill>
                  <a:schemeClr val="accent3"/>
                </a:solidFill>
              </a:defRPr>
            </a:lvl3pPr>
            <a:lvl4pPr lvl="3" algn="ctr">
              <a:lnSpc>
                <a:spcPct val="100000"/>
              </a:lnSpc>
              <a:spcBef>
                <a:spcPts val="0"/>
              </a:spcBef>
              <a:spcAft>
                <a:spcPts val="0"/>
              </a:spcAft>
              <a:buClr>
                <a:schemeClr val="accent3"/>
              </a:buClr>
              <a:buSzPts val="3700"/>
              <a:buNone/>
              <a:defRPr>
                <a:solidFill>
                  <a:schemeClr val="accent3"/>
                </a:solidFill>
              </a:defRPr>
            </a:lvl4pPr>
            <a:lvl5pPr lvl="4" algn="ctr">
              <a:lnSpc>
                <a:spcPct val="100000"/>
              </a:lnSpc>
              <a:spcBef>
                <a:spcPts val="0"/>
              </a:spcBef>
              <a:spcAft>
                <a:spcPts val="0"/>
              </a:spcAft>
              <a:buClr>
                <a:schemeClr val="accent3"/>
              </a:buClr>
              <a:buSzPts val="3700"/>
              <a:buNone/>
              <a:defRPr>
                <a:solidFill>
                  <a:schemeClr val="accent3"/>
                </a:solidFill>
              </a:defRPr>
            </a:lvl5pPr>
            <a:lvl6pPr lvl="5" algn="ctr">
              <a:lnSpc>
                <a:spcPct val="100000"/>
              </a:lnSpc>
              <a:spcBef>
                <a:spcPts val="0"/>
              </a:spcBef>
              <a:spcAft>
                <a:spcPts val="0"/>
              </a:spcAft>
              <a:buClr>
                <a:schemeClr val="accent3"/>
              </a:buClr>
              <a:buSzPts val="3700"/>
              <a:buNone/>
              <a:defRPr>
                <a:solidFill>
                  <a:schemeClr val="accent3"/>
                </a:solidFill>
              </a:defRPr>
            </a:lvl6pPr>
            <a:lvl7pPr lvl="6" algn="ctr">
              <a:lnSpc>
                <a:spcPct val="100000"/>
              </a:lnSpc>
              <a:spcBef>
                <a:spcPts val="0"/>
              </a:spcBef>
              <a:spcAft>
                <a:spcPts val="0"/>
              </a:spcAft>
              <a:buClr>
                <a:schemeClr val="accent3"/>
              </a:buClr>
              <a:buSzPts val="3700"/>
              <a:buNone/>
              <a:defRPr>
                <a:solidFill>
                  <a:schemeClr val="accent3"/>
                </a:solidFill>
              </a:defRPr>
            </a:lvl7pPr>
            <a:lvl8pPr lvl="7" algn="ctr">
              <a:lnSpc>
                <a:spcPct val="100000"/>
              </a:lnSpc>
              <a:spcBef>
                <a:spcPts val="0"/>
              </a:spcBef>
              <a:spcAft>
                <a:spcPts val="0"/>
              </a:spcAft>
              <a:buClr>
                <a:schemeClr val="accent3"/>
              </a:buClr>
              <a:buSzPts val="3700"/>
              <a:buNone/>
              <a:defRPr>
                <a:solidFill>
                  <a:schemeClr val="accent3"/>
                </a:solidFill>
              </a:defRPr>
            </a:lvl8pPr>
            <a:lvl9pPr lvl="8" algn="ctr">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722" name="Google Shape;3722;p268"/>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3" name="Google Shape;3723;p268"/>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4" name="Google Shape;3724;p268"/>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5" name="Google Shape;3725;p268"/>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6" name="Google Shape;3726;p268"/>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7" name="Google Shape;3727;p268"/>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8" name="Google Shape;3728;p268"/>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29" name="Google Shape;3729;p268"/>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4000">
                <a:solidFill>
                  <a:schemeClr val="lt1"/>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30" name="Google Shape;3730;p26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3731"/>
        <p:cNvGrpSpPr/>
        <p:nvPr/>
      </p:nvGrpSpPr>
      <p:grpSpPr>
        <a:xfrm>
          <a:off x="0" y="0"/>
          <a:ext cx="0" cy="0"/>
          <a:chOff x="0" y="0"/>
          <a:chExt cx="0" cy="0"/>
        </a:xfrm>
      </p:grpSpPr>
      <p:grpSp>
        <p:nvGrpSpPr>
          <p:cNvPr id="3732" name="Google Shape;3732;p269"/>
          <p:cNvGrpSpPr/>
          <p:nvPr/>
        </p:nvGrpSpPr>
        <p:grpSpPr>
          <a:xfrm rot="1351559">
            <a:off x="-621302" y="-3346207"/>
            <a:ext cx="13434062" cy="12915653"/>
            <a:chOff x="1786775" y="1002200"/>
            <a:chExt cx="3861800" cy="3712875"/>
          </a:xfrm>
        </p:grpSpPr>
        <p:sp>
          <p:nvSpPr>
            <p:cNvPr id="3733" name="Google Shape;3733;p269"/>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4" name="Google Shape;3734;p26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5" name="Google Shape;3735;p26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36" name="Google Shape;3736;p2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3737" name="Google Shape;3737;p269"/>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38" name="Google Shape;3738;p269"/>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39" name="Google Shape;3739;p269"/>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40" name="Google Shape;3740;p269"/>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41" name="Google Shape;3741;p26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3742"/>
        <p:cNvGrpSpPr/>
        <p:nvPr/>
      </p:nvGrpSpPr>
      <p:grpSpPr>
        <a:xfrm>
          <a:off x="0" y="0"/>
          <a:ext cx="0" cy="0"/>
          <a:chOff x="0" y="0"/>
          <a:chExt cx="0" cy="0"/>
        </a:xfrm>
      </p:grpSpPr>
      <p:grpSp>
        <p:nvGrpSpPr>
          <p:cNvPr id="3743" name="Google Shape;3743;p270"/>
          <p:cNvGrpSpPr/>
          <p:nvPr/>
        </p:nvGrpSpPr>
        <p:grpSpPr>
          <a:xfrm rot="1351464">
            <a:off x="-1240903" y="-3942331"/>
            <a:ext cx="14673910" cy="14108031"/>
            <a:chOff x="1786775" y="1002200"/>
            <a:chExt cx="3861800" cy="3712875"/>
          </a:xfrm>
        </p:grpSpPr>
        <p:sp>
          <p:nvSpPr>
            <p:cNvPr id="3744" name="Google Shape;3744;p270"/>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5" name="Google Shape;3745;p27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6" name="Google Shape;3746;p27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47" name="Google Shape;3747;p270"/>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48" name="Google Shape;3748;p270"/>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49" name="Google Shape;3749;p270"/>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50" name="Google Shape;3750;p270"/>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51" name="Google Shape;3751;p270"/>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52" name="Google Shape;3752;p270"/>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53" name="Google Shape;3753;p270"/>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54" name="Google Shape;3754;p270"/>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3755" name="Google Shape;3755;p27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chemeClr val="lt1"/>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3756" name="Google Shape;3756;p27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3757"/>
        <p:cNvGrpSpPr/>
        <p:nvPr/>
      </p:nvGrpSpPr>
      <p:grpSpPr>
        <a:xfrm>
          <a:off x="0" y="0"/>
          <a:ext cx="0" cy="0"/>
          <a:chOff x="0" y="0"/>
          <a:chExt cx="0" cy="0"/>
        </a:xfrm>
      </p:grpSpPr>
      <p:sp>
        <p:nvSpPr>
          <p:cNvPr id="3758" name="Google Shape;3758;p271"/>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6700"/>
              <a:buNone/>
              <a:defRPr sz="6700">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59" name="Google Shape;3759;p271"/>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3760" name="Google Shape;3760;p271"/>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3761" name="Google Shape;3761;p271"/>
          <p:cNvGrpSpPr/>
          <p:nvPr/>
        </p:nvGrpSpPr>
        <p:grpSpPr>
          <a:xfrm>
            <a:off x="4791991" y="1231900"/>
            <a:ext cx="6802751" cy="3601716"/>
            <a:chOff x="847550" y="1140325"/>
            <a:chExt cx="6229625" cy="3298275"/>
          </a:xfrm>
        </p:grpSpPr>
        <p:sp>
          <p:nvSpPr>
            <p:cNvPr id="3762" name="Google Shape;3762;p271"/>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3" name="Google Shape;3763;p271"/>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4" name="Google Shape;3764;p271"/>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5" name="Google Shape;3765;p271"/>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6" name="Google Shape;3766;p271"/>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7" name="Google Shape;3767;p271"/>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8" name="Google Shape;3768;p271"/>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9" name="Google Shape;3769;p271"/>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0" name="Google Shape;3770;p271"/>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1" name="Google Shape;3771;p271"/>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2" name="Google Shape;3772;p271"/>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3" name="Google Shape;3773;p271"/>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4" name="Google Shape;3774;p271"/>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5" name="Google Shape;3775;p271"/>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6" name="Google Shape;3776;p271"/>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7" name="Google Shape;3777;p271"/>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8" name="Google Shape;3778;p271"/>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9" name="Google Shape;3779;p271"/>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0" name="Google Shape;3780;p271"/>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1" name="Google Shape;3781;p271"/>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2" name="Google Shape;3782;p271"/>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3" name="Google Shape;3783;p271"/>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4" name="Google Shape;3784;p271"/>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5" name="Google Shape;3785;p271"/>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6" name="Google Shape;3786;p271"/>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7" name="Google Shape;3787;p271"/>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8" name="Google Shape;3788;p271"/>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9" name="Google Shape;3789;p271"/>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0" name="Google Shape;3790;p271"/>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1" name="Google Shape;3791;p271"/>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2" name="Google Shape;3792;p271"/>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3" name="Google Shape;3793;p271"/>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4" name="Google Shape;3794;p271"/>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5" name="Google Shape;3795;p271"/>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6" name="Google Shape;3796;p271"/>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p271"/>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8" name="Google Shape;3798;p271"/>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9" name="Google Shape;3799;p271"/>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0" name="Google Shape;3800;p271"/>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1" name="Google Shape;3801;p271"/>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2" name="Google Shape;3802;p271"/>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3" name="Google Shape;3803;p271"/>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4" name="Google Shape;3804;p271"/>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5" name="Google Shape;3805;p271"/>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6" name="Google Shape;3806;p271"/>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7" name="Google Shape;3807;p271"/>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8" name="Google Shape;3808;p271"/>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9" name="Google Shape;3809;p271"/>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0" name="Google Shape;3810;p271"/>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1" name="Google Shape;3811;p271"/>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2" name="Google Shape;3812;p271"/>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3" name="Google Shape;3813;p271"/>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p271"/>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271"/>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p271"/>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p271"/>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8" name="Google Shape;3818;p271"/>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9" name="Google Shape;3819;p271"/>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0" name="Google Shape;3820;p271"/>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1" name="Google Shape;3821;p271"/>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2" name="Google Shape;3822;p271"/>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3" name="Google Shape;3823;p271"/>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4" name="Google Shape;3824;p271"/>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5" name="Google Shape;3825;p271"/>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p271"/>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7" name="Google Shape;3827;p271"/>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8" name="Google Shape;3828;p271"/>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9" name="Google Shape;3829;p271"/>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0" name="Google Shape;3830;p271"/>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1" name="Google Shape;3831;p271"/>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2" name="Google Shape;3832;p271"/>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3" name="Google Shape;3833;p271"/>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4" name="Google Shape;3834;p271"/>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5" name="Google Shape;3835;p271"/>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6" name="Google Shape;3836;p271"/>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7" name="Google Shape;3837;p271"/>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p271"/>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9" name="Google Shape;3839;p271"/>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0" name="Google Shape;3840;p271"/>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1" name="Google Shape;3841;p271"/>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2" name="Google Shape;3842;p271"/>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3" name="Google Shape;3843;p271"/>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4" name="Google Shape;3844;p271"/>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5" name="Google Shape;3845;p271"/>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p271"/>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7" name="Google Shape;3847;p271"/>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p271"/>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9" name="Google Shape;3849;p271"/>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0" name="Google Shape;3850;p271"/>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1" name="Google Shape;3851;p271"/>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2" name="Google Shape;3852;p271"/>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p271"/>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p271"/>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5" name="Google Shape;3855;p271"/>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6" name="Google Shape;3856;p271"/>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7" name="Google Shape;3857;p271"/>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8" name="Google Shape;3858;p271"/>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9" name="Google Shape;3859;p271"/>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p271"/>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p271"/>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p271"/>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p271"/>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4" name="Google Shape;3864;p271"/>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p271"/>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p271"/>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7" name="Google Shape;3867;p271"/>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8" name="Google Shape;3868;p271"/>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9" name="Google Shape;3869;p271"/>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p271"/>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p271"/>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2" name="Google Shape;3872;p271"/>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3" name="Google Shape;3873;p271"/>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4" name="Google Shape;3874;p271"/>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5" name="Google Shape;3875;p271"/>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p271"/>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7" name="Google Shape;3877;p271"/>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8" name="Google Shape;3878;p271"/>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9" name="Google Shape;3879;p271"/>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p271"/>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1" name="Google Shape;3881;p271"/>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2" name="Google Shape;3882;p271"/>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3" name="Google Shape;3883;p271"/>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4" name="Google Shape;3884;p271"/>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5" name="Google Shape;3885;p271"/>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6" name="Google Shape;3886;p271"/>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7" name="Google Shape;3887;p271"/>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8" name="Google Shape;3888;p271"/>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9" name="Google Shape;3889;p271"/>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0" name="Google Shape;3890;p271"/>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1" name="Google Shape;3891;p271"/>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2" name="Google Shape;3892;p271"/>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3" name="Google Shape;3893;p271"/>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4" name="Google Shape;3894;p271"/>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p271"/>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6" name="Google Shape;3896;p271"/>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7" name="Google Shape;3897;p271"/>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8" name="Google Shape;3898;p271"/>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9" name="Google Shape;3899;p271"/>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0" name="Google Shape;3900;p271"/>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1" name="Google Shape;3901;p271"/>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2" name="Google Shape;3902;p271"/>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3" name="Google Shape;3903;p271"/>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4" name="Google Shape;3904;p271"/>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5" name="Google Shape;3905;p271"/>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6" name="Google Shape;3906;p271"/>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7" name="Google Shape;3907;p271"/>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8" name="Google Shape;3908;p271"/>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9" name="Google Shape;3909;p271"/>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0" name="Google Shape;3910;p271"/>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p271"/>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p271"/>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p271"/>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4" name="Google Shape;3914;p271"/>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5" name="Google Shape;3915;p271"/>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6" name="Google Shape;3916;p271"/>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p271"/>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271"/>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9" name="Google Shape;3919;p271"/>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0" name="Google Shape;3920;p271"/>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1" name="Google Shape;3921;p271"/>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2" name="Google Shape;3922;p271"/>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3" name="Google Shape;3923;p271"/>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4" name="Google Shape;3924;p271"/>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p271"/>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6" name="Google Shape;3926;p271"/>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7" name="Google Shape;3927;p271"/>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8" name="Google Shape;3928;p271"/>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9" name="Google Shape;3929;p271"/>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0" name="Google Shape;3930;p271"/>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1" name="Google Shape;3931;p271"/>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2" name="Google Shape;3932;p271"/>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3" name="Google Shape;3933;p271"/>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4" name="Google Shape;3934;p271"/>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5" name="Google Shape;3935;p271"/>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6" name="Google Shape;3936;p271"/>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7" name="Google Shape;3937;p271"/>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8" name="Google Shape;3938;p271"/>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9" name="Google Shape;3939;p271"/>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0" name="Google Shape;3940;p271"/>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1" name="Google Shape;3941;p271"/>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2" name="Google Shape;3942;p271"/>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3" name="Google Shape;3943;p271"/>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4" name="Google Shape;3944;p271"/>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5" name="Google Shape;3945;p271"/>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6" name="Google Shape;3946;p271"/>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7" name="Google Shape;3947;p271"/>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8" name="Google Shape;3948;p271"/>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9" name="Google Shape;3949;p271"/>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0" name="Google Shape;3950;p271"/>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1" name="Google Shape;3951;p271"/>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2" name="Google Shape;3952;p271"/>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3" name="Google Shape;3953;p271"/>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4" name="Google Shape;3954;p271"/>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5" name="Google Shape;3955;p271"/>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6" name="Google Shape;3956;p271"/>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7" name="Google Shape;3957;p271"/>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8" name="Google Shape;3958;p271"/>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9" name="Google Shape;3959;p271"/>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0" name="Google Shape;3960;p271"/>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1" name="Google Shape;3961;p271"/>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2" name="Google Shape;3962;p271"/>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p271"/>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4" name="Google Shape;3964;p271"/>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5" name="Google Shape;3965;p271"/>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6" name="Google Shape;3966;p271"/>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p271"/>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8" name="Google Shape;3968;p271"/>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9" name="Google Shape;3969;p271"/>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0" name="Google Shape;3970;p271"/>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p271"/>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2" name="Google Shape;3972;p271"/>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3" name="Google Shape;3973;p271"/>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4" name="Google Shape;3974;p271"/>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5" name="Google Shape;3975;p271"/>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6" name="Google Shape;3976;p271"/>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7" name="Google Shape;3977;p271"/>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8" name="Google Shape;3978;p271"/>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9" name="Google Shape;3979;p271"/>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0" name="Google Shape;3980;p271"/>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1" name="Google Shape;3981;p271"/>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p271"/>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3" name="Google Shape;3983;p271"/>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4" name="Google Shape;3984;p271"/>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5" name="Google Shape;3985;p271"/>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p271"/>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p271"/>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271"/>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p271"/>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p271"/>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p271"/>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2" name="Google Shape;3992;p271"/>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3" name="Google Shape;3993;p271"/>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p271"/>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95" name="Google Shape;3995;p27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3996"/>
        <p:cNvGrpSpPr/>
        <p:nvPr/>
      </p:nvGrpSpPr>
      <p:grpSpPr>
        <a:xfrm>
          <a:off x="0" y="0"/>
          <a:ext cx="0" cy="0"/>
          <a:chOff x="0" y="0"/>
          <a:chExt cx="0" cy="0"/>
        </a:xfrm>
      </p:grpSpPr>
      <p:sp>
        <p:nvSpPr>
          <p:cNvPr id="3997" name="Google Shape;3997;p272"/>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3998" name="Google Shape;3998;p272"/>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3999" name="Google Shape;3999;p272"/>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0" name="Google Shape;4000;p272"/>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1" name="Google Shape;4001;p272"/>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272"/>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p272"/>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4" name="Google Shape;4004;p272"/>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5" name="Google Shape;4005;p272"/>
          <p:cNvSpPr txBox="1">
            <a:spLocks noGrp="1"/>
          </p:cNvSpPr>
          <p:nvPr>
            <p:ph type="body" idx="2"/>
          </p:nvPr>
        </p:nvSpPr>
        <p:spPr>
          <a:xfrm>
            <a:off x="532300" y="6317900"/>
            <a:ext cx="1197600" cy="149700"/>
          </a:xfrm>
          <a:prstGeom prst="rect">
            <a:avLst/>
          </a:prstGeom>
          <a:noFill/>
          <a:ln>
            <a:noFill/>
          </a:ln>
        </p:spPr>
        <p:txBody>
          <a:bodyPr spcFirstLastPara="1" wrap="square" lIns="121900" tIns="121900" rIns="121900" bIns="121900" anchor="t" anchorCtr="0">
            <a:noAutofit/>
          </a:bodyPr>
          <a:lstStyle>
            <a:lvl1pPr marL="457200" lvl="0" indent="-285750" algn="l">
              <a:lnSpc>
                <a:spcPct val="100000"/>
              </a:lnSpc>
              <a:spcBef>
                <a:spcPts val="0"/>
              </a:spcBef>
              <a:spcAft>
                <a:spcPts val="0"/>
              </a:spcAft>
              <a:buSzPts val="900"/>
              <a:buChar char="●"/>
              <a:defRPr sz="900"/>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
        <p:nvSpPr>
          <p:cNvPr id="4006" name="Google Shape;4006;p27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4007"/>
        <p:cNvGrpSpPr/>
        <p:nvPr/>
      </p:nvGrpSpPr>
      <p:grpSpPr>
        <a:xfrm>
          <a:off x="0" y="0"/>
          <a:ext cx="0" cy="0"/>
          <a:chOff x="0" y="0"/>
          <a:chExt cx="0" cy="0"/>
        </a:xfrm>
      </p:grpSpPr>
      <p:sp>
        <p:nvSpPr>
          <p:cNvPr id="4008" name="Google Shape;4008;p273"/>
          <p:cNvSpPr/>
          <p:nvPr/>
        </p:nvSpPr>
        <p:spPr>
          <a:xfrm rot="277628">
            <a:off x="5316865" y="-3412892"/>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9" name="Google Shape;4009;p273"/>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FFFFFF"/>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4010" name="Google Shape;4010;p273"/>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00000"/>
              </a:buClr>
              <a:buSzPts val="3700"/>
              <a:buNone/>
              <a:defRPr sz="1900">
                <a:solidFill>
                  <a:srgbClr val="000000"/>
                </a:solidFill>
              </a:defRPr>
            </a:lvl1pPr>
            <a:lvl2pPr lvl="1" algn="l">
              <a:lnSpc>
                <a:spcPct val="100000"/>
              </a:lnSpc>
              <a:spcBef>
                <a:spcPts val="0"/>
              </a:spcBef>
              <a:spcAft>
                <a:spcPts val="0"/>
              </a:spcAft>
              <a:buClr>
                <a:srgbClr val="000000"/>
              </a:buClr>
              <a:buSzPts val="3700"/>
              <a:buNone/>
              <a:defRPr sz="3700">
                <a:solidFill>
                  <a:srgbClr val="000000"/>
                </a:solidFill>
              </a:defRPr>
            </a:lvl2pPr>
            <a:lvl3pPr lvl="2" algn="l">
              <a:lnSpc>
                <a:spcPct val="100000"/>
              </a:lnSpc>
              <a:spcBef>
                <a:spcPts val="0"/>
              </a:spcBef>
              <a:spcAft>
                <a:spcPts val="0"/>
              </a:spcAft>
              <a:buClr>
                <a:srgbClr val="000000"/>
              </a:buClr>
              <a:buSzPts val="3700"/>
              <a:buNone/>
              <a:defRPr sz="3700">
                <a:solidFill>
                  <a:srgbClr val="000000"/>
                </a:solidFill>
              </a:defRPr>
            </a:lvl3pPr>
            <a:lvl4pPr lvl="3" algn="l">
              <a:lnSpc>
                <a:spcPct val="100000"/>
              </a:lnSpc>
              <a:spcBef>
                <a:spcPts val="0"/>
              </a:spcBef>
              <a:spcAft>
                <a:spcPts val="0"/>
              </a:spcAft>
              <a:buClr>
                <a:srgbClr val="000000"/>
              </a:buClr>
              <a:buSzPts val="3700"/>
              <a:buNone/>
              <a:defRPr sz="3700">
                <a:solidFill>
                  <a:srgbClr val="000000"/>
                </a:solidFill>
              </a:defRPr>
            </a:lvl4pPr>
            <a:lvl5pPr lvl="4" algn="l">
              <a:lnSpc>
                <a:spcPct val="100000"/>
              </a:lnSpc>
              <a:spcBef>
                <a:spcPts val="0"/>
              </a:spcBef>
              <a:spcAft>
                <a:spcPts val="0"/>
              </a:spcAft>
              <a:buClr>
                <a:srgbClr val="000000"/>
              </a:buClr>
              <a:buSzPts val="3700"/>
              <a:buNone/>
              <a:defRPr sz="3700">
                <a:solidFill>
                  <a:srgbClr val="000000"/>
                </a:solidFill>
              </a:defRPr>
            </a:lvl5pPr>
            <a:lvl6pPr lvl="5" algn="l">
              <a:lnSpc>
                <a:spcPct val="100000"/>
              </a:lnSpc>
              <a:spcBef>
                <a:spcPts val="0"/>
              </a:spcBef>
              <a:spcAft>
                <a:spcPts val="0"/>
              </a:spcAft>
              <a:buClr>
                <a:srgbClr val="000000"/>
              </a:buClr>
              <a:buSzPts val="3700"/>
              <a:buNone/>
              <a:defRPr sz="3700">
                <a:solidFill>
                  <a:srgbClr val="000000"/>
                </a:solidFill>
              </a:defRPr>
            </a:lvl6pPr>
            <a:lvl7pPr lvl="6" algn="l">
              <a:lnSpc>
                <a:spcPct val="100000"/>
              </a:lnSpc>
              <a:spcBef>
                <a:spcPts val="0"/>
              </a:spcBef>
              <a:spcAft>
                <a:spcPts val="0"/>
              </a:spcAft>
              <a:buClr>
                <a:srgbClr val="000000"/>
              </a:buClr>
              <a:buSzPts val="3700"/>
              <a:buNone/>
              <a:defRPr sz="3700">
                <a:solidFill>
                  <a:srgbClr val="000000"/>
                </a:solidFill>
              </a:defRPr>
            </a:lvl7pPr>
            <a:lvl8pPr lvl="7" algn="l">
              <a:lnSpc>
                <a:spcPct val="100000"/>
              </a:lnSpc>
              <a:spcBef>
                <a:spcPts val="0"/>
              </a:spcBef>
              <a:spcAft>
                <a:spcPts val="0"/>
              </a:spcAft>
              <a:buClr>
                <a:srgbClr val="000000"/>
              </a:buClr>
              <a:buSzPts val="3700"/>
              <a:buNone/>
              <a:defRPr sz="3700">
                <a:solidFill>
                  <a:srgbClr val="000000"/>
                </a:solidFill>
              </a:defRPr>
            </a:lvl8pPr>
            <a:lvl9pPr lvl="8" algn="l">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4011" name="Google Shape;4011;p273"/>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2" name="Google Shape;4012;p273"/>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3" name="Google Shape;4013;p27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4014"/>
        <p:cNvGrpSpPr/>
        <p:nvPr/>
      </p:nvGrpSpPr>
      <p:grpSpPr>
        <a:xfrm>
          <a:off x="0" y="0"/>
          <a:ext cx="0" cy="0"/>
          <a:chOff x="0" y="0"/>
          <a:chExt cx="0" cy="0"/>
        </a:xfrm>
      </p:grpSpPr>
      <p:sp>
        <p:nvSpPr>
          <p:cNvPr id="4015" name="Google Shape;4015;p274"/>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SzPts val="3700"/>
              <a:buNone/>
              <a:defRPr sz="9600">
                <a:solidFill>
                  <a:schemeClr val="accent3"/>
                </a:solidFill>
                <a:latin typeface="Fredoka"/>
                <a:ea typeface="Fredoka"/>
                <a:cs typeface="Fredoka"/>
                <a:sym typeface="Fredoka"/>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16" name="Google Shape;4016;p274"/>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17" name="Google Shape;4017;p27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4018"/>
        <p:cNvGrpSpPr/>
        <p:nvPr/>
      </p:nvGrpSpPr>
      <p:grpSpPr>
        <a:xfrm>
          <a:off x="0" y="0"/>
          <a:ext cx="0" cy="0"/>
          <a:chOff x="0" y="0"/>
          <a:chExt cx="0" cy="0"/>
        </a:xfrm>
      </p:grpSpPr>
      <p:sp>
        <p:nvSpPr>
          <p:cNvPr id="4019" name="Google Shape;4019;p275"/>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0" name="Google Shape;4020;p275"/>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4021" name="Google Shape;4021;p275"/>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4022" name="Google Shape;4022;p275"/>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4023" name="Google Shape;4023;p275"/>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4" name="Google Shape;4024;p275"/>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5" name="Google Shape;4025;p275"/>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6" name="Google Shape;4026;p275"/>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7" name="Google Shape;4027;p275"/>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8" name="Google Shape;4028;p275"/>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29" name="Google Shape;4029;p275"/>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30" name="Google Shape;4030;p275"/>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a:ea typeface="Fredoka"/>
                <a:cs typeface="Fredoka"/>
                <a:sym typeface="Fredok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31" name="Google Shape;4031;p275"/>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4032" name="Google Shape;4032;p27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4033"/>
        <p:cNvGrpSpPr/>
        <p:nvPr/>
      </p:nvGrpSpPr>
      <p:grpSpPr>
        <a:xfrm>
          <a:off x="0" y="0"/>
          <a:ext cx="0" cy="0"/>
          <a:chOff x="0" y="0"/>
          <a:chExt cx="0" cy="0"/>
        </a:xfrm>
      </p:grpSpPr>
      <p:grpSp>
        <p:nvGrpSpPr>
          <p:cNvPr id="4034" name="Google Shape;4034;p276"/>
          <p:cNvGrpSpPr/>
          <p:nvPr/>
        </p:nvGrpSpPr>
        <p:grpSpPr>
          <a:xfrm rot="1351459">
            <a:off x="282754" y="-3204029"/>
            <a:ext cx="12754533" cy="12262187"/>
            <a:chOff x="1786775" y="1002200"/>
            <a:chExt cx="3861800" cy="3712875"/>
          </a:xfrm>
        </p:grpSpPr>
        <p:sp>
          <p:nvSpPr>
            <p:cNvPr id="4035" name="Google Shape;4035;p27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6" name="Google Shape;4036;p27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7" name="Google Shape;4037;p27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38" name="Google Shape;4038;p276"/>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4039" name="Google Shape;4039;p27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246"/>
        <p:cNvGrpSpPr/>
        <p:nvPr/>
      </p:nvGrpSpPr>
      <p:grpSpPr>
        <a:xfrm>
          <a:off x="0" y="0"/>
          <a:ext cx="0" cy="0"/>
          <a:chOff x="0" y="0"/>
          <a:chExt cx="0" cy="0"/>
        </a:xfrm>
      </p:grpSpPr>
      <p:grpSp>
        <p:nvGrpSpPr>
          <p:cNvPr id="247" name="Google Shape;247;p28"/>
          <p:cNvGrpSpPr/>
          <p:nvPr/>
        </p:nvGrpSpPr>
        <p:grpSpPr>
          <a:xfrm rot="1351559">
            <a:off x="-621117" y="-3346111"/>
            <a:ext cx="13434062" cy="12915711"/>
            <a:chOff x="1786775" y="1002200"/>
            <a:chExt cx="3861800" cy="3712875"/>
          </a:xfrm>
        </p:grpSpPr>
        <p:sp>
          <p:nvSpPr>
            <p:cNvPr id="248" name="Google Shape;248;p2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2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1" name="Google Shape;251;p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252" name="Google Shape;252;p28"/>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3" name="Google Shape;253;p28"/>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4" name="Google Shape;254;p28"/>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5" name="Google Shape;255;p28"/>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56" name="Google Shape;256;p2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4040"/>
        <p:cNvGrpSpPr/>
        <p:nvPr/>
      </p:nvGrpSpPr>
      <p:grpSpPr>
        <a:xfrm>
          <a:off x="0" y="0"/>
          <a:ext cx="0" cy="0"/>
          <a:chOff x="0" y="0"/>
          <a:chExt cx="0" cy="0"/>
        </a:xfrm>
      </p:grpSpPr>
      <p:sp>
        <p:nvSpPr>
          <p:cNvPr id="4041" name="Google Shape;4041;p277"/>
          <p:cNvSpPr/>
          <p:nvPr/>
        </p:nvSpPr>
        <p:spPr>
          <a:xfrm rot="277728">
            <a:off x="976984" y="-3194789"/>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2" name="Google Shape;4042;p277"/>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4043" name="Google Shape;4043;p27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044" name="Google Shape;4044;p277"/>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45" name="Google Shape;4045;p277"/>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46" name="Google Shape;4046;p277"/>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47" name="Google Shape;4047;p277"/>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latin typeface="Fredoka"/>
                <a:ea typeface="Fredoka"/>
                <a:cs typeface="Fredoka"/>
                <a:sym typeface="Fredoka"/>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4048" name="Google Shape;4048;p277"/>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4049" name="Google Shape;4049;p277"/>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4050"/>
        <p:cNvGrpSpPr/>
        <p:nvPr/>
      </p:nvGrpSpPr>
      <p:grpSpPr>
        <a:xfrm>
          <a:off x="0" y="0"/>
          <a:ext cx="0" cy="0"/>
          <a:chOff x="0" y="0"/>
          <a:chExt cx="0" cy="0"/>
        </a:xfrm>
      </p:grpSpPr>
      <p:sp>
        <p:nvSpPr>
          <p:cNvPr id="4051" name="Google Shape;4051;p278"/>
          <p:cNvSpPr/>
          <p:nvPr/>
        </p:nvSpPr>
        <p:spPr>
          <a:xfrm rot="277628">
            <a:off x="6174832" y="-6100359"/>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2" name="Google Shape;4052;p278"/>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053" name="Google Shape;4053;p278"/>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4054" name="Google Shape;4054;p27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4055"/>
        <p:cNvGrpSpPr/>
        <p:nvPr/>
      </p:nvGrpSpPr>
      <p:grpSpPr>
        <a:xfrm>
          <a:off x="0" y="0"/>
          <a:ext cx="0" cy="0"/>
          <a:chOff x="0" y="0"/>
          <a:chExt cx="0" cy="0"/>
        </a:xfrm>
      </p:grpSpPr>
      <p:sp>
        <p:nvSpPr>
          <p:cNvPr id="4056" name="Google Shape;4056;p279"/>
          <p:cNvSpPr/>
          <p:nvPr/>
        </p:nvSpPr>
        <p:spPr>
          <a:xfrm rot="-277628" flipH="1">
            <a:off x="-8438781" y="-6189925"/>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7" name="Google Shape;4057;p279"/>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058" name="Google Shape;4058;p279"/>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4059" name="Google Shape;4059;p27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4060"/>
        <p:cNvGrpSpPr/>
        <p:nvPr/>
      </p:nvGrpSpPr>
      <p:grpSpPr>
        <a:xfrm>
          <a:off x="0" y="0"/>
          <a:ext cx="0" cy="0"/>
          <a:chOff x="0" y="0"/>
          <a:chExt cx="0" cy="0"/>
        </a:xfrm>
      </p:grpSpPr>
      <p:sp>
        <p:nvSpPr>
          <p:cNvPr id="4061" name="Google Shape;4061;p28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4062"/>
        <p:cNvGrpSpPr/>
        <p:nvPr/>
      </p:nvGrpSpPr>
      <p:grpSpPr>
        <a:xfrm>
          <a:off x="0" y="0"/>
          <a:ext cx="0" cy="0"/>
          <a:chOff x="0" y="0"/>
          <a:chExt cx="0" cy="0"/>
        </a:xfrm>
      </p:grpSpPr>
      <p:sp>
        <p:nvSpPr>
          <p:cNvPr id="4063" name="Google Shape;4063;p281"/>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4064" name="Google Shape;4064;p281"/>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4065" name="Google Shape;4065;p281"/>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4066" name="Google Shape;4066;p281"/>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4067" name="Google Shape;4067;p281"/>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4068" name="Google Shape;4068;p281"/>
          <p:cNvSpPr>
            <a:spLocks noGrp="1"/>
          </p:cNvSpPr>
          <p:nvPr>
            <p:ph type="pic" idx="3"/>
          </p:nvPr>
        </p:nvSpPr>
        <p:spPr>
          <a:xfrm>
            <a:off x="860979" y="1650557"/>
            <a:ext cx="5120700" cy="3584100"/>
          </a:xfrm>
          <a:prstGeom prst="rect">
            <a:avLst/>
          </a:prstGeom>
          <a:noFill/>
          <a:ln>
            <a:noFill/>
          </a:ln>
        </p:spPr>
      </p:sp>
      <p:sp>
        <p:nvSpPr>
          <p:cNvPr id="4069" name="Google Shape;4069;p281"/>
          <p:cNvSpPr>
            <a:spLocks noGrp="1"/>
          </p:cNvSpPr>
          <p:nvPr>
            <p:ph type="pic" idx="4"/>
          </p:nvPr>
        </p:nvSpPr>
        <p:spPr>
          <a:xfrm>
            <a:off x="6221484" y="1650557"/>
            <a:ext cx="5120700" cy="3584100"/>
          </a:xfrm>
          <a:prstGeom prst="rect">
            <a:avLst/>
          </a:prstGeom>
          <a:noFill/>
          <a:ln>
            <a:noFill/>
          </a:ln>
        </p:spPr>
      </p:sp>
      <p:sp>
        <p:nvSpPr>
          <p:cNvPr id="4070" name="Google Shape;4070;p281"/>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4071" name="Google Shape;4071;p281"/>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4072" name="Google Shape;4072;p281"/>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4073" name="Google Shape;4073;p281"/>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4074"/>
        <p:cNvGrpSpPr/>
        <p:nvPr/>
      </p:nvGrpSpPr>
      <p:grpSpPr>
        <a:xfrm>
          <a:off x="0" y="0"/>
          <a:ext cx="0" cy="0"/>
          <a:chOff x="0" y="0"/>
          <a:chExt cx="0" cy="0"/>
        </a:xfrm>
      </p:grpSpPr>
      <p:grpSp>
        <p:nvGrpSpPr>
          <p:cNvPr id="4075" name="Google Shape;4075;p282"/>
          <p:cNvGrpSpPr/>
          <p:nvPr/>
        </p:nvGrpSpPr>
        <p:grpSpPr>
          <a:xfrm rot="2506023">
            <a:off x="1699518" y="-937675"/>
            <a:ext cx="9083674" cy="8733375"/>
            <a:chOff x="1786775" y="1002200"/>
            <a:chExt cx="3861800" cy="3712875"/>
          </a:xfrm>
        </p:grpSpPr>
        <p:sp>
          <p:nvSpPr>
            <p:cNvPr id="4076" name="Google Shape;4076;p282"/>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7" name="Google Shape;4077;p282"/>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p282"/>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79" name="Google Shape;4079;p282"/>
          <p:cNvSpPr txBox="1">
            <a:spLocks noGrp="1"/>
          </p:cNvSpPr>
          <p:nvPr>
            <p:ph type="title"/>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4080" name="Google Shape;4080;p282"/>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081" name="Google Shape;4081;p28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257"/>
        <p:cNvGrpSpPr/>
        <p:nvPr/>
      </p:nvGrpSpPr>
      <p:grpSpPr>
        <a:xfrm>
          <a:off x="0" y="0"/>
          <a:ext cx="0" cy="0"/>
          <a:chOff x="0" y="0"/>
          <a:chExt cx="0" cy="0"/>
        </a:xfrm>
      </p:grpSpPr>
      <p:grpSp>
        <p:nvGrpSpPr>
          <p:cNvPr id="258" name="Google Shape;258;p29"/>
          <p:cNvGrpSpPr/>
          <p:nvPr/>
        </p:nvGrpSpPr>
        <p:grpSpPr>
          <a:xfrm rot="1351464">
            <a:off x="-1240859" y="-3942363"/>
            <a:ext cx="14673910" cy="14107888"/>
            <a:chOff x="1786775" y="1002200"/>
            <a:chExt cx="3861800" cy="3712875"/>
          </a:xfrm>
        </p:grpSpPr>
        <p:sp>
          <p:nvSpPr>
            <p:cNvPr id="259" name="Google Shape;259;p29"/>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2" name="Google Shape;262;p29"/>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3" name="Google Shape;263;p29"/>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4" name="Google Shape;264;p29"/>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5" name="Google Shape;265;p29"/>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6" name="Google Shape;266;p29"/>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7" name="Google Shape;267;p29"/>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8" name="Google Shape;268;p29"/>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69" name="Google Shape;269;p29"/>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70" name="Google Shape;270;p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a:solidFill>
                  <a:schemeClr val="lt1"/>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271" name="Google Shape;271;p2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6700"/>
              <a:buNone/>
              <a:defRPr sz="6700">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74" name="Google Shape;274;p30"/>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75" name="Google Shape;275;p30"/>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276" name="Google Shape;276;p30"/>
          <p:cNvGrpSpPr/>
          <p:nvPr/>
        </p:nvGrpSpPr>
        <p:grpSpPr>
          <a:xfrm>
            <a:off x="4791991" y="1231900"/>
            <a:ext cx="6802751" cy="3601716"/>
            <a:chOff x="847550" y="1140325"/>
            <a:chExt cx="6229625" cy="3298275"/>
          </a:xfrm>
        </p:grpSpPr>
        <p:sp>
          <p:nvSpPr>
            <p:cNvPr id="277" name="Google Shape;277;p30"/>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0"/>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0"/>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0"/>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0"/>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30"/>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0"/>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30"/>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0"/>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30"/>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0"/>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30"/>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30"/>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0"/>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0"/>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0"/>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0"/>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30"/>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70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30"/>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30"/>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30"/>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30"/>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30"/>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30"/>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30"/>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30"/>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30"/>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30"/>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30"/>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30"/>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30"/>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30"/>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0"/>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30"/>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30"/>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0"/>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0"/>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30"/>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0"/>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30"/>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0"/>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30"/>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30"/>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30"/>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30"/>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0"/>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0"/>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30"/>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0"/>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30"/>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30"/>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0"/>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30"/>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30"/>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30"/>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30"/>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0"/>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30"/>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30"/>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30"/>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70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30"/>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30"/>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30"/>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30"/>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30"/>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0"/>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30"/>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30"/>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30"/>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30"/>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30"/>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0"/>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30"/>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0"/>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0"/>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0"/>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0"/>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0"/>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0"/>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0"/>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0"/>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30"/>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30"/>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0"/>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0"/>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0"/>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0"/>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0"/>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0"/>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0"/>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30"/>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0"/>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0"/>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0"/>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30"/>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0"/>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0"/>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30"/>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0"/>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30"/>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30"/>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30"/>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30"/>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30"/>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30"/>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30"/>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30"/>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30"/>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30"/>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0"/>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30"/>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0"/>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30"/>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0"/>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30"/>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30"/>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0"/>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30"/>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30"/>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30"/>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0"/>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30"/>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30"/>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30"/>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30"/>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30"/>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30"/>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30"/>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30"/>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30"/>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30"/>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30"/>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30"/>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30"/>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30"/>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0"/>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30"/>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30"/>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30"/>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30"/>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30"/>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30"/>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30"/>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30"/>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30"/>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30"/>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30"/>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30"/>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30"/>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30"/>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70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30"/>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30"/>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0"/>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30"/>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30"/>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30"/>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30"/>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70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30"/>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0"/>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0"/>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30"/>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0"/>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0"/>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0"/>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0"/>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0"/>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0"/>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0"/>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0"/>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0"/>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0"/>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0"/>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0"/>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0"/>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0"/>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0"/>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0"/>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0"/>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0"/>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0"/>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0"/>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0"/>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0"/>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0"/>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0"/>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0"/>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0"/>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0"/>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0"/>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0"/>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0"/>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0"/>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0"/>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0"/>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0"/>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0"/>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0"/>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0"/>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0"/>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0" name="Google Shape;510;p30"/>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3"/>
        <p:cNvGrpSpPr/>
        <p:nvPr/>
      </p:nvGrpSpPr>
      <p:grpSpPr>
        <a:xfrm>
          <a:off x="0" y="0"/>
          <a:ext cx="0" cy="0"/>
          <a:chOff x="0" y="0"/>
          <a:chExt cx="0" cy="0"/>
        </a:xfrm>
      </p:grpSpPr>
      <p:grpSp>
        <p:nvGrpSpPr>
          <p:cNvPr id="34" name="Google Shape;34;p4"/>
          <p:cNvGrpSpPr/>
          <p:nvPr/>
        </p:nvGrpSpPr>
        <p:grpSpPr>
          <a:xfrm rot="-12725" flipH="1">
            <a:off x="-3429132" y="-965422"/>
            <a:ext cx="11505626" cy="10255281"/>
            <a:chOff x="1543903" y="1051131"/>
            <a:chExt cx="4579322" cy="4218197"/>
          </a:xfrm>
        </p:grpSpPr>
        <p:sp>
          <p:nvSpPr>
            <p:cNvPr id="35" name="Google Shape;35;p4"/>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511"/>
        <p:cNvGrpSpPr/>
        <p:nvPr/>
      </p:nvGrpSpPr>
      <p:grpSpPr>
        <a:xfrm>
          <a:off x="0" y="0"/>
          <a:ext cx="0" cy="0"/>
          <a:chOff x="0" y="0"/>
          <a:chExt cx="0" cy="0"/>
        </a:xfrm>
      </p:grpSpPr>
      <p:grpSp>
        <p:nvGrpSpPr>
          <p:cNvPr id="512" name="Google Shape;512;p31"/>
          <p:cNvGrpSpPr/>
          <p:nvPr/>
        </p:nvGrpSpPr>
        <p:grpSpPr>
          <a:xfrm rot="2506023">
            <a:off x="1699518" y="-937675"/>
            <a:ext cx="9083674" cy="8733375"/>
            <a:chOff x="1786775" y="1002200"/>
            <a:chExt cx="3861800" cy="3712875"/>
          </a:xfrm>
        </p:grpSpPr>
        <p:sp>
          <p:nvSpPr>
            <p:cNvPr id="513" name="Google Shape;513;p3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6" name="Google Shape;516;p31"/>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6700"/>
              <a:buNone/>
              <a:defRPr sz="9600">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517" name="Google Shape;517;p31"/>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3700"/>
              <a:buNone/>
              <a:defRPr sz="3700">
                <a:solidFill>
                  <a:schemeClr val="dk1"/>
                </a:solidFill>
              </a:defRPr>
            </a:lvl2pPr>
            <a:lvl3pPr lvl="2" algn="ctr">
              <a:lnSpc>
                <a:spcPct val="100000"/>
              </a:lnSpc>
              <a:spcBef>
                <a:spcPts val="0"/>
              </a:spcBef>
              <a:spcAft>
                <a:spcPts val="0"/>
              </a:spcAft>
              <a:buClr>
                <a:schemeClr val="dk1"/>
              </a:buClr>
              <a:buSzPts val="3700"/>
              <a:buNone/>
              <a:defRPr sz="3700">
                <a:solidFill>
                  <a:schemeClr val="dk1"/>
                </a:solidFill>
              </a:defRPr>
            </a:lvl3pPr>
            <a:lvl4pPr lvl="3" algn="ctr">
              <a:lnSpc>
                <a:spcPct val="100000"/>
              </a:lnSpc>
              <a:spcBef>
                <a:spcPts val="0"/>
              </a:spcBef>
              <a:spcAft>
                <a:spcPts val="0"/>
              </a:spcAft>
              <a:buClr>
                <a:schemeClr val="dk1"/>
              </a:buClr>
              <a:buSzPts val="3700"/>
              <a:buNone/>
              <a:defRPr sz="3700">
                <a:solidFill>
                  <a:schemeClr val="dk1"/>
                </a:solidFill>
              </a:defRPr>
            </a:lvl4pPr>
            <a:lvl5pPr lvl="4" algn="ctr">
              <a:lnSpc>
                <a:spcPct val="100000"/>
              </a:lnSpc>
              <a:spcBef>
                <a:spcPts val="0"/>
              </a:spcBef>
              <a:spcAft>
                <a:spcPts val="0"/>
              </a:spcAft>
              <a:buClr>
                <a:schemeClr val="dk1"/>
              </a:buClr>
              <a:buSzPts val="3700"/>
              <a:buNone/>
              <a:defRPr sz="3700">
                <a:solidFill>
                  <a:schemeClr val="dk1"/>
                </a:solidFill>
              </a:defRPr>
            </a:lvl5pPr>
            <a:lvl6pPr lvl="5" algn="ctr">
              <a:lnSpc>
                <a:spcPct val="100000"/>
              </a:lnSpc>
              <a:spcBef>
                <a:spcPts val="0"/>
              </a:spcBef>
              <a:spcAft>
                <a:spcPts val="0"/>
              </a:spcAft>
              <a:buClr>
                <a:schemeClr val="dk1"/>
              </a:buClr>
              <a:buSzPts val="3700"/>
              <a:buNone/>
              <a:defRPr sz="3700">
                <a:solidFill>
                  <a:schemeClr val="dk1"/>
                </a:solidFill>
              </a:defRPr>
            </a:lvl6pPr>
            <a:lvl7pPr lvl="6" algn="ctr">
              <a:lnSpc>
                <a:spcPct val="100000"/>
              </a:lnSpc>
              <a:spcBef>
                <a:spcPts val="0"/>
              </a:spcBef>
              <a:spcAft>
                <a:spcPts val="0"/>
              </a:spcAft>
              <a:buClr>
                <a:schemeClr val="dk1"/>
              </a:buClr>
              <a:buSzPts val="3700"/>
              <a:buNone/>
              <a:defRPr sz="3700">
                <a:solidFill>
                  <a:schemeClr val="dk1"/>
                </a:solidFill>
              </a:defRPr>
            </a:lvl7pPr>
            <a:lvl8pPr lvl="7" algn="ctr">
              <a:lnSpc>
                <a:spcPct val="100000"/>
              </a:lnSpc>
              <a:spcBef>
                <a:spcPts val="0"/>
              </a:spcBef>
              <a:spcAft>
                <a:spcPts val="0"/>
              </a:spcAft>
              <a:buClr>
                <a:schemeClr val="dk1"/>
              </a:buClr>
              <a:buSzPts val="3700"/>
              <a:buNone/>
              <a:defRPr sz="3700">
                <a:solidFill>
                  <a:schemeClr val="dk1"/>
                </a:solidFill>
              </a:defRPr>
            </a:lvl8pPr>
            <a:lvl9pPr lvl="8" algn="ctr">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518" name="Google Shape;518;p3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519"/>
        <p:cNvGrpSpPr/>
        <p:nvPr/>
      </p:nvGrpSpPr>
      <p:grpSpPr>
        <a:xfrm>
          <a:off x="0" y="0"/>
          <a:ext cx="0" cy="0"/>
          <a:chOff x="0" y="0"/>
          <a:chExt cx="0" cy="0"/>
        </a:xfrm>
      </p:grpSpPr>
      <p:sp>
        <p:nvSpPr>
          <p:cNvPr id="520" name="Google Shape;520;p32"/>
          <p:cNvSpPr/>
          <p:nvPr/>
        </p:nvSpPr>
        <p:spPr>
          <a:xfrm rot="277628">
            <a:off x="5316956" y="-3412883"/>
            <a:ext cx="14442704" cy="13948994"/>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2"/>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FFFFFF"/>
              </a:buClr>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522" name="Google Shape;522;p32"/>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rgbClr val="000000"/>
              </a:buClr>
              <a:buSzPts val="3700"/>
              <a:buNone/>
              <a:defRPr sz="1900">
                <a:solidFill>
                  <a:srgbClr val="000000"/>
                </a:solidFill>
              </a:defRPr>
            </a:lvl1pPr>
            <a:lvl2pPr lvl="1" algn="l">
              <a:lnSpc>
                <a:spcPct val="100000"/>
              </a:lnSpc>
              <a:spcBef>
                <a:spcPts val="0"/>
              </a:spcBef>
              <a:spcAft>
                <a:spcPts val="0"/>
              </a:spcAft>
              <a:buClr>
                <a:srgbClr val="000000"/>
              </a:buClr>
              <a:buSzPts val="3700"/>
              <a:buNone/>
              <a:defRPr sz="3700">
                <a:solidFill>
                  <a:srgbClr val="000000"/>
                </a:solidFill>
              </a:defRPr>
            </a:lvl2pPr>
            <a:lvl3pPr lvl="2" algn="l">
              <a:lnSpc>
                <a:spcPct val="100000"/>
              </a:lnSpc>
              <a:spcBef>
                <a:spcPts val="0"/>
              </a:spcBef>
              <a:spcAft>
                <a:spcPts val="0"/>
              </a:spcAft>
              <a:buClr>
                <a:srgbClr val="000000"/>
              </a:buClr>
              <a:buSzPts val="3700"/>
              <a:buNone/>
              <a:defRPr sz="3700">
                <a:solidFill>
                  <a:srgbClr val="000000"/>
                </a:solidFill>
              </a:defRPr>
            </a:lvl3pPr>
            <a:lvl4pPr lvl="3" algn="l">
              <a:lnSpc>
                <a:spcPct val="100000"/>
              </a:lnSpc>
              <a:spcBef>
                <a:spcPts val="0"/>
              </a:spcBef>
              <a:spcAft>
                <a:spcPts val="0"/>
              </a:spcAft>
              <a:buClr>
                <a:srgbClr val="000000"/>
              </a:buClr>
              <a:buSzPts val="3700"/>
              <a:buNone/>
              <a:defRPr sz="3700">
                <a:solidFill>
                  <a:srgbClr val="000000"/>
                </a:solidFill>
              </a:defRPr>
            </a:lvl4pPr>
            <a:lvl5pPr lvl="4" algn="l">
              <a:lnSpc>
                <a:spcPct val="100000"/>
              </a:lnSpc>
              <a:spcBef>
                <a:spcPts val="0"/>
              </a:spcBef>
              <a:spcAft>
                <a:spcPts val="0"/>
              </a:spcAft>
              <a:buClr>
                <a:srgbClr val="000000"/>
              </a:buClr>
              <a:buSzPts val="3700"/>
              <a:buNone/>
              <a:defRPr sz="3700">
                <a:solidFill>
                  <a:srgbClr val="000000"/>
                </a:solidFill>
              </a:defRPr>
            </a:lvl5pPr>
            <a:lvl6pPr lvl="5" algn="l">
              <a:lnSpc>
                <a:spcPct val="100000"/>
              </a:lnSpc>
              <a:spcBef>
                <a:spcPts val="0"/>
              </a:spcBef>
              <a:spcAft>
                <a:spcPts val="0"/>
              </a:spcAft>
              <a:buClr>
                <a:srgbClr val="000000"/>
              </a:buClr>
              <a:buSzPts val="3700"/>
              <a:buNone/>
              <a:defRPr sz="3700">
                <a:solidFill>
                  <a:srgbClr val="000000"/>
                </a:solidFill>
              </a:defRPr>
            </a:lvl6pPr>
            <a:lvl7pPr lvl="6" algn="l">
              <a:lnSpc>
                <a:spcPct val="100000"/>
              </a:lnSpc>
              <a:spcBef>
                <a:spcPts val="0"/>
              </a:spcBef>
              <a:spcAft>
                <a:spcPts val="0"/>
              </a:spcAft>
              <a:buClr>
                <a:srgbClr val="000000"/>
              </a:buClr>
              <a:buSzPts val="3700"/>
              <a:buNone/>
              <a:defRPr sz="3700">
                <a:solidFill>
                  <a:srgbClr val="000000"/>
                </a:solidFill>
              </a:defRPr>
            </a:lvl7pPr>
            <a:lvl8pPr lvl="7" algn="l">
              <a:lnSpc>
                <a:spcPct val="100000"/>
              </a:lnSpc>
              <a:spcBef>
                <a:spcPts val="0"/>
              </a:spcBef>
              <a:spcAft>
                <a:spcPts val="0"/>
              </a:spcAft>
              <a:buClr>
                <a:srgbClr val="000000"/>
              </a:buClr>
              <a:buSzPts val="3700"/>
              <a:buNone/>
              <a:defRPr sz="3700">
                <a:solidFill>
                  <a:srgbClr val="000000"/>
                </a:solidFill>
              </a:defRPr>
            </a:lvl8pPr>
            <a:lvl9pPr lvl="8" algn="l">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523" name="Google Shape;523;p32"/>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2"/>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526"/>
        <p:cNvGrpSpPr/>
        <p:nvPr/>
      </p:nvGrpSpPr>
      <p:grpSpPr>
        <a:xfrm>
          <a:off x="0" y="0"/>
          <a:ext cx="0" cy="0"/>
          <a:chOff x="0" y="0"/>
          <a:chExt cx="0" cy="0"/>
        </a:xfrm>
      </p:grpSpPr>
      <p:sp>
        <p:nvSpPr>
          <p:cNvPr id="527" name="Google Shape;527;p33"/>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SzPts val="3700"/>
              <a:buNone/>
              <a:defRPr sz="9600">
                <a:solidFill>
                  <a:schemeClr val="accent3"/>
                </a:solidFill>
                <a:latin typeface="Fredoka One"/>
                <a:ea typeface="Fredoka One"/>
                <a:cs typeface="Fredoka One"/>
                <a:sym typeface="Fredoka 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28" name="Google Shape;528;p33"/>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29" name="Google Shape;529;p3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530"/>
        <p:cNvGrpSpPr/>
        <p:nvPr/>
      </p:nvGrpSpPr>
      <p:grpSpPr>
        <a:xfrm>
          <a:off x="0" y="0"/>
          <a:ext cx="0" cy="0"/>
          <a:chOff x="0" y="0"/>
          <a:chExt cx="0" cy="0"/>
        </a:xfrm>
      </p:grpSpPr>
      <p:sp>
        <p:nvSpPr>
          <p:cNvPr id="531" name="Google Shape;531;p34"/>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32" name="Google Shape;532;p34"/>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533" name="Google Shape;533;p34"/>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534" name="Google Shape;534;p34"/>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rgbClr val="FFFFFF"/>
              </a:buClr>
              <a:buSzPts val="3700"/>
              <a:buNone/>
              <a:defRPr sz="1900">
                <a:solidFill>
                  <a:schemeClr val="dk1"/>
                </a:solidFill>
              </a:defRPr>
            </a:lvl1pPr>
            <a:lvl2pPr lvl="1" algn="ctr">
              <a:lnSpc>
                <a:spcPct val="100000"/>
              </a:lnSpc>
              <a:spcBef>
                <a:spcPts val="0"/>
              </a:spcBef>
              <a:spcAft>
                <a:spcPts val="0"/>
              </a:spcAft>
              <a:buClr>
                <a:srgbClr val="FFFFFF"/>
              </a:buClr>
              <a:buSzPts val="3700"/>
              <a:buNone/>
              <a:defRPr sz="3700">
                <a:solidFill>
                  <a:srgbClr val="FFFFFF"/>
                </a:solidFill>
              </a:defRPr>
            </a:lvl2pPr>
            <a:lvl3pPr lvl="2" algn="ctr">
              <a:lnSpc>
                <a:spcPct val="100000"/>
              </a:lnSpc>
              <a:spcBef>
                <a:spcPts val="0"/>
              </a:spcBef>
              <a:spcAft>
                <a:spcPts val="0"/>
              </a:spcAft>
              <a:buClr>
                <a:srgbClr val="FFFFFF"/>
              </a:buClr>
              <a:buSzPts val="3700"/>
              <a:buNone/>
              <a:defRPr sz="3700">
                <a:solidFill>
                  <a:srgbClr val="FFFFFF"/>
                </a:solidFill>
              </a:defRPr>
            </a:lvl3pPr>
            <a:lvl4pPr lvl="3" algn="ctr">
              <a:lnSpc>
                <a:spcPct val="100000"/>
              </a:lnSpc>
              <a:spcBef>
                <a:spcPts val="0"/>
              </a:spcBef>
              <a:spcAft>
                <a:spcPts val="0"/>
              </a:spcAft>
              <a:buClr>
                <a:srgbClr val="FFFFFF"/>
              </a:buClr>
              <a:buSzPts val="3700"/>
              <a:buNone/>
              <a:defRPr sz="3700">
                <a:solidFill>
                  <a:srgbClr val="FFFFFF"/>
                </a:solidFill>
              </a:defRPr>
            </a:lvl4pPr>
            <a:lvl5pPr lvl="4" algn="ctr">
              <a:lnSpc>
                <a:spcPct val="100000"/>
              </a:lnSpc>
              <a:spcBef>
                <a:spcPts val="0"/>
              </a:spcBef>
              <a:spcAft>
                <a:spcPts val="0"/>
              </a:spcAft>
              <a:buClr>
                <a:srgbClr val="FFFFFF"/>
              </a:buClr>
              <a:buSzPts val="3700"/>
              <a:buNone/>
              <a:defRPr sz="3700">
                <a:solidFill>
                  <a:srgbClr val="FFFFFF"/>
                </a:solidFill>
              </a:defRPr>
            </a:lvl5pPr>
            <a:lvl6pPr lvl="5" algn="ctr">
              <a:lnSpc>
                <a:spcPct val="100000"/>
              </a:lnSpc>
              <a:spcBef>
                <a:spcPts val="0"/>
              </a:spcBef>
              <a:spcAft>
                <a:spcPts val="0"/>
              </a:spcAft>
              <a:buClr>
                <a:srgbClr val="FFFFFF"/>
              </a:buClr>
              <a:buSzPts val="3700"/>
              <a:buNone/>
              <a:defRPr sz="3700">
                <a:solidFill>
                  <a:srgbClr val="FFFFFF"/>
                </a:solidFill>
              </a:defRPr>
            </a:lvl6pPr>
            <a:lvl7pPr lvl="6" algn="ctr">
              <a:lnSpc>
                <a:spcPct val="100000"/>
              </a:lnSpc>
              <a:spcBef>
                <a:spcPts val="0"/>
              </a:spcBef>
              <a:spcAft>
                <a:spcPts val="0"/>
              </a:spcAft>
              <a:buClr>
                <a:srgbClr val="FFFFFF"/>
              </a:buClr>
              <a:buSzPts val="3700"/>
              <a:buNone/>
              <a:defRPr sz="3700">
                <a:solidFill>
                  <a:srgbClr val="FFFFFF"/>
                </a:solidFill>
              </a:defRPr>
            </a:lvl7pPr>
            <a:lvl8pPr lvl="7" algn="ctr">
              <a:lnSpc>
                <a:spcPct val="100000"/>
              </a:lnSpc>
              <a:spcBef>
                <a:spcPts val="0"/>
              </a:spcBef>
              <a:spcAft>
                <a:spcPts val="0"/>
              </a:spcAft>
              <a:buClr>
                <a:srgbClr val="FFFFFF"/>
              </a:buClr>
              <a:buSzPts val="3700"/>
              <a:buNone/>
              <a:defRPr sz="3700">
                <a:solidFill>
                  <a:srgbClr val="FFFFFF"/>
                </a:solidFill>
              </a:defRPr>
            </a:lvl8pPr>
            <a:lvl9pPr lvl="8" algn="ctr">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535" name="Google Shape;535;p34"/>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36" name="Google Shape;536;p34"/>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37" name="Google Shape;537;p34"/>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38" name="Google Shape;538;p34"/>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39" name="Google Shape;539;p34"/>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40" name="Google Shape;540;p34"/>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41" name="Google Shape;541;p34"/>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42" name="Google Shape;542;p34"/>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43" name="Google Shape;543;p34"/>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544" name="Google Shape;544;p3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545"/>
        <p:cNvGrpSpPr/>
        <p:nvPr/>
      </p:nvGrpSpPr>
      <p:grpSpPr>
        <a:xfrm>
          <a:off x="0" y="0"/>
          <a:ext cx="0" cy="0"/>
          <a:chOff x="0" y="0"/>
          <a:chExt cx="0" cy="0"/>
        </a:xfrm>
      </p:grpSpPr>
      <p:grpSp>
        <p:nvGrpSpPr>
          <p:cNvPr id="546" name="Google Shape;546;p35"/>
          <p:cNvGrpSpPr/>
          <p:nvPr/>
        </p:nvGrpSpPr>
        <p:grpSpPr>
          <a:xfrm rot="1351459">
            <a:off x="282468" y="-3204147"/>
            <a:ext cx="12754533" cy="12262187"/>
            <a:chOff x="1786775" y="1002200"/>
            <a:chExt cx="3861800" cy="3712875"/>
          </a:xfrm>
        </p:grpSpPr>
        <p:sp>
          <p:nvSpPr>
            <p:cNvPr id="547" name="Google Shape;547;p3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0" name="Google Shape;550;p35"/>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551" name="Google Shape;551;p3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552"/>
        <p:cNvGrpSpPr/>
        <p:nvPr/>
      </p:nvGrpSpPr>
      <p:grpSpPr>
        <a:xfrm>
          <a:off x="0" y="0"/>
          <a:ext cx="0" cy="0"/>
          <a:chOff x="0" y="0"/>
          <a:chExt cx="0" cy="0"/>
        </a:xfrm>
      </p:grpSpPr>
      <p:sp>
        <p:nvSpPr>
          <p:cNvPr id="553" name="Google Shape;553;p36"/>
          <p:cNvSpPr/>
          <p:nvPr/>
        </p:nvSpPr>
        <p:spPr>
          <a:xfrm rot="277728">
            <a:off x="976947" y="-3194793"/>
            <a:ext cx="13777110" cy="13306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6"/>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6700">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555" name="Google Shape;555;p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6" name="Google Shape;556;p36"/>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57" name="Google Shape;557;p36"/>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58" name="Google Shape;558;p36"/>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559" name="Google Shape;559;p36"/>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560" name="Google Shape;560;p36"/>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
        <p:nvSpPr>
          <p:cNvPr id="561" name="Google Shape;561;p36"/>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a:solidFill>
                  <a:schemeClr val="lt1"/>
                </a:solidFill>
              </a:defRPr>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562"/>
        <p:cNvGrpSpPr/>
        <p:nvPr/>
      </p:nvGrpSpPr>
      <p:grpSpPr>
        <a:xfrm>
          <a:off x="0" y="0"/>
          <a:ext cx="0" cy="0"/>
          <a:chOff x="0" y="0"/>
          <a:chExt cx="0" cy="0"/>
        </a:xfrm>
      </p:grpSpPr>
      <p:sp>
        <p:nvSpPr>
          <p:cNvPr id="563" name="Google Shape;563;p37"/>
          <p:cNvSpPr/>
          <p:nvPr/>
        </p:nvSpPr>
        <p:spPr>
          <a:xfrm rot="277628">
            <a:off x="6174923" y="-6100350"/>
            <a:ext cx="14442704" cy="13948994"/>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7"/>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565" name="Google Shape;565;p37"/>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566" name="Google Shape;566;p3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567"/>
        <p:cNvGrpSpPr/>
        <p:nvPr/>
      </p:nvGrpSpPr>
      <p:grpSpPr>
        <a:xfrm>
          <a:off x="0" y="0"/>
          <a:ext cx="0" cy="0"/>
          <a:chOff x="0" y="0"/>
          <a:chExt cx="0" cy="0"/>
        </a:xfrm>
      </p:grpSpPr>
      <p:sp>
        <p:nvSpPr>
          <p:cNvPr id="568" name="Google Shape;568;p38"/>
          <p:cNvSpPr/>
          <p:nvPr/>
        </p:nvSpPr>
        <p:spPr>
          <a:xfrm rot="-277628" flipH="1">
            <a:off x="-8438872" y="-6189916"/>
            <a:ext cx="14442704" cy="13948994"/>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8"/>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rgbClr val="FFFFFF"/>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570" name="Google Shape;570;p38"/>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571" name="Google Shape;571;p3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572"/>
        <p:cNvGrpSpPr/>
        <p:nvPr/>
      </p:nvGrpSpPr>
      <p:grpSpPr>
        <a:xfrm>
          <a:off x="0" y="0"/>
          <a:ext cx="0" cy="0"/>
          <a:chOff x="0" y="0"/>
          <a:chExt cx="0" cy="0"/>
        </a:xfrm>
      </p:grpSpPr>
      <p:sp>
        <p:nvSpPr>
          <p:cNvPr id="573" name="Google Shape;573;p3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574"/>
        <p:cNvGrpSpPr/>
        <p:nvPr/>
      </p:nvGrpSpPr>
      <p:grpSpPr>
        <a:xfrm>
          <a:off x="0" y="0"/>
          <a:ext cx="0" cy="0"/>
          <a:chOff x="0" y="0"/>
          <a:chExt cx="0" cy="0"/>
        </a:xfrm>
      </p:grpSpPr>
      <p:sp>
        <p:nvSpPr>
          <p:cNvPr id="575" name="Google Shape;575;p40"/>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576" name="Google Shape;576;p40"/>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577" name="Google Shape;577;p40"/>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578" name="Google Shape;578;p40"/>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579" name="Google Shape;579;p40"/>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580" name="Google Shape;580;p40"/>
          <p:cNvSpPr>
            <a:spLocks noGrp="1"/>
          </p:cNvSpPr>
          <p:nvPr>
            <p:ph type="pic" idx="3"/>
          </p:nvPr>
        </p:nvSpPr>
        <p:spPr>
          <a:xfrm>
            <a:off x="860979" y="1650557"/>
            <a:ext cx="5120700" cy="3584100"/>
          </a:xfrm>
          <a:prstGeom prst="rect">
            <a:avLst/>
          </a:prstGeom>
          <a:noFill/>
          <a:ln>
            <a:noFill/>
          </a:ln>
        </p:spPr>
      </p:sp>
      <p:sp>
        <p:nvSpPr>
          <p:cNvPr id="581" name="Google Shape;581;p40"/>
          <p:cNvSpPr>
            <a:spLocks noGrp="1"/>
          </p:cNvSpPr>
          <p:nvPr>
            <p:ph type="pic" idx="4"/>
          </p:nvPr>
        </p:nvSpPr>
        <p:spPr>
          <a:xfrm>
            <a:off x="6221484" y="1650557"/>
            <a:ext cx="5120700" cy="3584100"/>
          </a:xfrm>
          <a:prstGeom prst="rect">
            <a:avLst/>
          </a:prstGeom>
          <a:noFill/>
          <a:ln>
            <a:noFill/>
          </a:ln>
        </p:spPr>
      </p:sp>
      <p:sp>
        <p:nvSpPr>
          <p:cNvPr id="582" name="Google Shape;582;p40"/>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583" name="Google Shape;583;p40"/>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584" name="Google Shape;584;p40"/>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585" name="Google Shape;585;p40"/>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grpSp>
        <p:nvGrpSpPr>
          <p:cNvPr id="40" name="Google Shape;40;p5"/>
          <p:cNvGrpSpPr/>
          <p:nvPr/>
        </p:nvGrpSpPr>
        <p:grpSpPr>
          <a:xfrm rot="2506023">
            <a:off x="1699518" y="-937675"/>
            <a:ext cx="9083674" cy="8733375"/>
            <a:chOff x="1786775" y="1002200"/>
            <a:chExt cx="3861800" cy="3712875"/>
          </a:xfrm>
        </p:grpSpPr>
        <p:sp>
          <p:nvSpPr>
            <p:cNvPr id="41" name="Google Shape;41;p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5"/>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4" name="Google Shape;44;p5"/>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6700">
                <a:solidFill>
                  <a:schemeClr val="accent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5" name="Google Shape;45;p5"/>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46" name="Google Shape;46;p5"/>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accent3"/>
              </a:buClr>
              <a:buSzPts val="16000"/>
              <a:buNone/>
              <a:defRPr sz="6700">
                <a:solidFill>
                  <a:schemeClr val="accent3"/>
                </a:solidFill>
              </a:defRPr>
            </a:lvl1pPr>
            <a:lvl2pPr lvl="1" algn="ctr">
              <a:lnSpc>
                <a:spcPct val="100000"/>
              </a:lnSpc>
              <a:spcBef>
                <a:spcPts val="0"/>
              </a:spcBef>
              <a:spcAft>
                <a:spcPts val="0"/>
              </a:spcAft>
              <a:buClr>
                <a:schemeClr val="accent3"/>
              </a:buClr>
              <a:buSzPts val="16000"/>
              <a:buNone/>
              <a:defRPr sz="16000">
                <a:solidFill>
                  <a:schemeClr val="accent3"/>
                </a:solidFill>
              </a:defRPr>
            </a:lvl2pPr>
            <a:lvl3pPr lvl="2" algn="ctr">
              <a:lnSpc>
                <a:spcPct val="100000"/>
              </a:lnSpc>
              <a:spcBef>
                <a:spcPts val="0"/>
              </a:spcBef>
              <a:spcAft>
                <a:spcPts val="0"/>
              </a:spcAft>
              <a:buClr>
                <a:schemeClr val="accent3"/>
              </a:buClr>
              <a:buSzPts val="16000"/>
              <a:buNone/>
              <a:defRPr sz="16000">
                <a:solidFill>
                  <a:schemeClr val="accent3"/>
                </a:solidFill>
              </a:defRPr>
            </a:lvl3pPr>
            <a:lvl4pPr lvl="3" algn="ctr">
              <a:lnSpc>
                <a:spcPct val="100000"/>
              </a:lnSpc>
              <a:spcBef>
                <a:spcPts val="0"/>
              </a:spcBef>
              <a:spcAft>
                <a:spcPts val="0"/>
              </a:spcAft>
              <a:buClr>
                <a:schemeClr val="accent3"/>
              </a:buClr>
              <a:buSzPts val="16000"/>
              <a:buNone/>
              <a:defRPr sz="16000">
                <a:solidFill>
                  <a:schemeClr val="accent3"/>
                </a:solidFill>
              </a:defRPr>
            </a:lvl4pPr>
            <a:lvl5pPr lvl="4" algn="ctr">
              <a:lnSpc>
                <a:spcPct val="100000"/>
              </a:lnSpc>
              <a:spcBef>
                <a:spcPts val="0"/>
              </a:spcBef>
              <a:spcAft>
                <a:spcPts val="0"/>
              </a:spcAft>
              <a:buClr>
                <a:schemeClr val="accent3"/>
              </a:buClr>
              <a:buSzPts val="16000"/>
              <a:buNone/>
              <a:defRPr sz="16000">
                <a:solidFill>
                  <a:schemeClr val="accent3"/>
                </a:solidFill>
              </a:defRPr>
            </a:lvl5pPr>
            <a:lvl6pPr lvl="5" algn="ctr">
              <a:lnSpc>
                <a:spcPct val="100000"/>
              </a:lnSpc>
              <a:spcBef>
                <a:spcPts val="0"/>
              </a:spcBef>
              <a:spcAft>
                <a:spcPts val="0"/>
              </a:spcAft>
              <a:buClr>
                <a:schemeClr val="accent3"/>
              </a:buClr>
              <a:buSzPts val="16000"/>
              <a:buNone/>
              <a:defRPr sz="16000">
                <a:solidFill>
                  <a:schemeClr val="accent3"/>
                </a:solidFill>
              </a:defRPr>
            </a:lvl6pPr>
            <a:lvl7pPr lvl="6" algn="ctr">
              <a:lnSpc>
                <a:spcPct val="100000"/>
              </a:lnSpc>
              <a:spcBef>
                <a:spcPts val="0"/>
              </a:spcBef>
              <a:spcAft>
                <a:spcPts val="0"/>
              </a:spcAft>
              <a:buClr>
                <a:schemeClr val="accent3"/>
              </a:buClr>
              <a:buSzPts val="16000"/>
              <a:buNone/>
              <a:defRPr sz="16000">
                <a:solidFill>
                  <a:schemeClr val="accent3"/>
                </a:solidFill>
              </a:defRPr>
            </a:lvl7pPr>
            <a:lvl8pPr lvl="7" algn="ctr">
              <a:lnSpc>
                <a:spcPct val="100000"/>
              </a:lnSpc>
              <a:spcBef>
                <a:spcPts val="0"/>
              </a:spcBef>
              <a:spcAft>
                <a:spcPts val="0"/>
              </a:spcAft>
              <a:buClr>
                <a:schemeClr val="accent3"/>
              </a:buClr>
              <a:buSzPts val="16000"/>
              <a:buNone/>
              <a:defRPr sz="16000">
                <a:solidFill>
                  <a:schemeClr val="accent3"/>
                </a:solidFill>
              </a:defRPr>
            </a:lvl8pPr>
            <a:lvl9pPr lvl="8" algn="ctr">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47" name="Google Shape;47;p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2 1">
  <p:cSld name="CUSTOM_16_1">
    <p:spTree>
      <p:nvGrpSpPr>
        <p:cNvPr id="1" name="Shape 586"/>
        <p:cNvGrpSpPr/>
        <p:nvPr/>
      </p:nvGrpSpPr>
      <p:grpSpPr>
        <a:xfrm>
          <a:off x="0" y="0"/>
          <a:ext cx="0" cy="0"/>
          <a:chOff x="0" y="0"/>
          <a:chExt cx="0" cy="0"/>
        </a:xfrm>
      </p:grpSpPr>
      <p:sp>
        <p:nvSpPr>
          <p:cNvPr id="587" name="Google Shape;587;p41"/>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588" name="Google Shape;588;p41"/>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589" name="Google Shape;589;p41"/>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1"/>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1"/>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1"/>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1"/>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1"/>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solidFill>
                  <a:srgbClr val="9FC5E8"/>
                </a:solidFill>
              </a:defRPr>
            </a:lvl1pPr>
            <a:lvl2pPr lvl="1">
              <a:buNone/>
              <a:defRPr>
                <a:solidFill>
                  <a:srgbClr val="9FC5E8"/>
                </a:solidFill>
              </a:defRPr>
            </a:lvl2pPr>
            <a:lvl3pPr lvl="2">
              <a:buNone/>
              <a:defRPr>
                <a:solidFill>
                  <a:srgbClr val="9FC5E8"/>
                </a:solidFill>
              </a:defRPr>
            </a:lvl3pPr>
            <a:lvl4pPr lvl="3">
              <a:buNone/>
              <a:defRPr>
                <a:solidFill>
                  <a:srgbClr val="9FC5E8"/>
                </a:solidFill>
              </a:defRPr>
            </a:lvl4pPr>
            <a:lvl5pPr lvl="4">
              <a:buNone/>
              <a:defRPr>
                <a:solidFill>
                  <a:srgbClr val="9FC5E8"/>
                </a:solidFill>
              </a:defRPr>
            </a:lvl5pPr>
            <a:lvl6pPr lvl="5">
              <a:buNone/>
              <a:defRPr>
                <a:solidFill>
                  <a:srgbClr val="9FC5E8"/>
                </a:solidFill>
              </a:defRPr>
            </a:lvl6pPr>
            <a:lvl7pPr lvl="6">
              <a:buNone/>
              <a:defRPr>
                <a:solidFill>
                  <a:srgbClr val="9FC5E8"/>
                </a:solidFill>
              </a:defRPr>
            </a:lvl7pPr>
            <a:lvl8pPr lvl="7">
              <a:buNone/>
              <a:defRPr>
                <a:solidFill>
                  <a:srgbClr val="9FC5E8"/>
                </a:solidFill>
              </a:defRPr>
            </a:lvl8pPr>
            <a:lvl9pPr lvl="8">
              <a:buNone/>
              <a:defRPr>
                <a:solidFill>
                  <a:srgbClr val="9FC5E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2">
  <p:cSld name="CUSTOM_17">
    <p:spTree>
      <p:nvGrpSpPr>
        <p:cNvPr id="1" name="Shape 601"/>
        <p:cNvGrpSpPr/>
        <p:nvPr/>
      </p:nvGrpSpPr>
      <p:grpSpPr>
        <a:xfrm>
          <a:off x="0" y="0"/>
          <a:ext cx="0" cy="0"/>
          <a:chOff x="0" y="0"/>
          <a:chExt cx="0" cy="0"/>
        </a:xfrm>
      </p:grpSpPr>
      <p:grpSp>
        <p:nvGrpSpPr>
          <p:cNvPr id="602" name="Google Shape;602;p43"/>
          <p:cNvGrpSpPr/>
          <p:nvPr/>
        </p:nvGrpSpPr>
        <p:grpSpPr>
          <a:xfrm rot="2506023">
            <a:off x="1699518" y="-937675"/>
            <a:ext cx="9083674" cy="8733375"/>
            <a:chOff x="1786775" y="1002200"/>
            <a:chExt cx="3861800" cy="3712875"/>
          </a:xfrm>
        </p:grpSpPr>
        <p:sp>
          <p:nvSpPr>
            <p:cNvPr id="603" name="Google Shape;603;p4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6" name="Google Shape;606;p43"/>
          <p:cNvSpPr txBox="1">
            <a:spLocks noGrp="1"/>
          </p:cNvSpPr>
          <p:nvPr>
            <p:ph type="title"/>
          </p:nvPr>
        </p:nvSpPr>
        <p:spPr>
          <a:xfrm>
            <a:off x="3219800" y="2181867"/>
            <a:ext cx="5752500" cy="132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6700"/>
              <a:buNone/>
              <a:defRPr sz="9600">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607" name="Google Shape;607;p43"/>
          <p:cNvSpPr txBox="1">
            <a:spLocks noGrp="1"/>
          </p:cNvSpPr>
          <p:nvPr>
            <p:ph type="subTitle" idx="1"/>
          </p:nvPr>
        </p:nvSpPr>
        <p:spPr>
          <a:xfrm>
            <a:off x="3219800" y="3734115"/>
            <a:ext cx="5752500" cy="9420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3700"/>
              <a:buNone/>
              <a:defRPr sz="3700">
                <a:solidFill>
                  <a:schemeClr val="dk1"/>
                </a:solidFill>
              </a:defRPr>
            </a:lvl2pPr>
            <a:lvl3pPr lvl="2" algn="ctr" rtl="0">
              <a:lnSpc>
                <a:spcPct val="100000"/>
              </a:lnSpc>
              <a:spcBef>
                <a:spcPts val="0"/>
              </a:spcBef>
              <a:spcAft>
                <a:spcPts val="0"/>
              </a:spcAft>
              <a:buClr>
                <a:schemeClr val="dk1"/>
              </a:buClr>
              <a:buSzPts val="3700"/>
              <a:buNone/>
              <a:defRPr sz="3700">
                <a:solidFill>
                  <a:schemeClr val="dk1"/>
                </a:solidFill>
              </a:defRPr>
            </a:lvl3pPr>
            <a:lvl4pPr lvl="3" algn="ctr" rtl="0">
              <a:lnSpc>
                <a:spcPct val="100000"/>
              </a:lnSpc>
              <a:spcBef>
                <a:spcPts val="0"/>
              </a:spcBef>
              <a:spcAft>
                <a:spcPts val="0"/>
              </a:spcAft>
              <a:buClr>
                <a:schemeClr val="dk1"/>
              </a:buClr>
              <a:buSzPts val="3700"/>
              <a:buNone/>
              <a:defRPr sz="3700">
                <a:solidFill>
                  <a:schemeClr val="dk1"/>
                </a:solidFill>
              </a:defRPr>
            </a:lvl4pPr>
            <a:lvl5pPr lvl="4" algn="ctr" rtl="0">
              <a:lnSpc>
                <a:spcPct val="100000"/>
              </a:lnSpc>
              <a:spcBef>
                <a:spcPts val="0"/>
              </a:spcBef>
              <a:spcAft>
                <a:spcPts val="0"/>
              </a:spcAft>
              <a:buClr>
                <a:schemeClr val="dk1"/>
              </a:buClr>
              <a:buSzPts val="3700"/>
              <a:buNone/>
              <a:defRPr sz="3700">
                <a:solidFill>
                  <a:schemeClr val="dk1"/>
                </a:solidFill>
              </a:defRPr>
            </a:lvl5pPr>
            <a:lvl6pPr lvl="5" algn="ctr" rtl="0">
              <a:lnSpc>
                <a:spcPct val="100000"/>
              </a:lnSpc>
              <a:spcBef>
                <a:spcPts val="0"/>
              </a:spcBef>
              <a:spcAft>
                <a:spcPts val="0"/>
              </a:spcAft>
              <a:buClr>
                <a:schemeClr val="dk1"/>
              </a:buClr>
              <a:buSzPts val="3700"/>
              <a:buNone/>
              <a:defRPr sz="3700">
                <a:solidFill>
                  <a:schemeClr val="dk1"/>
                </a:solidFill>
              </a:defRPr>
            </a:lvl6pPr>
            <a:lvl7pPr lvl="6" algn="ctr" rtl="0">
              <a:lnSpc>
                <a:spcPct val="100000"/>
              </a:lnSpc>
              <a:spcBef>
                <a:spcPts val="0"/>
              </a:spcBef>
              <a:spcAft>
                <a:spcPts val="0"/>
              </a:spcAft>
              <a:buClr>
                <a:schemeClr val="dk1"/>
              </a:buClr>
              <a:buSzPts val="3700"/>
              <a:buNone/>
              <a:defRPr sz="3700">
                <a:solidFill>
                  <a:schemeClr val="dk1"/>
                </a:solidFill>
              </a:defRPr>
            </a:lvl7pPr>
            <a:lvl8pPr lvl="7" algn="ctr" rtl="0">
              <a:lnSpc>
                <a:spcPct val="100000"/>
              </a:lnSpc>
              <a:spcBef>
                <a:spcPts val="0"/>
              </a:spcBef>
              <a:spcAft>
                <a:spcPts val="0"/>
              </a:spcAft>
              <a:buClr>
                <a:schemeClr val="dk1"/>
              </a:buClr>
              <a:buSzPts val="3700"/>
              <a:buNone/>
              <a:defRPr sz="3700">
                <a:solidFill>
                  <a:schemeClr val="dk1"/>
                </a:solidFill>
              </a:defRPr>
            </a:lvl8pPr>
            <a:lvl9pPr lvl="8" algn="ctr" rtl="0">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608" name="Google Shape;608;p4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9"/>
        <p:cNvGrpSpPr/>
        <p:nvPr/>
      </p:nvGrpSpPr>
      <p:grpSpPr>
        <a:xfrm>
          <a:off x="0" y="0"/>
          <a:ext cx="0" cy="0"/>
          <a:chOff x="0" y="0"/>
          <a:chExt cx="0" cy="0"/>
        </a:xfrm>
      </p:grpSpPr>
      <p:sp>
        <p:nvSpPr>
          <p:cNvPr id="610" name="Google Shape;610;p44"/>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6900"/>
              <a:buNone/>
              <a:defRPr sz="67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611" name="Google Shape;611;p44"/>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grpSp>
        <p:nvGrpSpPr>
          <p:cNvPr id="612" name="Google Shape;612;p44"/>
          <p:cNvGrpSpPr/>
          <p:nvPr/>
        </p:nvGrpSpPr>
        <p:grpSpPr>
          <a:xfrm rot="12725">
            <a:off x="4191577" y="-965405"/>
            <a:ext cx="11505626" cy="10255352"/>
            <a:chOff x="1543903" y="1051131"/>
            <a:chExt cx="4579322" cy="4218197"/>
          </a:xfrm>
        </p:grpSpPr>
        <p:sp>
          <p:nvSpPr>
            <p:cNvPr id="613" name="Google Shape;613;p44"/>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6" name="Google Shape;616;p4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7"/>
        <p:cNvGrpSpPr/>
        <p:nvPr/>
      </p:nvGrpSpPr>
      <p:grpSpPr>
        <a:xfrm>
          <a:off x="0" y="0"/>
          <a:ext cx="0" cy="0"/>
          <a:chOff x="0" y="0"/>
          <a:chExt cx="0" cy="0"/>
        </a:xfrm>
      </p:grpSpPr>
      <p:grpSp>
        <p:nvGrpSpPr>
          <p:cNvPr id="618" name="Google Shape;618;p45"/>
          <p:cNvGrpSpPr/>
          <p:nvPr/>
        </p:nvGrpSpPr>
        <p:grpSpPr>
          <a:xfrm rot="2506023">
            <a:off x="1699518" y="-937675"/>
            <a:ext cx="9083674" cy="8733375"/>
            <a:chOff x="1786775" y="1002200"/>
            <a:chExt cx="3861800" cy="3712875"/>
          </a:xfrm>
        </p:grpSpPr>
        <p:sp>
          <p:nvSpPr>
            <p:cNvPr id="619" name="Google Shape;619;p4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5"/>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45"/>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2" name="Google Shape;622;p45"/>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6700">
                <a:solidFill>
                  <a:schemeClr val="accent3"/>
                </a:solidFill>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623" name="Google Shape;623;p45"/>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624" name="Google Shape;624;p45"/>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accent3"/>
              </a:buClr>
              <a:buSzPts val="16000"/>
              <a:buNone/>
              <a:defRPr sz="6700">
                <a:solidFill>
                  <a:schemeClr val="accent3"/>
                </a:solidFill>
              </a:defRPr>
            </a:lvl1pPr>
            <a:lvl2pPr lvl="1" algn="ctr" rtl="0">
              <a:lnSpc>
                <a:spcPct val="100000"/>
              </a:lnSpc>
              <a:spcBef>
                <a:spcPts val="0"/>
              </a:spcBef>
              <a:spcAft>
                <a:spcPts val="0"/>
              </a:spcAft>
              <a:buClr>
                <a:schemeClr val="accent3"/>
              </a:buClr>
              <a:buSzPts val="16000"/>
              <a:buNone/>
              <a:defRPr sz="16000">
                <a:solidFill>
                  <a:schemeClr val="accent3"/>
                </a:solidFill>
              </a:defRPr>
            </a:lvl2pPr>
            <a:lvl3pPr lvl="2" algn="ctr" rtl="0">
              <a:lnSpc>
                <a:spcPct val="100000"/>
              </a:lnSpc>
              <a:spcBef>
                <a:spcPts val="0"/>
              </a:spcBef>
              <a:spcAft>
                <a:spcPts val="0"/>
              </a:spcAft>
              <a:buClr>
                <a:schemeClr val="accent3"/>
              </a:buClr>
              <a:buSzPts val="16000"/>
              <a:buNone/>
              <a:defRPr sz="16000">
                <a:solidFill>
                  <a:schemeClr val="accent3"/>
                </a:solidFill>
              </a:defRPr>
            </a:lvl3pPr>
            <a:lvl4pPr lvl="3" algn="ctr" rtl="0">
              <a:lnSpc>
                <a:spcPct val="100000"/>
              </a:lnSpc>
              <a:spcBef>
                <a:spcPts val="0"/>
              </a:spcBef>
              <a:spcAft>
                <a:spcPts val="0"/>
              </a:spcAft>
              <a:buClr>
                <a:schemeClr val="accent3"/>
              </a:buClr>
              <a:buSzPts val="16000"/>
              <a:buNone/>
              <a:defRPr sz="16000">
                <a:solidFill>
                  <a:schemeClr val="accent3"/>
                </a:solidFill>
              </a:defRPr>
            </a:lvl4pPr>
            <a:lvl5pPr lvl="4" algn="ctr" rtl="0">
              <a:lnSpc>
                <a:spcPct val="100000"/>
              </a:lnSpc>
              <a:spcBef>
                <a:spcPts val="0"/>
              </a:spcBef>
              <a:spcAft>
                <a:spcPts val="0"/>
              </a:spcAft>
              <a:buClr>
                <a:schemeClr val="accent3"/>
              </a:buClr>
              <a:buSzPts val="16000"/>
              <a:buNone/>
              <a:defRPr sz="16000">
                <a:solidFill>
                  <a:schemeClr val="accent3"/>
                </a:solidFill>
              </a:defRPr>
            </a:lvl5pPr>
            <a:lvl6pPr lvl="5" algn="ctr" rtl="0">
              <a:lnSpc>
                <a:spcPct val="100000"/>
              </a:lnSpc>
              <a:spcBef>
                <a:spcPts val="0"/>
              </a:spcBef>
              <a:spcAft>
                <a:spcPts val="0"/>
              </a:spcAft>
              <a:buClr>
                <a:schemeClr val="accent3"/>
              </a:buClr>
              <a:buSzPts val="16000"/>
              <a:buNone/>
              <a:defRPr sz="16000">
                <a:solidFill>
                  <a:schemeClr val="accent3"/>
                </a:solidFill>
              </a:defRPr>
            </a:lvl6pPr>
            <a:lvl7pPr lvl="6" algn="ctr" rtl="0">
              <a:lnSpc>
                <a:spcPct val="100000"/>
              </a:lnSpc>
              <a:spcBef>
                <a:spcPts val="0"/>
              </a:spcBef>
              <a:spcAft>
                <a:spcPts val="0"/>
              </a:spcAft>
              <a:buClr>
                <a:schemeClr val="accent3"/>
              </a:buClr>
              <a:buSzPts val="16000"/>
              <a:buNone/>
              <a:defRPr sz="16000">
                <a:solidFill>
                  <a:schemeClr val="accent3"/>
                </a:solidFill>
              </a:defRPr>
            </a:lvl7pPr>
            <a:lvl8pPr lvl="7" algn="ctr" rtl="0">
              <a:lnSpc>
                <a:spcPct val="100000"/>
              </a:lnSpc>
              <a:spcBef>
                <a:spcPts val="0"/>
              </a:spcBef>
              <a:spcAft>
                <a:spcPts val="0"/>
              </a:spcAft>
              <a:buClr>
                <a:schemeClr val="accent3"/>
              </a:buClr>
              <a:buSzPts val="16000"/>
              <a:buNone/>
              <a:defRPr sz="16000">
                <a:solidFill>
                  <a:schemeClr val="accent3"/>
                </a:solidFill>
              </a:defRPr>
            </a:lvl8pPr>
            <a:lvl9pPr lvl="8" algn="ctr" rtl="0">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625" name="Google Shape;625;p4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6"/>
        <p:cNvGrpSpPr/>
        <p:nvPr/>
      </p:nvGrpSpPr>
      <p:grpSpPr>
        <a:xfrm>
          <a:off x="0" y="0"/>
          <a:ext cx="0" cy="0"/>
          <a:chOff x="0" y="0"/>
          <a:chExt cx="0" cy="0"/>
        </a:xfrm>
      </p:grpSpPr>
      <p:sp>
        <p:nvSpPr>
          <p:cNvPr id="627" name="Google Shape;627;p46"/>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8" name="Google Shape;628;p46"/>
          <p:cNvGrpSpPr/>
          <p:nvPr/>
        </p:nvGrpSpPr>
        <p:grpSpPr>
          <a:xfrm rot="1379863">
            <a:off x="94151" y="-3629944"/>
            <a:ext cx="12901188" cy="12606483"/>
            <a:chOff x="1786775" y="1002200"/>
            <a:chExt cx="3861800" cy="3712875"/>
          </a:xfrm>
        </p:grpSpPr>
        <p:sp>
          <p:nvSpPr>
            <p:cNvPr id="629" name="Google Shape;629;p4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4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2" name="Google Shape;632;p46"/>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solidFill>
                  <a:schemeClr val="accent3"/>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33" name="Google Shape;633;p46"/>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634" name="Google Shape;634;p46"/>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635" name="Google Shape;635;p46"/>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636" name="Google Shape;636;p46"/>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637" name="Google Shape;637;p46"/>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8"/>
        <p:cNvGrpSpPr/>
        <p:nvPr/>
      </p:nvGrpSpPr>
      <p:grpSpPr>
        <a:xfrm>
          <a:off x="0" y="0"/>
          <a:ext cx="0" cy="0"/>
          <a:chOff x="0" y="0"/>
          <a:chExt cx="0" cy="0"/>
        </a:xfrm>
      </p:grpSpPr>
      <p:sp>
        <p:nvSpPr>
          <p:cNvPr id="639" name="Google Shape;639;p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40" name="Google Shape;640;p47"/>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641" name="Google Shape;641;p47"/>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642" name="Google Shape;642;p47"/>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643" name="Google Shape;643;p47"/>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644" name="Google Shape;644;p4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5"/>
        <p:cNvGrpSpPr/>
        <p:nvPr/>
      </p:nvGrpSpPr>
      <p:grpSpPr>
        <a:xfrm>
          <a:off x="0" y="0"/>
          <a:ext cx="0" cy="0"/>
          <a:chOff x="0" y="0"/>
          <a:chExt cx="0" cy="0"/>
        </a:xfrm>
      </p:grpSpPr>
      <p:sp>
        <p:nvSpPr>
          <p:cNvPr id="646" name="Google Shape;646;p48"/>
          <p:cNvSpPr/>
          <p:nvPr/>
        </p:nvSpPr>
        <p:spPr>
          <a:xfrm>
            <a:off x="10100" y="0"/>
            <a:ext cx="12192000" cy="6858000"/>
          </a:xfrm>
          <a:prstGeom prst="rect">
            <a:avLst/>
          </a:prstGeom>
          <a:solidFill>
            <a:srgbClr val="305DBF">
              <a:alpha val="137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48"/>
          <p:cNvSpPr/>
          <p:nvPr/>
        </p:nvSpPr>
        <p:spPr>
          <a:xfrm rot="8087307" flipH="1">
            <a:off x="6808633" y="-402613"/>
            <a:ext cx="7987366" cy="776099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48" name="Google Shape;648;p48"/>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649" name="Google Shape;649;p4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0"/>
        <p:cNvGrpSpPr/>
        <p:nvPr/>
      </p:nvGrpSpPr>
      <p:grpSpPr>
        <a:xfrm>
          <a:off x="0" y="0"/>
          <a:ext cx="0" cy="0"/>
          <a:chOff x="0" y="0"/>
          <a:chExt cx="0" cy="0"/>
        </a:xfrm>
      </p:grpSpPr>
      <p:sp>
        <p:nvSpPr>
          <p:cNvPr id="651" name="Google Shape;651;p49"/>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a:solidFill>
                  <a:schemeClr val="accent3"/>
                </a:solidFill>
              </a:defRPr>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652" name="Google Shape;652;p49"/>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rtl="0">
              <a:lnSpc>
                <a:spcPct val="100000"/>
              </a:lnSpc>
              <a:spcBef>
                <a:spcPts val="0"/>
              </a:spcBef>
              <a:spcAft>
                <a:spcPts val="0"/>
              </a:spcAft>
              <a:buSzPts val="3700"/>
              <a:buChar char="○"/>
              <a:defRPr sz="3700"/>
            </a:lvl2pPr>
            <a:lvl3pPr lvl="2" algn="l" rtl="0">
              <a:lnSpc>
                <a:spcPct val="100000"/>
              </a:lnSpc>
              <a:spcBef>
                <a:spcPts val="0"/>
              </a:spcBef>
              <a:spcAft>
                <a:spcPts val="0"/>
              </a:spcAft>
              <a:buSzPts val="3700"/>
              <a:buChar char="■"/>
              <a:defRPr sz="3700"/>
            </a:lvl3pPr>
            <a:lvl4pPr lvl="3" algn="l" rtl="0">
              <a:lnSpc>
                <a:spcPct val="100000"/>
              </a:lnSpc>
              <a:spcBef>
                <a:spcPts val="0"/>
              </a:spcBef>
              <a:spcAft>
                <a:spcPts val="0"/>
              </a:spcAft>
              <a:buSzPts val="3700"/>
              <a:buChar char="●"/>
              <a:defRPr sz="3700"/>
            </a:lvl4pPr>
            <a:lvl5pPr lvl="4" algn="l" rtl="0">
              <a:lnSpc>
                <a:spcPct val="100000"/>
              </a:lnSpc>
              <a:spcBef>
                <a:spcPts val="0"/>
              </a:spcBef>
              <a:spcAft>
                <a:spcPts val="0"/>
              </a:spcAft>
              <a:buSzPts val="3700"/>
              <a:buChar char="○"/>
              <a:defRPr sz="3700"/>
            </a:lvl5pPr>
            <a:lvl6pPr lvl="5" algn="l" rtl="0">
              <a:lnSpc>
                <a:spcPct val="100000"/>
              </a:lnSpc>
              <a:spcBef>
                <a:spcPts val="0"/>
              </a:spcBef>
              <a:spcAft>
                <a:spcPts val="0"/>
              </a:spcAft>
              <a:buSzPts val="3700"/>
              <a:buChar char="■"/>
              <a:defRPr sz="3700"/>
            </a:lvl6pPr>
            <a:lvl7pPr lvl="6" algn="l" rtl="0">
              <a:lnSpc>
                <a:spcPct val="100000"/>
              </a:lnSpc>
              <a:spcBef>
                <a:spcPts val="0"/>
              </a:spcBef>
              <a:spcAft>
                <a:spcPts val="0"/>
              </a:spcAft>
              <a:buSzPts val="3700"/>
              <a:buChar char="●"/>
              <a:defRPr sz="3700"/>
            </a:lvl7pPr>
            <a:lvl8pPr lvl="7" algn="l" rtl="0">
              <a:lnSpc>
                <a:spcPct val="100000"/>
              </a:lnSpc>
              <a:spcBef>
                <a:spcPts val="0"/>
              </a:spcBef>
              <a:spcAft>
                <a:spcPts val="0"/>
              </a:spcAft>
              <a:buSzPts val="3700"/>
              <a:buChar char="○"/>
              <a:defRPr sz="3700"/>
            </a:lvl8pPr>
            <a:lvl9pPr lvl="8" algn="l" rtl="0">
              <a:lnSpc>
                <a:spcPct val="100000"/>
              </a:lnSpc>
              <a:spcBef>
                <a:spcPts val="0"/>
              </a:spcBef>
              <a:spcAft>
                <a:spcPts val="0"/>
              </a:spcAft>
              <a:buSzPts val="3700"/>
              <a:buChar char="■"/>
              <a:defRPr sz="3700"/>
            </a:lvl9pPr>
          </a:lstStyle>
          <a:p>
            <a:endParaRPr/>
          </a:p>
        </p:txBody>
      </p:sp>
      <p:sp>
        <p:nvSpPr>
          <p:cNvPr id="653" name="Google Shape;653;p4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4"/>
        <p:cNvGrpSpPr/>
        <p:nvPr/>
      </p:nvGrpSpPr>
      <p:grpSpPr>
        <a:xfrm>
          <a:off x="0" y="0"/>
          <a:ext cx="0" cy="0"/>
          <a:chOff x="0" y="0"/>
          <a:chExt cx="0" cy="0"/>
        </a:xfrm>
      </p:grpSpPr>
      <p:grpSp>
        <p:nvGrpSpPr>
          <p:cNvPr id="655" name="Google Shape;655;p50"/>
          <p:cNvGrpSpPr/>
          <p:nvPr/>
        </p:nvGrpSpPr>
        <p:grpSpPr>
          <a:xfrm rot="-6901706">
            <a:off x="-3054114" y="-3360008"/>
            <a:ext cx="13959210" cy="13849267"/>
            <a:chOff x="1145993" y="462919"/>
            <a:chExt cx="5057544" cy="4964122"/>
          </a:xfrm>
        </p:grpSpPr>
        <p:sp>
          <p:nvSpPr>
            <p:cNvPr id="656" name="Google Shape;656;p50"/>
            <p:cNvSpPr/>
            <p:nvPr/>
          </p:nvSpPr>
          <p:spPr>
            <a:xfrm rot="-1172623">
              <a:off x="1674173" y="1021364"/>
              <a:ext cx="4001184" cy="384723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5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5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9" name="Google Shape;659;p50"/>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660" name="Google Shape;660;p50"/>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solidFill>
                  <a:schemeClr val="dk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661" name="Google Shape;661;p50"/>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2"/>
        <p:cNvGrpSpPr/>
        <p:nvPr/>
      </p:nvGrpSpPr>
      <p:grpSpPr>
        <a:xfrm>
          <a:off x="0" y="0"/>
          <a:ext cx="0" cy="0"/>
          <a:chOff x="0" y="0"/>
          <a:chExt cx="0" cy="0"/>
        </a:xfrm>
      </p:grpSpPr>
      <p:grpSp>
        <p:nvGrpSpPr>
          <p:cNvPr id="663" name="Google Shape;663;p51"/>
          <p:cNvGrpSpPr/>
          <p:nvPr/>
        </p:nvGrpSpPr>
        <p:grpSpPr>
          <a:xfrm rot="1352988">
            <a:off x="-851798" y="-3936018"/>
            <a:ext cx="13895925" cy="13486229"/>
            <a:chOff x="1786775" y="1002200"/>
            <a:chExt cx="3861800" cy="3712875"/>
          </a:xfrm>
        </p:grpSpPr>
        <p:sp>
          <p:nvSpPr>
            <p:cNvPr id="664" name="Google Shape;664;p5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7" name="Google Shape;667;p51"/>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5600"/>
              <a:buNone/>
              <a:defRPr>
                <a:solidFill>
                  <a:schemeClr val="accent3"/>
                </a:solidFill>
              </a:defRPr>
            </a:lvl1pPr>
            <a:lvl2pPr lvl="1" algn="ctr" rtl="0">
              <a:lnSpc>
                <a:spcPct val="100000"/>
              </a:lnSpc>
              <a:spcBef>
                <a:spcPts val="0"/>
              </a:spcBef>
              <a:spcAft>
                <a:spcPts val="0"/>
              </a:spcAft>
              <a:buClr>
                <a:schemeClr val="accent3"/>
              </a:buClr>
              <a:buSzPts val="5600"/>
              <a:buNone/>
              <a:defRPr sz="5600">
                <a:solidFill>
                  <a:schemeClr val="accent3"/>
                </a:solidFill>
              </a:defRPr>
            </a:lvl2pPr>
            <a:lvl3pPr lvl="2" algn="ctr" rtl="0">
              <a:lnSpc>
                <a:spcPct val="100000"/>
              </a:lnSpc>
              <a:spcBef>
                <a:spcPts val="0"/>
              </a:spcBef>
              <a:spcAft>
                <a:spcPts val="0"/>
              </a:spcAft>
              <a:buClr>
                <a:schemeClr val="accent3"/>
              </a:buClr>
              <a:buSzPts val="5600"/>
              <a:buNone/>
              <a:defRPr sz="5600">
                <a:solidFill>
                  <a:schemeClr val="accent3"/>
                </a:solidFill>
              </a:defRPr>
            </a:lvl3pPr>
            <a:lvl4pPr lvl="3" algn="ctr" rtl="0">
              <a:lnSpc>
                <a:spcPct val="100000"/>
              </a:lnSpc>
              <a:spcBef>
                <a:spcPts val="0"/>
              </a:spcBef>
              <a:spcAft>
                <a:spcPts val="0"/>
              </a:spcAft>
              <a:buClr>
                <a:schemeClr val="accent3"/>
              </a:buClr>
              <a:buSzPts val="5600"/>
              <a:buNone/>
              <a:defRPr sz="5600">
                <a:solidFill>
                  <a:schemeClr val="accent3"/>
                </a:solidFill>
              </a:defRPr>
            </a:lvl4pPr>
            <a:lvl5pPr lvl="4" algn="ctr" rtl="0">
              <a:lnSpc>
                <a:spcPct val="100000"/>
              </a:lnSpc>
              <a:spcBef>
                <a:spcPts val="0"/>
              </a:spcBef>
              <a:spcAft>
                <a:spcPts val="0"/>
              </a:spcAft>
              <a:buClr>
                <a:schemeClr val="accent3"/>
              </a:buClr>
              <a:buSzPts val="5600"/>
              <a:buNone/>
              <a:defRPr sz="5600">
                <a:solidFill>
                  <a:schemeClr val="accent3"/>
                </a:solidFill>
              </a:defRPr>
            </a:lvl5pPr>
            <a:lvl6pPr lvl="5" algn="ctr" rtl="0">
              <a:lnSpc>
                <a:spcPct val="100000"/>
              </a:lnSpc>
              <a:spcBef>
                <a:spcPts val="0"/>
              </a:spcBef>
              <a:spcAft>
                <a:spcPts val="0"/>
              </a:spcAft>
              <a:buClr>
                <a:schemeClr val="accent3"/>
              </a:buClr>
              <a:buSzPts val="5600"/>
              <a:buNone/>
              <a:defRPr sz="5600">
                <a:solidFill>
                  <a:schemeClr val="accent3"/>
                </a:solidFill>
              </a:defRPr>
            </a:lvl6pPr>
            <a:lvl7pPr lvl="6" algn="ctr" rtl="0">
              <a:lnSpc>
                <a:spcPct val="100000"/>
              </a:lnSpc>
              <a:spcBef>
                <a:spcPts val="0"/>
              </a:spcBef>
              <a:spcAft>
                <a:spcPts val="0"/>
              </a:spcAft>
              <a:buClr>
                <a:schemeClr val="accent3"/>
              </a:buClr>
              <a:buSzPts val="5600"/>
              <a:buNone/>
              <a:defRPr sz="5600">
                <a:solidFill>
                  <a:schemeClr val="accent3"/>
                </a:solidFill>
              </a:defRPr>
            </a:lvl7pPr>
            <a:lvl8pPr lvl="7" algn="ctr" rtl="0">
              <a:lnSpc>
                <a:spcPct val="100000"/>
              </a:lnSpc>
              <a:spcBef>
                <a:spcPts val="0"/>
              </a:spcBef>
              <a:spcAft>
                <a:spcPts val="0"/>
              </a:spcAft>
              <a:buClr>
                <a:schemeClr val="accent3"/>
              </a:buClr>
              <a:buSzPts val="5600"/>
              <a:buNone/>
              <a:defRPr sz="5600">
                <a:solidFill>
                  <a:schemeClr val="accent3"/>
                </a:solidFill>
              </a:defRPr>
            </a:lvl8pPr>
            <a:lvl9pPr lvl="8" algn="ctr" rtl="0">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668" name="Google Shape;668;p51"/>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9" name="Google Shape;669;p5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6"/>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 name="Google Shape;50;p6"/>
          <p:cNvGrpSpPr/>
          <p:nvPr/>
        </p:nvGrpSpPr>
        <p:grpSpPr>
          <a:xfrm rot="1379863">
            <a:off x="94010" y="-3629978"/>
            <a:ext cx="12901188" cy="12606556"/>
            <a:chOff x="1786775" y="1002200"/>
            <a:chExt cx="3861800" cy="3712875"/>
          </a:xfrm>
        </p:grpSpPr>
        <p:sp>
          <p:nvSpPr>
            <p:cNvPr id="51" name="Google Shape;51;p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 name="Google Shape;54;p6"/>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solidFill>
                  <a:schemeClr val="accent3"/>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5" name="Google Shape;55;p6"/>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56" name="Google Shape;56;p6"/>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57" name="Google Shape;57;p6"/>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58" name="Google Shape;58;p6"/>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59" name="Google Shape;59;p6"/>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0"/>
        <p:cNvGrpSpPr/>
        <p:nvPr/>
      </p:nvGrpSpPr>
      <p:grpSpPr>
        <a:xfrm>
          <a:off x="0" y="0"/>
          <a:ext cx="0" cy="0"/>
          <a:chOff x="0" y="0"/>
          <a:chExt cx="0" cy="0"/>
        </a:xfrm>
      </p:grpSpPr>
      <p:sp>
        <p:nvSpPr>
          <p:cNvPr id="671" name="Google Shape;671;p52"/>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rtl="0">
              <a:lnSpc>
                <a:spcPct val="100000"/>
              </a:lnSpc>
              <a:spcBef>
                <a:spcPts val="0"/>
              </a:spcBef>
              <a:spcAft>
                <a:spcPts val="0"/>
              </a:spcAft>
              <a:buSzPts val="2400"/>
              <a:buNone/>
              <a:defRPr sz="3500">
                <a:solidFill>
                  <a:schemeClr val="accent3"/>
                </a:solidFill>
                <a:latin typeface="Fredoka One"/>
                <a:ea typeface="Fredoka One"/>
                <a:cs typeface="Fredoka One"/>
                <a:sym typeface="Fredoka One"/>
              </a:defRPr>
            </a:lvl1pPr>
          </a:lstStyle>
          <a:p>
            <a:endParaRPr/>
          </a:p>
        </p:txBody>
      </p:sp>
      <p:sp>
        <p:nvSpPr>
          <p:cNvPr id="672" name="Google Shape;672;p52"/>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800">
                <a:latin typeface="Raleway"/>
                <a:ea typeface="Raleway"/>
                <a:cs typeface="Raleway"/>
                <a:sym typeface="Raleway"/>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73" name="Google Shape;673;p52"/>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52"/>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52"/>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52"/>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52"/>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5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solidFill>
                  <a:schemeClr val="lt1"/>
                </a:solidFill>
                <a:latin typeface="Fredoka One"/>
                <a:ea typeface="Fredoka One"/>
                <a:cs typeface="Fredoka One"/>
                <a:sym typeface="Fredoka One"/>
              </a:defRPr>
            </a:lvl1pPr>
            <a:lvl2pPr lvl="1">
              <a:buNone/>
              <a:defRPr>
                <a:solidFill>
                  <a:schemeClr val="lt1"/>
                </a:solidFill>
                <a:latin typeface="Fredoka One"/>
                <a:ea typeface="Fredoka One"/>
                <a:cs typeface="Fredoka One"/>
                <a:sym typeface="Fredoka One"/>
              </a:defRPr>
            </a:lvl2pPr>
            <a:lvl3pPr lvl="2">
              <a:buNone/>
              <a:defRPr>
                <a:solidFill>
                  <a:schemeClr val="lt1"/>
                </a:solidFill>
                <a:latin typeface="Fredoka One"/>
                <a:ea typeface="Fredoka One"/>
                <a:cs typeface="Fredoka One"/>
                <a:sym typeface="Fredoka One"/>
              </a:defRPr>
            </a:lvl3pPr>
            <a:lvl4pPr lvl="3">
              <a:buNone/>
              <a:defRPr>
                <a:solidFill>
                  <a:schemeClr val="lt1"/>
                </a:solidFill>
                <a:latin typeface="Fredoka One"/>
                <a:ea typeface="Fredoka One"/>
                <a:cs typeface="Fredoka One"/>
                <a:sym typeface="Fredoka One"/>
              </a:defRPr>
            </a:lvl4pPr>
            <a:lvl5pPr lvl="4">
              <a:buNone/>
              <a:defRPr>
                <a:solidFill>
                  <a:schemeClr val="lt1"/>
                </a:solidFill>
                <a:latin typeface="Fredoka One"/>
                <a:ea typeface="Fredoka One"/>
                <a:cs typeface="Fredoka One"/>
                <a:sym typeface="Fredoka One"/>
              </a:defRPr>
            </a:lvl5pPr>
            <a:lvl6pPr lvl="5">
              <a:buNone/>
              <a:defRPr>
                <a:solidFill>
                  <a:schemeClr val="lt1"/>
                </a:solidFill>
                <a:latin typeface="Fredoka One"/>
                <a:ea typeface="Fredoka One"/>
                <a:cs typeface="Fredoka One"/>
                <a:sym typeface="Fredoka One"/>
              </a:defRPr>
            </a:lvl6pPr>
            <a:lvl7pPr lvl="6">
              <a:buNone/>
              <a:defRPr>
                <a:solidFill>
                  <a:schemeClr val="lt1"/>
                </a:solidFill>
                <a:latin typeface="Fredoka One"/>
                <a:ea typeface="Fredoka One"/>
                <a:cs typeface="Fredoka One"/>
                <a:sym typeface="Fredoka One"/>
              </a:defRPr>
            </a:lvl7pPr>
            <a:lvl8pPr lvl="7">
              <a:buNone/>
              <a:defRPr>
                <a:solidFill>
                  <a:schemeClr val="lt1"/>
                </a:solidFill>
                <a:latin typeface="Fredoka One"/>
                <a:ea typeface="Fredoka One"/>
                <a:cs typeface="Fredoka One"/>
                <a:sym typeface="Fredoka One"/>
              </a:defRPr>
            </a:lvl8pPr>
            <a:lvl9pPr lvl="8">
              <a:buNone/>
              <a:defRPr>
                <a:solidFill>
                  <a:schemeClr val="lt1"/>
                </a:solidFill>
                <a:latin typeface="Fredoka One"/>
                <a:ea typeface="Fredoka One"/>
                <a:cs typeface="Fredoka One"/>
                <a:sym typeface="Fredoka 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9"/>
        <p:cNvGrpSpPr/>
        <p:nvPr/>
      </p:nvGrpSpPr>
      <p:grpSpPr>
        <a:xfrm>
          <a:off x="0" y="0"/>
          <a:ext cx="0" cy="0"/>
          <a:chOff x="0" y="0"/>
          <a:chExt cx="0" cy="0"/>
        </a:xfrm>
      </p:grpSpPr>
      <p:grpSp>
        <p:nvGrpSpPr>
          <p:cNvPr id="680" name="Google Shape;680;p53"/>
          <p:cNvGrpSpPr/>
          <p:nvPr/>
        </p:nvGrpSpPr>
        <p:grpSpPr>
          <a:xfrm rot="2506023">
            <a:off x="1699518" y="-937675"/>
            <a:ext cx="9083674" cy="8733375"/>
            <a:chOff x="1786775" y="1002200"/>
            <a:chExt cx="3861800" cy="3712875"/>
          </a:xfrm>
        </p:grpSpPr>
        <p:sp>
          <p:nvSpPr>
            <p:cNvPr id="681" name="Google Shape;681;p5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5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5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4" name="Google Shape;684;p53"/>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sz="6700">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685" name="Google Shape;685;p53"/>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686" name="Google Shape;686;p5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7"/>
        <p:cNvGrpSpPr/>
        <p:nvPr/>
      </p:nvGrpSpPr>
      <p:grpSpPr>
        <a:xfrm>
          <a:off x="0" y="0"/>
          <a:ext cx="0" cy="0"/>
          <a:chOff x="0" y="0"/>
          <a:chExt cx="0" cy="0"/>
        </a:xfrm>
      </p:grpSpPr>
      <p:sp>
        <p:nvSpPr>
          <p:cNvPr id="688" name="Google Shape;688;p5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689"/>
        <p:cNvGrpSpPr/>
        <p:nvPr/>
      </p:nvGrpSpPr>
      <p:grpSpPr>
        <a:xfrm>
          <a:off x="0" y="0"/>
          <a:ext cx="0" cy="0"/>
          <a:chOff x="0" y="0"/>
          <a:chExt cx="0" cy="0"/>
        </a:xfrm>
      </p:grpSpPr>
      <p:sp>
        <p:nvSpPr>
          <p:cNvPr id="690" name="Google Shape;690;p55"/>
          <p:cNvSpPr/>
          <p:nvPr/>
        </p:nvSpPr>
        <p:spPr>
          <a:xfrm rot="277728">
            <a:off x="815196" y="-3194791"/>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55"/>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92" name="Google Shape;692;p5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693"/>
        <p:cNvGrpSpPr/>
        <p:nvPr/>
      </p:nvGrpSpPr>
      <p:grpSpPr>
        <a:xfrm>
          <a:off x="0" y="0"/>
          <a:ext cx="0" cy="0"/>
          <a:chOff x="0" y="0"/>
          <a:chExt cx="0" cy="0"/>
        </a:xfrm>
      </p:grpSpPr>
      <p:grpSp>
        <p:nvGrpSpPr>
          <p:cNvPr id="694" name="Google Shape;694;p56"/>
          <p:cNvGrpSpPr/>
          <p:nvPr/>
        </p:nvGrpSpPr>
        <p:grpSpPr>
          <a:xfrm rot="1351513">
            <a:off x="-557413" y="-3153640"/>
            <a:ext cx="13306474" cy="12793328"/>
            <a:chOff x="1786775" y="1002200"/>
            <a:chExt cx="3861800" cy="3712875"/>
          </a:xfrm>
        </p:grpSpPr>
        <p:sp>
          <p:nvSpPr>
            <p:cNvPr id="695" name="Google Shape;695;p5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5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5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8" name="Google Shape;698;p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699" name="Google Shape;699;p56"/>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700"/>
        <p:cNvGrpSpPr/>
        <p:nvPr/>
      </p:nvGrpSpPr>
      <p:grpSpPr>
        <a:xfrm>
          <a:off x="0" y="0"/>
          <a:ext cx="0" cy="0"/>
          <a:chOff x="0" y="0"/>
          <a:chExt cx="0" cy="0"/>
        </a:xfrm>
      </p:grpSpPr>
      <p:grpSp>
        <p:nvGrpSpPr>
          <p:cNvPr id="701" name="Google Shape;701;p57"/>
          <p:cNvGrpSpPr/>
          <p:nvPr/>
        </p:nvGrpSpPr>
        <p:grpSpPr>
          <a:xfrm rot="-2808558" flipH="1">
            <a:off x="-1026544" y="-2548459"/>
            <a:ext cx="12774326" cy="12406470"/>
            <a:chOff x="1786775" y="1002200"/>
            <a:chExt cx="3861800" cy="3712875"/>
          </a:xfrm>
        </p:grpSpPr>
        <p:sp>
          <p:nvSpPr>
            <p:cNvPr id="702" name="Google Shape;702;p5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5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04" name="Google Shape;704;p5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5" name="Google Shape;705;p5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706" name="Google Shape;706;p57"/>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07" name="Google Shape;707;p57"/>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08" name="Google Shape;708;p57"/>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09" name="Google Shape;709;p57"/>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A5B7C6"/>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10" name="Google Shape;710;p57"/>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445D7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11" name="Google Shape;711;p57"/>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Clr>
                <a:schemeClr val="accent3"/>
              </a:buClr>
              <a:buSzPts val="3700"/>
              <a:buNone/>
              <a:defRPr sz="3700">
                <a:solidFill>
                  <a:schemeClr val="accent3"/>
                </a:solidFill>
              </a:defRPr>
            </a:lvl2pPr>
            <a:lvl3pPr lvl="2" algn="ctr" rtl="0">
              <a:lnSpc>
                <a:spcPct val="100000"/>
              </a:lnSpc>
              <a:spcBef>
                <a:spcPts val="0"/>
              </a:spcBef>
              <a:spcAft>
                <a:spcPts val="0"/>
              </a:spcAft>
              <a:buClr>
                <a:schemeClr val="accent3"/>
              </a:buClr>
              <a:buSzPts val="3700"/>
              <a:buNone/>
              <a:defRPr sz="3700">
                <a:solidFill>
                  <a:schemeClr val="accent3"/>
                </a:solidFill>
              </a:defRPr>
            </a:lvl3pPr>
            <a:lvl4pPr lvl="3" algn="ctr" rtl="0">
              <a:lnSpc>
                <a:spcPct val="100000"/>
              </a:lnSpc>
              <a:spcBef>
                <a:spcPts val="0"/>
              </a:spcBef>
              <a:spcAft>
                <a:spcPts val="0"/>
              </a:spcAft>
              <a:buClr>
                <a:schemeClr val="accent3"/>
              </a:buClr>
              <a:buSzPts val="3700"/>
              <a:buNone/>
              <a:defRPr sz="3700">
                <a:solidFill>
                  <a:schemeClr val="accent3"/>
                </a:solidFill>
              </a:defRPr>
            </a:lvl4pPr>
            <a:lvl5pPr lvl="4" algn="ctr" rtl="0">
              <a:lnSpc>
                <a:spcPct val="100000"/>
              </a:lnSpc>
              <a:spcBef>
                <a:spcPts val="0"/>
              </a:spcBef>
              <a:spcAft>
                <a:spcPts val="0"/>
              </a:spcAft>
              <a:buClr>
                <a:schemeClr val="accent3"/>
              </a:buClr>
              <a:buSzPts val="3700"/>
              <a:buNone/>
              <a:defRPr sz="3700">
                <a:solidFill>
                  <a:schemeClr val="accent3"/>
                </a:solidFill>
              </a:defRPr>
            </a:lvl5pPr>
            <a:lvl6pPr lvl="5" algn="ctr" rtl="0">
              <a:lnSpc>
                <a:spcPct val="100000"/>
              </a:lnSpc>
              <a:spcBef>
                <a:spcPts val="0"/>
              </a:spcBef>
              <a:spcAft>
                <a:spcPts val="0"/>
              </a:spcAft>
              <a:buClr>
                <a:schemeClr val="accent3"/>
              </a:buClr>
              <a:buSzPts val="3700"/>
              <a:buNone/>
              <a:defRPr sz="3700">
                <a:solidFill>
                  <a:schemeClr val="accent3"/>
                </a:solidFill>
              </a:defRPr>
            </a:lvl6pPr>
            <a:lvl7pPr lvl="6" algn="ctr" rtl="0">
              <a:lnSpc>
                <a:spcPct val="100000"/>
              </a:lnSpc>
              <a:spcBef>
                <a:spcPts val="0"/>
              </a:spcBef>
              <a:spcAft>
                <a:spcPts val="0"/>
              </a:spcAft>
              <a:buClr>
                <a:schemeClr val="accent3"/>
              </a:buClr>
              <a:buSzPts val="3700"/>
              <a:buNone/>
              <a:defRPr sz="3700">
                <a:solidFill>
                  <a:schemeClr val="accent3"/>
                </a:solidFill>
              </a:defRPr>
            </a:lvl7pPr>
            <a:lvl8pPr lvl="7" algn="ctr" rtl="0">
              <a:lnSpc>
                <a:spcPct val="100000"/>
              </a:lnSpc>
              <a:spcBef>
                <a:spcPts val="0"/>
              </a:spcBef>
              <a:spcAft>
                <a:spcPts val="0"/>
              </a:spcAft>
              <a:buClr>
                <a:schemeClr val="accent3"/>
              </a:buClr>
              <a:buSzPts val="3700"/>
              <a:buNone/>
              <a:defRPr sz="3700">
                <a:solidFill>
                  <a:schemeClr val="accent3"/>
                </a:solidFill>
              </a:defRPr>
            </a:lvl8pPr>
            <a:lvl9pPr lvl="8" algn="ctr" rtl="0">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712" name="Google Shape;712;p5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text lines">
  <p:cSld name="CUSTOM_3">
    <p:spTree>
      <p:nvGrpSpPr>
        <p:cNvPr id="1" name="Shape 713"/>
        <p:cNvGrpSpPr/>
        <p:nvPr/>
      </p:nvGrpSpPr>
      <p:grpSpPr>
        <a:xfrm>
          <a:off x="0" y="0"/>
          <a:ext cx="0" cy="0"/>
          <a:chOff x="0" y="0"/>
          <a:chExt cx="0" cy="0"/>
        </a:xfrm>
      </p:grpSpPr>
      <p:grpSp>
        <p:nvGrpSpPr>
          <p:cNvPr id="714" name="Google Shape;714;p58"/>
          <p:cNvGrpSpPr/>
          <p:nvPr/>
        </p:nvGrpSpPr>
        <p:grpSpPr>
          <a:xfrm rot="1351459">
            <a:off x="282611" y="-3204088"/>
            <a:ext cx="12754533" cy="12262187"/>
            <a:chOff x="1786775" y="1002200"/>
            <a:chExt cx="3861800" cy="3712875"/>
          </a:xfrm>
        </p:grpSpPr>
        <p:sp>
          <p:nvSpPr>
            <p:cNvPr id="715" name="Google Shape;715;p5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5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5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8" name="Google Shape;718;p5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rgbClr val="FFFFFF"/>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719" name="Google Shape;719;p58"/>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0" name="Google Shape;720;p58"/>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1" name="Google Shape;721;p58"/>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2" name="Google Shape;722;p58"/>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3" name="Google Shape;723;p58"/>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4" name="Google Shape;724;p58"/>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5" name="Google Shape;725;p58"/>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6" name="Google Shape;726;p58"/>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27" name="Google Shape;727;p5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728"/>
        <p:cNvGrpSpPr/>
        <p:nvPr/>
      </p:nvGrpSpPr>
      <p:grpSpPr>
        <a:xfrm>
          <a:off x="0" y="0"/>
          <a:ext cx="0" cy="0"/>
          <a:chOff x="0" y="0"/>
          <a:chExt cx="0" cy="0"/>
        </a:xfrm>
      </p:grpSpPr>
      <p:sp>
        <p:nvSpPr>
          <p:cNvPr id="729" name="Google Shape;729;p5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rgbClr val="FFFFFF"/>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730" name="Google Shape;730;p59"/>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1" name="Google Shape;731;p59"/>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2" name="Google Shape;732;p59"/>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3" name="Google Shape;733;p59"/>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4" name="Google Shape;734;p59"/>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5" name="Google Shape;735;p59"/>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6" name="Google Shape;736;p59"/>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7" name="Google Shape;737;p59"/>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8" name="Google Shape;738;p59"/>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39" name="Google Shape;739;p59"/>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40" name="Google Shape;740;p59"/>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41" name="Google Shape;741;p59"/>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42" name="Google Shape;742;p59"/>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743" name="Google Shape;743;p59"/>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744" name="Google Shape;744;p59"/>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745" name="Google Shape;745;p59"/>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746" name="Google Shape;746;p59"/>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747" name="Google Shape;747;p59"/>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748" name="Google Shape;748;p5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749"/>
        <p:cNvGrpSpPr/>
        <p:nvPr/>
      </p:nvGrpSpPr>
      <p:grpSpPr>
        <a:xfrm>
          <a:off x="0" y="0"/>
          <a:ext cx="0" cy="0"/>
          <a:chOff x="0" y="0"/>
          <a:chExt cx="0" cy="0"/>
        </a:xfrm>
      </p:grpSpPr>
      <p:sp>
        <p:nvSpPr>
          <p:cNvPr id="750" name="Google Shape;750;p60"/>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751" name="Google Shape;751;p60"/>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752"/>
        <p:cNvGrpSpPr/>
        <p:nvPr/>
      </p:nvGrpSpPr>
      <p:grpSpPr>
        <a:xfrm>
          <a:off x="0" y="0"/>
          <a:ext cx="0" cy="0"/>
          <a:chOff x="0" y="0"/>
          <a:chExt cx="0" cy="0"/>
        </a:xfrm>
      </p:grpSpPr>
      <p:sp>
        <p:nvSpPr>
          <p:cNvPr id="753" name="Google Shape;753;p61"/>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6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a:solidFill>
                  <a:srgbClr val="FFFFFF"/>
                </a:solidFill>
              </a:defRPr>
            </a:lvl1pPr>
            <a:lvl2pPr lvl="1" algn="ctr" rtl="0">
              <a:lnSpc>
                <a:spcPct val="100000"/>
              </a:lnSpc>
              <a:spcBef>
                <a:spcPts val="0"/>
              </a:spcBef>
              <a:spcAft>
                <a:spcPts val="0"/>
              </a:spcAft>
              <a:buClr>
                <a:srgbClr val="FFFFFF"/>
              </a:buClr>
              <a:buSzPts val="3700"/>
              <a:buNone/>
              <a:defRPr>
                <a:solidFill>
                  <a:srgbClr val="FFFFFF"/>
                </a:solidFill>
              </a:defRPr>
            </a:lvl2pPr>
            <a:lvl3pPr lvl="2" algn="ctr" rtl="0">
              <a:lnSpc>
                <a:spcPct val="100000"/>
              </a:lnSpc>
              <a:spcBef>
                <a:spcPts val="0"/>
              </a:spcBef>
              <a:spcAft>
                <a:spcPts val="0"/>
              </a:spcAft>
              <a:buClr>
                <a:srgbClr val="FFFFFF"/>
              </a:buClr>
              <a:buSzPts val="3700"/>
              <a:buNone/>
              <a:defRPr>
                <a:solidFill>
                  <a:srgbClr val="FFFFFF"/>
                </a:solidFill>
              </a:defRPr>
            </a:lvl3pPr>
            <a:lvl4pPr lvl="3" algn="ctr" rtl="0">
              <a:lnSpc>
                <a:spcPct val="100000"/>
              </a:lnSpc>
              <a:spcBef>
                <a:spcPts val="0"/>
              </a:spcBef>
              <a:spcAft>
                <a:spcPts val="0"/>
              </a:spcAft>
              <a:buClr>
                <a:srgbClr val="FFFFFF"/>
              </a:buClr>
              <a:buSzPts val="3700"/>
              <a:buNone/>
              <a:defRPr>
                <a:solidFill>
                  <a:srgbClr val="FFFFFF"/>
                </a:solidFill>
              </a:defRPr>
            </a:lvl4pPr>
            <a:lvl5pPr lvl="4" algn="ctr" rtl="0">
              <a:lnSpc>
                <a:spcPct val="100000"/>
              </a:lnSpc>
              <a:spcBef>
                <a:spcPts val="0"/>
              </a:spcBef>
              <a:spcAft>
                <a:spcPts val="0"/>
              </a:spcAft>
              <a:buClr>
                <a:srgbClr val="FFFFFF"/>
              </a:buClr>
              <a:buSzPts val="3700"/>
              <a:buNone/>
              <a:defRPr>
                <a:solidFill>
                  <a:srgbClr val="FFFFFF"/>
                </a:solidFill>
              </a:defRPr>
            </a:lvl5pPr>
            <a:lvl6pPr lvl="5" algn="ctr" rtl="0">
              <a:lnSpc>
                <a:spcPct val="100000"/>
              </a:lnSpc>
              <a:spcBef>
                <a:spcPts val="0"/>
              </a:spcBef>
              <a:spcAft>
                <a:spcPts val="0"/>
              </a:spcAft>
              <a:buClr>
                <a:srgbClr val="FFFFFF"/>
              </a:buClr>
              <a:buSzPts val="3700"/>
              <a:buNone/>
              <a:defRPr>
                <a:solidFill>
                  <a:srgbClr val="FFFFFF"/>
                </a:solidFill>
              </a:defRPr>
            </a:lvl6pPr>
            <a:lvl7pPr lvl="6" algn="ctr" rtl="0">
              <a:lnSpc>
                <a:spcPct val="100000"/>
              </a:lnSpc>
              <a:spcBef>
                <a:spcPts val="0"/>
              </a:spcBef>
              <a:spcAft>
                <a:spcPts val="0"/>
              </a:spcAft>
              <a:buClr>
                <a:srgbClr val="FFFFFF"/>
              </a:buClr>
              <a:buSzPts val="3700"/>
              <a:buNone/>
              <a:defRPr>
                <a:solidFill>
                  <a:srgbClr val="FFFFFF"/>
                </a:solidFill>
              </a:defRPr>
            </a:lvl7pPr>
            <a:lvl8pPr lvl="7" algn="ctr" rtl="0">
              <a:lnSpc>
                <a:spcPct val="100000"/>
              </a:lnSpc>
              <a:spcBef>
                <a:spcPts val="0"/>
              </a:spcBef>
              <a:spcAft>
                <a:spcPts val="0"/>
              </a:spcAft>
              <a:buClr>
                <a:srgbClr val="FFFFFF"/>
              </a:buClr>
              <a:buSzPts val="3700"/>
              <a:buNone/>
              <a:defRPr>
                <a:solidFill>
                  <a:srgbClr val="FFFFFF"/>
                </a:solidFill>
              </a:defRPr>
            </a:lvl8pPr>
            <a:lvl9pPr lvl="8" algn="ctr" rtl="0">
              <a:lnSpc>
                <a:spcPct val="100000"/>
              </a:lnSpc>
              <a:spcBef>
                <a:spcPts val="0"/>
              </a:spcBef>
              <a:spcAft>
                <a:spcPts val="0"/>
              </a:spcAft>
              <a:buClr>
                <a:srgbClr val="FFFFFF"/>
              </a:buClr>
              <a:buSzPts val="3700"/>
              <a:buNone/>
              <a:defRPr>
                <a:solidFill>
                  <a:srgbClr val="FFFFFF"/>
                </a:solidFill>
              </a:defRPr>
            </a:lvl9pPr>
          </a:lstStyle>
          <a:p>
            <a:endParaRPr/>
          </a:p>
        </p:txBody>
      </p:sp>
      <p:sp>
        <p:nvSpPr>
          <p:cNvPr id="755" name="Google Shape;755;p61"/>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56" name="Google Shape;756;p61"/>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57" name="Google Shape;757;p61"/>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58" name="Google Shape;758;p61"/>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59" name="Google Shape;759;p61"/>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60" name="Google Shape;760;p61"/>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61" name="Google Shape;761;p6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2" name="Google Shape;62;p7"/>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3" name="Google Shape;63;p7"/>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1900">
                <a:latin typeface="Raleway"/>
                <a:ea typeface="Raleway"/>
                <a:cs typeface="Raleway"/>
                <a:sym typeface="Raleway"/>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4" name="Google Shape;64;p7"/>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5" name="Google Shape;65;p7"/>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6" name="Google Shape;66;p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762"/>
        <p:cNvGrpSpPr/>
        <p:nvPr/>
      </p:nvGrpSpPr>
      <p:grpSpPr>
        <a:xfrm>
          <a:off x="0" y="0"/>
          <a:ext cx="0" cy="0"/>
          <a:chOff x="0" y="0"/>
          <a:chExt cx="0" cy="0"/>
        </a:xfrm>
      </p:grpSpPr>
      <p:sp>
        <p:nvSpPr>
          <p:cNvPr id="763" name="Google Shape;763;p62"/>
          <p:cNvSpPr/>
          <p:nvPr/>
        </p:nvSpPr>
        <p:spPr>
          <a:xfrm rot="277628">
            <a:off x="359347" y="-3391271"/>
            <a:ext cx="14442704" cy="13768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62"/>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765" name="Google Shape;765;p62"/>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66" name="Google Shape;766;p62"/>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67" name="Google Shape;767;p62"/>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68" name="Google Shape;768;p62"/>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69" name="Google Shape;769;p62"/>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70" name="Google Shape;770;p62"/>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71" name="Google Shape;771;p62"/>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72" name="Google Shape;772;p62"/>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73" name="Google Shape;773;p6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774"/>
        <p:cNvGrpSpPr/>
        <p:nvPr/>
      </p:nvGrpSpPr>
      <p:grpSpPr>
        <a:xfrm>
          <a:off x="0" y="0"/>
          <a:ext cx="0" cy="0"/>
          <a:chOff x="0" y="0"/>
          <a:chExt cx="0" cy="0"/>
        </a:xfrm>
      </p:grpSpPr>
      <p:grpSp>
        <p:nvGrpSpPr>
          <p:cNvPr id="775" name="Google Shape;775;p63"/>
          <p:cNvGrpSpPr/>
          <p:nvPr/>
        </p:nvGrpSpPr>
        <p:grpSpPr>
          <a:xfrm rot="1351464">
            <a:off x="-1240902" y="-3942332"/>
            <a:ext cx="14673910" cy="14108031"/>
            <a:chOff x="1786775" y="1002200"/>
            <a:chExt cx="3861800" cy="3712875"/>
          </a:xfrm>
        </p:grpSpPr>
        <p:sp>
          <p:nvSpPr>
            <p:cNvPr id="776" name="Google Shape;776;p63"/>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6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6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9" name="Google Shape;779;p6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780" name="Google Shape;780;p6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781"/>
        <p:cNvGrpSpPr/>
        <p:nvPr/>
      </p:nvGrpSpPr>
      <p:grpSpPr>
        <a:xfrm>
          <a:off x="0" y="0"/>
          <a:ext cx="0" cy="0"/>
          <a:chOff x="0" y="0"/>
          <a:chExt cx="0" cy="0"/>
        </a:xfrm>
      </p:grpSpPr>
      <p:sp>
        <p:nvSpPr>
          <p:cNvPr id="782" name="Google Shape;782;p6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783" name="Google Shape;783;p64"/>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84" name="Google Shape;784;p64"/>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85" name="Google Shape;785;p64"/>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86" name="Google Shape;786;p64"/>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87" name="Google Shape;787;p64"/>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88" name="Google Shape;788;p64"/>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89" name="Google Shape;789;p6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3">
  <p:cSld name="CUSTOM_10">
    <p:spTree>
      <p:nvGrpSpPr>
        <p:cNvPr id="1" name="Shape 790"/>
        <p:cNvGrpSpPr/>
        <p:nvPr/>
      </p:nvGrpSpPr>
      <p:grpSpPr>
        <a:xfrm>
          <a:off x="0" y="0"/>
          <a:ext cx="0" cy="0"/>
          <a:chOff x="0" y="0"/>
          <a:chExt cx="0" cy="0"/>
        </a:xfrm>
      </p:grpSpPr>
      <p:sp>
        <p:nvSpPr>
          <p:cNvPr id="791" name="Google Shape;791;p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792" name="Google Shape;792;p65"/>
          <p:cNvSpPr txBox="1">
            <a:spLocks noGrp="1"/>
          </p:cNvSpPr>
          <p:nvPr>
            <p:ph type="subTitle" idx="1"/>
          </p:nvPr>
        </p:nvSpPr>
        <p:spPr>
          <a:xfrm>
            <a:off x="875000" y="341899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93" name="Google Shape;793;p65"/>
          <p:cNvSpPr txBox="1">
            <a:spLocks noGrp="1"/>
          </p:cNvSpPr>
          <p:nvPr>
            <p:ph type="subTitle" idx="2"/>
          </p:nvPr>
        </p:nvSpPr>
        <p:spPr>
          <a:xfrm>
            <a:off x="4896567" y="4245867"/>
            <a:ext cx="2398800" cy="1148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794" name="Google Shape;794;p65"/>
          <p:cNvSpPr txBox="1">
            <a:spLocks noGrp="1"/>
          </p:cNvSpPr>
          <p:nvPr>
            <p:ph type="subTitle" idx="3"/>
          </p:nvPr>
        </p:nvSpPr>
        <p:spPr>
          <a:xfrm>
            <a:off x="1285233" y="4245867"/>
            <a:ext cx="2398800" cy="1148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795" name="Google Shape;795;p65"/>
          <p:cNvSpPr txBox="1">
            <a:spLocks noGrp="1"/>
          </p:cNvSpPr>
          <p:nvPr>
            <p:ph type="subTitle" idx="4"/>
          </p:nvPr>
        </p:nvSpPr>
        <p:spPr>
          <a:xfrm>
            <a:off x="8508034" y="4245867"/>
            <a:ext cx="2398800" cy="11484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796" name="Google Shape;796;p65"/>
          <p:cNvSpPr txBox="1">
            <a:spLocks noGrp="1"/>
          </p:cNvSpPr>
          <p:nvPr>
            <p:ph type="subTitle" idx="5"/>
          </p:nvPr>
        </p:nvSpPr>
        <p:spPr>
          <a:xfrm>
            <a:off x="4481800" y="3875232"/>
            <a:ext cx="3228300" cy="4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97" name="Google Shape;797;p65"/>
          <p:cNvSpPr txBox="1">
            <a:spLocks noGrp="1"/>
          </p:cNvSpPr>
          <p:nvPr>
            <p:ph type="subTitle" idx="6"/>
          </p:nvPr>
        </p:nvSpPr>
        <p:spPr>
          <a:xfrm>
            <a:off x="4481800" y="341899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98" name="Google Shape;798;p65"/>
          <p:cNvSpPr txBox="1">
            <a:spLocks noGrp="1"/>
          </p:cNvSpPr>
          <p:nvPr>
            <p:ph type="subTitle" idx="7"/>
          </p:nvPr>
        </p:nvSpPr>
        <p:spPr>
          <a:xfrm>
            <a:off x="8088600" y="3875232"/>
            <a:ext cx="3228300" cy="4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99" name="Google Shape;799;p65"/>
          <p:cNvSpPr txBox="1">
            <a:spLocks noGrp="1"/>
          </p:cNvSpPr>
          <p:nvPr>
            <p:ph type="subTitle" idx="8"/>
          </p:nvPr>
        </p:nvSpPr>
        <p:spPr>
          <a:xfrm>
            <a:off x="8088600" y="341899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00" name="Google Shape;800;p65"/>
          <p:cNvSpPr txBox="1">
            <a:spLocks noGrp="1"/>
          </p:cNvSpPr>
          <p:nvPr>
            <p:ph type="subTitle" idx="9"/>
          </p:nvPr>
        </p:nvSpPr>
        <p:spPr>
          <a:xfrm>
            <a:off x="875000" y="3875232"/>
            <a:ext cx="3228300" cy="4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01" name="Google Shape;801;p6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802"/>
        <p:cNvGrpSpPr/>
        <p:nvPr/>
      </p:nvGrpSpPr>
      <p:grpSpPr>
        <a:xfrm>
          <a:off x="0" y="0"/>
          <a:ext cx="0" cy="0"/>
          <a:chOff x="0" y="0"/>
          <a:chExt cx="0" cy="0"/>
        </a:xfrm>
      </p:grpSpPr>
      <p:grpSp>
        <p:nvGrpSpPr>
          <p:cNvPr id="803" name="Google Shape;803;p66"/>
          <p:cNvGrpSpPr/>
          <p:nvPr/>
        </p:nvGrpSpPr>
        <p:grpSpPr>
          <a:xfrm rot="1351459">
            <a:off x="282611" y="-3204088"/>
            <a:ext cx="12754533" cy="12262187"/>
            <a:chOff x="1786775" y="1002200"/>
            <a:chExt cx="3861800" cy="3712875"/>
          </a:xfrm>
        </p:grpSpPr>
        <p:sp>
          <p:nvSpPr>
            <p:cNvPr id="804" name="Google Shape;804;p6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6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6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7" name="Google Shape;807;p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2"/>
              </a:buClr>
              <a:buSzPts val="3700"/>
              <a:buNone/>
              <a:defRPr>
                <a:solidFill>
                  <a:schemeClr val="accent3"/>
                </a:solidFill>
              </a:defRPr>
            </a:lvl1pPr>
            <a:lvl2pPr lvl="1" algn="l" rtl="0">
              <a:lnSpc>
                <a:spcPct val="100000"/>
              </a:lnSpc>
              <a:spcBef>
                <a:spcPts val="0"/>
              </a:spcBef>
              <a:spcAft>
                <a:spcPts val="0"/>
              </a:spcAft>
              <a:buClr>
                <a:schemeClr val="accent2"/>
              </a:buClr>
              <a:buSzPts val="3700"/>
              <a:buNone/>
              <a:defRPr>
                <a:solidFill>
                  <a:schemeClr val="accent2"/>
                </a:solidFill>
              </a:defRPr>
            </a:lvl2pPr>
            <a:lvl3pPr lvl="2" algn="l" rtl="0">
              <a:lnSpc>
                <a:spcPct val="100000"/>
              </a:lnSpc>
              <a:spcBef>
                <a:spcPts val="0"/>
              </a:spcBef>
              <a:spcAft>
                <a:spcPts val="0"/>
              </a:spcAft>
              <a:buClr>
                <a:schemeClr val="accent2"/>
              </a:buClr>
              <a:buSzPts val="3700"/>
              <a:buNone/>
              <a:defRPr>
                <a:solidFill>
                  <a:schemeClr val="accent2"/>
                </a:solidFill>
              </a:defRPr>
            </a:lvl3pPr>
            <a:lvl4pPr lvl="3" algn="l" rtl="0">
              <a:lnSpc>
                <a:spcPct val="100000"/>
              </a:lnSpc>
              <a:spcBef>
                <a:spcPts val="0"/>
              </a:spcBef>
              <a:spcAft>
                <a:spcPts val="0"/>
              </a:spcAft>
              <a:buClr>
                <a:schemeClr val="accent2"/>
              </a:buClr>
              <a:buSzPts val="3700"/>
              <a:buNone/>
              <a:defRPr>
                <a:solidFill>
                  <a:schemeClr val="accent2"/>
                </a:solidFill>
              </a:defRPr>
            </a:lvl4pPr>
            <a:lvl5pPr lvl="4" algn="l" rtl="0">
              <a:lnSpc>
                <a:spcPct val="100000"/>
              </a:lnSpc>
              <a:spcBef>
                <a:spcPts val="0"/>
              </a:spcBef>
              <a:spcAft>
                <a:spcPts val="0"/>
              </a:spcAft>
              <a:buClr>
                <a:schemeClr val="accent2"/>
              </a:buClr>
              <a:buSzPts val="3700"/>
              <a:buNone/>
              <a:defRPr>
                <a:solidFill>
                  <a:schemeClr val="accent2"/>
                </a:solidFill>
              </a:defRPr>
            </a:lvl5pPr>
            <a:lvl6pPr lvl="5" algn="l" rtl="0">
              <a:lnSpc>
                <a:spcPct val="100000"/>
              </a:lnSpc>
              <a:spcBef>
                <a:spcPts val="0"/>
              </a:spcBef>
              <a:spcAft>
                <a:spcPts val="0"/>
              </a:spcAft>
              <a:buClr>
                <a:schemeClr val="accent2"/>
              </a:buClr>
              <a:buSzPts val="3700"/>
              <a:buNone/>
              <a:defRPr>
                <a:solidFill>
                  <a:schemeClr val="accent2"/>
                </a:solidFill>
              </a:defRPr>
            </a:lvl6pPr>
            <a:lvl7pPr lvl="6" algn="l" rtl="0">
              <a:lnSpc>
                <a:spcPct val="100000"/>
              </a:lnSpc>
              <a:spcBef>
                <a:spcPts val="0"/>
              </a:spcBef>
              <a:spcAft>
                <a:spcPts val="0"/>
              </a:spcAft>
              <a:buClr>
                <a:schemeClr val="accent2"/>
              </a:buClr>
              <a:buSzPts val="3700"/>
              <a:buNone/>
              <a:defRPr>
                <a:solidFill>
                  <a:schemeClr val="accent2"/>
                </a:solidFill>
              </a:defRPr>
            </a:lvl7pPr>
            <a:lvl8pPr lvl="7" algn="l" rtl="0">
              <a:lnSpc>
                <a:spcPct val="100000"/>
              </a:lnSpc>
              <a:spcBef>
                <a:spcPts val="0"/>
              </a:spcBef>
              <a:spcAft>
                <a:spcPts val="0"/>
              </a:spcAft>
              <a:buClr>
                <a:schemeClr val="accent2"/>
              </a:buClr>
              <a:buSzPts val="3700"/>
              <a:buNone/>
              <a:defRPr>
                <a:solidFill>
                  <a:schemeClr val="accent2"/>
                </a:solidFill>
              </a:defRPr>
            </a:lvl8pPr>
            <a:lvl9pPr lvl="8" algn="l" rtl="0">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808" name="Google Shape;808;p66"/>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809"/>
        <p:cNvGrpSpPr/>
        <p:nvPr/>
      </p:nvGrpSpPr>
      <p:grpSpPr>
        <a:xfrm>
          <a:off x="0" y="0"/>
          <a:ext cx="0" cy="0"/>
          <a:chOff x="0" y="0"/>
          <a:chExt cx="0" cy="0"/>
        </a:xfrm>
      </p:grpSpPr>
      <p:grpSp>
        <p:nvGrpSpPr>
          <p:cNvPr id="810" name="Google Shape;810;p67"/>
          <p:cNvGrpSpPr/>
          <p:nvPr/>
        </p:nvGrpSpPr>
        <p:grpSpPr>
          <a:xfrm rot="1351501">
            <a:off x="-731815" y="-3453036"/>
            <a:ext cx="13656383" cy="13128915"/>
            <a:chOff x="1786775" y="1002200"/>
            <a:chExt cx="3861800" cy="3712875"/>
          </a:xfrm>
        </p:grpSpPr>
        <p:sp>
          <p:nvSpPr>
            <p:cNvPr id="811" name="Google Shape;811;p67"/>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67"/>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67"/>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4" name="Google Shape;814;p67"/>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ctr" rtl="0">
              <a:lnSpc>
                <a:spcPct val="100000"/>
              </a:lnSpc>
              <a:spcBef>
                <a:spcPts val="0"/>
              </a:spcBef>
              <a:spcAft>
                <a:spcPts val="0"/>
              </a:spcAft>
              <a:buClr>
                <a:schemeClr val="accent3"/>
              </a:buClr>
              <a:buSzPts val="3700"/>
              <a:buNone/>
              <a:defRPr>
                <a:solidFill>
                  <a:schemeClr val="accent3"/>
                </a:solidFill>
              </a:defRPr>
            </a:lvl2pPr>
            <a:lvl3pPr lvl="2" algn="ctr" rtl="0">
              <a:lnSpc>
                <a:spcPct val="100000"/>
              </a:lnSpc>
              <a:spcBef>
                <a:spcPts val="0"/>
              </a:spcBef>
              <a:spcAft>
                <a:spcPts val="0"/>
              </a:spcAft>
              <a:buClr>
                <a:schemeClr val="accent3"/>
              </a:buClr>
              <a:buSzPts val="3700"/>
              <a:buNone/>
              <a:defRPr>
                <a:solidFill>
                  <a:schemeClr val="accent3"/>
                </a:solidFill>
              </a:defRPr>
            </a:lvl3pPr>
            <a:lvl4pPr lvl="3" algn="ctr" rtl="0">
              <a:lnSpc>
                <a:spcPct val="100000"/>
              </a:lnSpc>
              <a:spcBef>
                <a:spcPts val="0"/>
              </a:spcBef>
              <a:spcAft>
                <a:spcPts val="0"/>
              </a:spcAft>
              <a:buClr>
                <a:schemeClr val="accent3"/>
              </a:buClr>
              <a:buSzPts val="3700"/>
              <a:buNone/>
              <a:defRPr>
                <a:solidFill>
                  <a:schemeClr val="accent3"/>
                </a:solidFill>
              </a:defRPr>
            </a:lvl4pPr>
            <a:lvl5pPr lvl="4" algn="ctr" rtl="0">
              <a:lnSpc>
                <a:spcPct val="100000"/>
              </a:lnSpc>
              <a:spcBef>
                <a:spcPts val="0"/>
              </a:spcBef>
              <a:spcAft>
                <a:spcPts val="0"/>
              </a:spcAft>
              <a:buClr>
                <a:schemeClr val="accent3"/>
              </a:buClr>
              <a:buSzPts val="3700"/>
              <a:buNone/>
              <a:defRPr>
                <a:solidFill>
                  <a:schemeClr val="accent3"/>
                </a:solidFill>
              </a:defRPr>
            </a:lvl5pPr>
            <a:lvl6pPr lvl="5" algn="ctr" rtl="0">
              <a:lnSpc>
                <a:spcPct val="100000"/>
              </a:lnSpc>
              <a:spcBef>
                <a:spcPts val="0"/>
              </a:spcBef>
              <a:spcAft>
                <a:spcPts val="0"/>
              </a:spcAft>
              <a:buClr>
                <a:schemeClr val="accent3"/>
              </a:buClr>
              <a:buSzPts val="3700"/>
              <a:buNone/>
              <a:defRPr>
                <a:solidFill>
                  <a:schemeClr val="accent3"/>
                </a:solidFill>
              </a:defRPr>
            </a:lvl6pPr>
            <a:lvl7pPr lvl="6" algn="ctr" rtl="0">
              <a:lnSpc>
                <a:spcPct val="100000"/>
              </a:lnSpc>
              <a:spcBef>
                <a:spcPts val="0"/>
              </a:spcBef>
              <a:spcAft>
                <a:spcPts val="0"/>
              </a:spcAft>
              <a:buClr>
                <a:schemeClr val="accent3"/>
              </a:buClr>
              <a:buSzPts val="3700"/>
              <a:buNone/>
              <a:defRPr>
                <a:solidFill>
                  <a:schemeClr val="accent3"/>
                </a:solidFill>
              </a:defRPr>
            </a:lvl7pPr>
            <a:lvl8pPr lvl="7" algn="ctr" rtl="0">
              <a:lnSpc>
                <a:spcPct val="100000"/>
              </a:lnSpc>
              <a:spcBef>
                <a:spcPts val="0"/>
              </a:spcBef>
              <a:spcAft>
                <a:spcPts val="0"/>
              </a:spcAft>
              <a:buClr>
                <a:schemeClr val="accent3"/>
              </a:buClr>
              <a:buSzPts val="3700"/>
              <a:buNone/>
              <a:defRPr>
                <a:solidFill>
                  <a:schemeClr val="accent3"/>
                </a:solidFill>
              </a:defRPr>
            </a:lvl8pPr>
            <a:lvl9pPr lvl="8" algn="ctr"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815" name="Google Shape;815;p67"/>
          <p:cNvSpPr txBox="1">
            <a:spLocks noGrp="1"/>
          </p:cNvSpPr>
          <p:nvPr>
            <p:ph type="subTitle" idx="1"/>
          </p:nvPr>
        </p:nvSpPr>
        <p:spPr>
          <a:xfrm>
            <a:off x="40184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16" name="Google Shape;816;p67"/>
          <p:cNvSpPr txBox="1">
            <a:spLocks noGrp="1"/>
          </p:cNvSpPr>
          <p:nvPr>
            <p:ph type="subTitle" idx="2"/>
          </p:nvPr>
        </p:nvSpPr>
        <p:spPr>
          <a:xfrm>
            <a:off x="4374539"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17" name="Google Shape;817;p67"/>
          <p:cNvSpPr txBox="1">
            <a:spLocks noGrp="1"/>
          </p:cNvSpPr>
          <p:nvPr>
            <p:ph type="subTitle" idx="3"/>
          </p:nvPr>
        </p:nvSpPr>
        <p:spPr>
          <a:xfrm>
            <a:off x="59649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18" name="Google Shape;818;p67"/>
          <p:cNvSpPr txBox="1">
            <a:spLocks noGrp="1"/>
          </p:cNvSpPr>
          <p:nvPr>
            <p:ph type="subTitle" idx="4"/>
          </p:nvPr>
        </p:nvSpPr>
        <p:spPr>
          <a:xfrm>
            <a:off x="6316483"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19" name="Google Shape;819;p67"/>
          <p:cNvSpPr txBox="1">
            <a:spLocks noGrp="1"/>
          </p:cNvSpPr>
          <p:nvPr>
            <p:ph type="subTitle" idx="5"/>
          </p:nvPr>
        </p:nvSpPr>
        <p:spPr>
          <a:xfrm>
            <a:off x="79114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20" name="Google Shape;820;p67"/>
          <p:cNvSpPr txBox="1">
            <a:spLocks noGrp="1"/>
          </p:cNvSpPr>
          <p:nvPr>
            <p:ph type="subTitle" idx="6"/>
          </p:nvPr>
        </p:nvSpPr>
        <p:spPr>
          <a:xfrm>
            <a:off x="8255907"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21" name="Google Shape;821;p67"/>
          <p:cNvSpPr txBox="1">
            <a:spLocks noGrp="1"/>
          </p:cNvSpPr>
          <p:nvPr>
            <p:ph type="subTitle" idx="7"/>
          </p:nvPr>
        </p:nvSpPr>
        <p:spPr>
          <a:xfrm>
            <a:off x="2071933" y="4186389"/>
            <a:ext cx="2178900" cy="1178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22" name="Google Shape;822;p67"/>
          <p:cNvSpPr txBox="1">
            <a:spLocks noGrp="1"/>
          </p:cNvSpPr>
          <p:nvPr>
            <p:ph type="subTitle" idx="8"/>
          </p:nvPr>
        </p:nvSpPr>
        <p:spPr>
          <a:xfrm>
            <a:off x="2427767" y="2702806"/>
            <a:ext cx="14781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23" name="Google Shape;823;p6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2">
  <p:cSld name="CUSTOM_13">
    <p:spTree>
      <p:nvGrpSpPr>
        <p:cNvPr id="1" name="Shape 824"/>
        <p:cNvGrpSpPr/>
        <p:nvPr/>
      </p:nvGrpSpPr>
      <p:grpSpPr>
        <a:xfrm>
          <a:off x="0" y="0"/>
          <a:ext cx="0" cy="0"/>
          <a:chOff x="0" y="0"/>
          <a:chExt cx="0" cy="0"/>
        </a:xfrm>
      </p:grpSpPr>
      <p:grpSp>
        <p:nvGrpSpPr>
          <p:cNvPr id="825" name="Google Shape;825;p68"/>
          <p:cNvGrpSpPr/>
          <p:nvPr/>
        </p:nvGrpSpPr>
        <p:grpSpPr>
          <a:xfrm rot="1351559">
            <a:off x="-621201" y="-3346165"/>
            <a:ext cx="13434062" cy="12915653"/>
            <a:chOff x="1786775" y="1002200"/>
            <a:chExt cx="3861800" cy="3712875"/>
          </a:xfrm>
        </p:grpSpPr>
        <p:sp>
          <p:nvSpPr>
            <p:cNvPr id="826" name="Google Shape;826;p68"/>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68"/>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68"/>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9" name="Google Shape;829;p6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830" name="Google Shape;830;p68"/>
          <p:cNvSpPr txBox="1">
            <a:spLocks noGrp="1"/>
          </p:cNvSpPr>
          <p:nvPr>
            <p:ph type="subTitle" idx="1"/>
          </p:nvPr>
        </p:nvSpPr>
        <p:spPr>
          <a:xfrm>
            <a:off x="3404667" y="3523017"/>
            <a:ext cx="2610000" cy="10281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31" name="Google Shape;831;p68"/>
          <p:cNvSpPr txBox="1">
            <a:spLocks noGrp="1"/>
          </p:cNvSpPr>
          <p:nvPr>
            <p:ph type="subTitle" idx="2"/>
          </p:nvPr>
        </p:nvSpPr>
        <p:spPr>
          <a:xfrm>
            <a:off x="3404667" y="2911183"/>
            <a:ext cx="26100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32" name="Google Shape;832;p68"/>
          <p:cNvSpPr txBox="1">
            <a:spLocks noGrp="1"/>
          </p:cNvSpPr>
          <p:nvPr>
            <p:ph type="subTitle" idx="3"/>
          </p:nvPr>
        </p:nvSpPr>
        <p:spPr>
          <a:xfrm>
            <a:off x="8725195" y="3523017"/>
            <a:ext cx="2610000" cy="10281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33" name="Google Shape;833;p68"/>
          <p:cNvSpPr txBox="1">
            <a:spLocks noGrp="1"/>
          </p:cNvSpPr>
          <p:nvPr>
            <p:ph type="subTitle" idx="4"/>
          </p:nvPr>
        </p:nvSpPr>
        <p:spPr>
          <a:xfrm>
            <a:off x="8725185" y="2911183"/>
            <a:ext cx="26100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34" name="Google Shape;834;p6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text lines 2">
  <p:cSld name="CUSTOM_14">
    <p:spTree>
      <p:nvGrpSpPr>
        <p:cNvPr id="1" name="Shape 835"/>
        <p:cNvGrpSpPr/>
        <p:nvPr/>
      </p:nvGrpSpPr>
      <p:grpSpPr>
        <a:xfrm>
          <a:off x="0" y="0"/>
          <a:ext cx="0" cy="0"/>
          <a:chOff x="0" y="0"/>
          <a:chExt cx="0" cy="0"/>
        </a:xfrm>
      </p:grpSpPr>
      <p:grpSp>
        <p:nvGrpSpPr>
          <p:cNvPr id="836" name="Google Shape;836;p69"/>
          <p:cNvGrpSpPr/>
          <p:nvPr/>
        </p:nvGrpSpPr>
        <p:grpSpPr>
          <a:xfrm rot="1351464">
            <a:off x="-1240902" y="-3942332"/>
            <a:ext cx="14673910" cy="14108031"/>
            <a:chOff x="1786775" y="1002200"/>
            <a:chExt cx="3861800" cy="3712875"/>
          </a:xfrm>
        </p:grpSpPr>
        <p:sp>
          <p:nvSpPr>
            <p:cNvPr id="837" name="Google Shape;837;p69"/>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6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6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0" name="Google Shape;840;p69"/>
          <p:cNvSpPr txBox="1">
            <a:spLocks noGrp="1"/>
          </p:cNvSpPr>
          <p:nvPr>
            <p:ph type="subTitle" idx="1"/>
          </p:nvPr>
        </p:nvSpPr>
        <p:spPr>
          <a:xfrm>
            <a:off x="1185017" y="4687333"/>
            <a:ext cx="32283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0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1" name="Google Shape;841;p69"/>
          <p:cNvSpPr txBox="1">
            <a:spLocks noGrp="1"/>
          </p:cNvSpPr>
          <p:nvPr>
            <p:ph type="subTitle" idx="2"/>
          </p:nvPr>
        </p:nvSpPr>
        <p:spPr>
          <a:xfrm>
            <a:off x="7700250" y="26357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2" name="Google Shape;842;p69"/>
          <p:cNvSpPr txBox="1">
            <a:spLocks noGrp="1"/>
          </p:cNvSpPr>
          <p:nvPr>
            <p:ph type="subTitle" idx="3"/>
          </p:nvPr>
        </p:nvSpPr>
        <p:spPr>
          <a:xfrm>
            <a:off x="1206717" y="2649967"/>
            <a:ext cx="32283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3" name="Google Shape;843;p69"/>
          <p:cNvSpPr txBox="1">
            <a:spLocks noGrp="1"/>
          </p:cNvSpPr>
          <p:nvPr>
            <p:ph type="subTitle" idx="4"/>
          </p:nvPr>
        </p:nvSpPr>
        <p:spPr>
          <a:xfrm>
            <a:off x="1185017" y="4130767"/>
            <a:ext cx="32283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4" name="Google Shape;844;p69"/>
          <p:cNvSpPr txBox="1">
            <a:spLocks noGrp="1"/>
          </p:cNvSpPr>
          <p:nvPr>
            <p:ph type="subTitle" idx="5"/>
          </p:nvPr>
        </p:nvSpPr>
        <p:spPr>
          <a:xfrm>
            <a:off x="7700250" y="2064933"/>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5" name="Google Shape;845;p69"/>
          <p:cNvSpPr txBox="1">
            <a:spLocks noGrp="1"/>
          </p:cNvSpPr>
          <p:nvPr>
            <p:ph type="subTitle" idx="6"/>
          </p:nvPr>
        </p:nvSpPr>
        <p:spPr>
          <a:xfrm>
            <a:off x="1206717" y="2064933"/>
            <a:ext cx="32283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6" name="Google Shape;846;p69"/>
          <p:cNvSpPr txBox="1">
            <a:spLocks noGrp="1"/>
          </p:cNvSpPr>
          <p:nvPr>
            <p:ph type="subTitle" idx="7"/>
          </p:nvPr>
        </p:nvSpPr>
        <p:spPr>
          <a:xfrm>
            <a:off x="7700250" y="4673650"/>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7" name="Google Shape;847;p69"/>
          <p:cNvSpPr txBox="1">
            <a:spLocks noGrp="1"/>
          </p:cNvSpPr>
          <p:nvPr>
            <p:ph type="subTitle" idx="8"/>
          </p:nvPr>
        </p:nvSpPr>
        <p:spPr>
          <a:xfrm>
            <a:off x="7700250" y="4102850"/>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48" name="Google Shape;848;p6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a:solidFill>
                  <a:schemeClr val="lt1"/>
                </a:solidFill>
              </a:defRPr>
            </a:lvl1pPr>
            <a:lvl2pPr lvl="1" algn="l" rtl="0">
              <a:lnSpc>
                <a:spcPct val="100000"/>
              </a:lnSpc>
              <a:spcBef>
                <a:spcPts val="0"/>
              </a:spcBef>
              <a:spcAft>
                <a:spcPts val="0"/>
              </a:spcAft>
              <a:buClr>
                <a:srgbClr val="FFFFFF"/>
              </a:buClr>
              <a:buSzPts val="3700"/>
              <a:buNone/>
              <a:defRPr>
                <a:solidFill>
                  <a:srgbClr val="FFFFFF"/>
                </a:solidFill>
              </a:defRPr>
            </a:lvl2pPr>
            <a:lvl3pPr lvl="2" algn="l" rtl="0">
              <a:lnSpc>
                <a:spcPct val="100000"/>
              </a:lnSpc>
              <a:spcBef>
                <a:spcPts val="0"/>
              </a:spcBef>
              <a:spcAft>
                <a:spcPts val="0"/>
              </a:spcAft>
              <a:buClr>
                <a:srgbClr val="FFFFFF"/>
              </a:buClr>
              <a:buSzPts val="3700"/>
              <a:buNone/>
              <a:defRPr>
                <a:solidFill>
                  <a:srgbClr val="FFFFFF"/>
                </a:solidFill>
              </a:defRPr>
            </a:lvl3pPr>
            <a:lvl4pPr lvl="3" algn="l" rtl="0">
              <a:lnSpc>
                <a:spcPct val="100000"/>
              </a:lnSpc>
              <a:spcBef>
                <a:spcPts val="0"/>
              </a:spcBef>
              <a:spcAft>
                <a:spcPts val="0"/>
              </a:spcAft>
              <a:buClr>
                <a:srgbClr val="FFFFFF"/>
              </a:buClr>
              <a:buSzPts val="3700"/>
              <a:buNone/>
              <a:defRPr>
                <a:solidFill>
                  <a:srgbClr val="FFFFFF"/>
                </a:solidFill>
              </a:defRPr>
            </a:lvl4pPr>
            <a:lvl5pPr lvl="4" algn="l" rtl="0">
              <a:lnSpc>
                <a:spcPct val="100000"/>
              </a:lnSpc>
              <a:spcBef>
                <a:spcPts val="0"/>
              </a:spcBef>
              <a:spcAft>
                <a:spcPts val="0"/>
              </a:spcAft>
              <a:buClr>
                <a:srgbClr val="FFFFFF"/>
              </a:buClr>
              <a:buSzPts val="3700"/>
              <a:buNone/>
              <a:defRPr>
                <a:solidFill>
                  <a:srgbClr val="FFFFFF"/>
                </a:solidFill>
              </a:defRPr>
            </a:lvl5pPr>
            <a:lvl6pPr lvl="5" algn="l" rtl="0">
              <a:lnSpc>
                <a:spcPct val="100000"/>
              </a:lnSpc>
              <a:spcBef>
                <a:spcPts val="0"/>
              </a:spcBef>
              <a:spcAft>
                <a:spcPts val="0"/>
              </a:spcAft>
              <a:buClr>
                <a:srgbClr val="FFFFFF"/>
              </a:buClr>
              <a:buSzPts val="3700"/>
              <a:buNone/>
              <a:defRPr>
                <a:solidFill>
                  <a:srgbClr val="FFFFFF"/>
                </a:solidFill>
              </a:defRPr>
            </a:lvl6pPr>
            <a:lvl7pPr lvl="6" algn="l" rtl="0">
              <a:lnSpc>
                <a:spcPct val="100000"/>
              </a:lnSpc>
              <a:spcBef>
                <a:spcPts val="0"/>
              </a:spcBef>
              <a:spcAft>
                <a:spcPts val="0"/>
              </a:spcAft>
              <a:buClr>
                <a:srgbClr val="FFFFFF"/>
              </a:buClr>
              <a:buSzPts val="3700"/>
              <a:buNone/>
              <a:defRPr>
                <a:solidFill>
                  <a:srgbClr val="FFFFFF"/>
                </a:solidFill>
              </a:defRPr>
            </a:lvl7pPr>
            <a:lvl8pPr lvl="7" algn="l" rtl="0">
              <a:lnSpc>
                <a:spcPct val="100000"/>
              </a:lnSpc>
              <a:spcBef>
                <a:spcPts val="0"/>
              </a:spcBef>
              <a:spcAft>
                <a:spcPts val="0"/>
              </a:spcAft>
              <a:buClr>
                <a:srgbClr val="FFFFFF"/>
              </a:buClr>
              <a:buSzPts val="3700"/>
              <a:buNone/>
              <a:defRPr>
                <a:solidFill>
                  <a:srgbClr val="FFFFFF"/>
                </a:solidFill>
              </a:defRPr>
            </a:lvl8pPr>
            <a:lvl9pPr lvl="8" algn="l" rtl="0">
              <a:lnSpc>
                <a:spcPct val="100000"/>
              </a:lnSpc>
              <a:spcBef>
                <a:spcPts val="0"/>
              </a:spcBef>
              <a:spcAft>
                <a:spcPts val="0"/>
              </a:spcAft>
              <a:buClr>
                <a:srgbClr val="FFFFFF"/>
              </a:buClr>
              <a:buSzPts val="3700"/>
              <a:buNone/>
              <a:defRPr>
                <a:solidFill>
                  <a:srgbClr val="FFFFFF"/>
                </a:solidFill>
              </a:defRPr>
            </a:lvl9pPr>
          </a:lstStyle>
          <a:p>
            <a:endParaRPr/>
          </a:p>
        </p:txBody>
      </p:sp>
      <p:sp>
        <p:nvSpPr>
          <p:cNvPr id="849" name="Google Shape;849;p6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slide">
  <p:cSld name="CUSTOM_15">
    <p:spTree>
      <p:nvGrpSpPr>
        <p:cNvPr id="1" name="Shape 850"/>
        <p:cNvGrpSpPr/>
        <p:nvPr/>
      </p:nvGrpSpPr>
      <p:grpSpPr>
        <a:xfrm>
          <a:off x="0" y="0"/>
          <a:ext cx="0" cy="0"/>
          <a:chOff x="0" y="0"/>
          <a:chExt cx="0" cy="0"/>
        </a:xfrm>
      </p:grpSpPr>
      <p:sp>
        <p:nvSpPr>
          <p:cNvPr id="851" name="Google Shape;851;p70"/>
          <p:cNvSpPr txBox="1">
            <a:spLocks noGrp="1"/>
          </p:cNvSpPr>
          <p:nvPr>
            <p:ph type="title"/>
          </p:nvPr>
        </p:nvSpPr>
        <p:spPr>
          <a:xfrm>
            <a:off x="965200" y="926750"/>
            <a:ext cx="5752500" cy="132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6700"/>
              <a:buNone/>
              <a:defRPr sz="6700">
                <a:solidFill>
                  <a:schemeClr val="accent3"/>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852" name="Google Shape;852;p70"/>
          <p:cNvSpPr txBox="1">
            <a:spLocks noGrp="1"/>
          </p:cNvSpPr>
          <p:nvPr>
            <p:ph type="subTitle" idx="1"/>
          </p:nvPr>
        </p:nvSpPr>
        <p:spPr>
          <a:xfrm>
            <a:off x="965200" y="2351829"/>
            <a:ext cx="5752500" cy="1838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1"/>
              </a:buClr>
              <a:buSzPts val="3700"/>
              <a:buNone/>
              <a:defRPr sz="19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3700"/>
              <a:buNone/>
              <a:defRPr sz="3700">
                <a:solidFill>
                  <a:schemeClr val="dk1"/>
                </a:solidFill>
              </a:defRPr>
            </a:lvl2pPr>
            <a:lvl3pPr lvl="2" algn="ctr" rtl="0">
              <a:lnSpc>
                <a:spcPct val="100000"/>
              </a:lnSpc>
              <a:spcBef>
                <a:spcPts val="0"/>
              </a:spcBef>
              <a:spcAft>
                <a:spcPts val="0"/>
              </a:spcAft>
              <a:buClr>
                <a:schemeClr val="dk1"/>
              </a:buClr>
              <a:buSzPts val="3700"/>
              <a:buNone/>
              <a:defRPr sz="3700">
                <a:solidFill>
                  <a:schemeClr val="dk1"/>
                </a:solidFill>
              </a:defRPr>
            </a:lvl3pPr>
            <a:lvl4pPr lvl="3" algn="ctr" rtl="0">
              <a:lnSpc>
                <a:spcPct val="100000"/>
              </a:lnSpc>
              <a:spcBef>
                <a:spcPts val="0"/>
              </a:spcBef>
              <a:spcAft>
                <a:spcPts val="0"/>
              </a:spcAft>
              <a:buClr>
                <a:schemeClr val="dk1"/>
              </a:buClr>
              <a:buSzPts val="3700"/>
              <a:buNone/>
              <a:defRPr sz="3700">
                <a:solidFill>
                  <a:schemeClr val="dk1"/>
                </a:solidFill>
              </a:defRPr>
            </a:lvl4pPr>
            <a:lvl5pPr lvl="4" algn="ctr" rtl="0">
              <a:lnSpc>
                <a:spcPct val="100000"/>
              </a:lnSpc>
              <a:spcBef>
                <a:spcPts val="0"/>
              </a:spcBef>
              <a:spcAft>
                <a:spcPts val="0"/>
              </a:spcAft>
              <a:buClr>
                <a:schemeClr val="dk1"/>
              </a:buClr>
              <a:buSzPts val="3700"/>
              <a:buNone/>
              <a:defRPr sz="3700">
                <a:solidFill>
                  <a:schemeClr val="dk1"/>
                </a:solidFill>
              </a:defRPr>
            </a:lvl5pPr>
            <a:lvl6pPr lvl="5" algn="ctr" rtl="0">
              <a:lnSpc>
                <a:spcPct val="100000"/>
              </a:lnSpc>
              <a:spcBef>
                <a:spcPts val="0"/>
              </a:spcBef>
              <a:spcAft>
                <a:spcPts val="0"/>
              </a:spcAft>
              <a:buClr>
                <a:schemeClr val="dk1"/>
              </a:buClr>
              <a:buSzPts val="3700"/>
              <a:buNone/>
              <a:defRPr sz="3700">
                <a:solidFill>
                  <a:schemeClr val="dk1"/>
                </a:solidFill>
              </a:defRPr>
            </a:lvl6pPr>
            <a:lvl7pPr lvl="6" algn="ctr" rtl="0">
              <a:lnSpc>
                <a:spcPct val="100000"/>
              </a:lnSpc>
              <a:spcBef>
                <a:spcPts val="0"/>
              </a:spcBef>
              <a:spcAft>
                <a:spcPts val="0"/>
              </a:spcAft>
              <a:buClr>
                <a:schemeClr val="dk1"/>
              </a:buClr>
              <a:buSzPts val="3700"/>
              <a:buNone/>
              <a:defRPr sz="3700">
                <a:solidFill>
                  <a:schemeClr val="dk1"/>
                </a:solidFill>
              </a:defRPr>
            </a:lvl7pPr>
            <a:lvl8pPr lvl="7" algn="ctr" rtl="0">
              <a:lnSpc>
                <a:spcPct val="100000"/>
              </a:lnSpc>
              <a:spcBef>
                <a:spcPts val="0"/>
              </a:spcBef>
              <a:spcAft>
                <a:spcPts val="0"/>
              </a:spcAft>
              <a:buClr>
                <a:schemeClr val="dk1"/>
              </a:buClr>
              <a:buSzPts val="3700"/>
              <a:buNone/>
              <a:defRPr sz="3700">
                <a:solidFill>
                  <a:schemeClr val="dk1"/>
                </a:solidFill>
              </a:defRPr>
            </a:lvl8pPr>
            <a:lvl9pPr lvl="8" algn="ctr" rtl="0">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853" name="Google Shape;853;p70"/>
          <p:cNvSpPr txBox="1"/>
          <p:nvPr/>
        </p:nvSpPr>
        <p:spPr>
          <a:xfrm>
            <a:off x="6184900" y="5188234"/>
            <a:ext cx="5047200" cy="951900"/>
          </a:xfrm>
          <a:prstGeom prst="rect">
            <a:avLst/>
          </a:prstGeom>
          <a:noFill/>
          <a:ln>
            <a:noFill/>
          </a:ln>
        </p:spPr>
        <p:txBody>
          <a:bodyPr spcFirstLastPara="1" wrap="square" lIns="121900" tIns="121900" rIns="121900" bIns="121900" anchor="t" anchorCtr="0">
            <a:noAutofit/>
          </a:bodyPr>
          <a:lstStyle/>
          <a:p>
            <a:pPr marL="0" marR="0" lvl="0" indent="0" algn="r" rtl="0">
              <a:lnSpc>
                <a:spcPct val="114000"/>
              </a:lnSpc>
              <a:spcBef>
                <a:spcPts val="0"/>
              </a:spcBef>
              <a:spcAft>
                <a:spcPts val="0"/>
              </a:spcAft>
              <a:buClr>
                <a:schemeClr val="dk1"/>
              </a:buClr>
              <a:buSzPts val="1500"/>
              <a:buFont typeface="Arial"/>
              <a:buNone/>
            </a:pPr>
            <a:r>
              <a:rPr lang="en-US" sz="1600" b="0" i="0" u="none" strike="noStrike" cap="none">
                <a:solidFill>
                  <a:schemeClr val="dk2"/>
                </a:solidFill>
                <a:latin typeface="Raleway"/>
                <a:ea typeface="Raleway"/>
                <a:cs typeface="Raleway"/>
                <a:sym typeface="Raleway"/>
              </a:rPr>
              <a:t>This presentation template was created by </a:t>
            </a:r>
            <a:r>
              <a:rPr lang="en-US" sz="1600" b="1" i="0" u="none" strike="noStrike" cap="none">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US" sz="1600" b="1" i="0" u="none" strike="noStrike" cap="none">
                <a:solidFill>
                  <a:schemeClr val="dk2"/>
                </a:solidFill>
                <a:latin typeface="Raleway"/>
                <a:ea typeface="Raleway"/>
                <a:cs typeface="Raleway"/>
                <a:sym typeface="Raleway"/>
              </a:rPr>
              <a:t>,</a:t>
            </a:r>
            <a:r>
              <a:rPr lang="en-US" sz="1600" b="0" i="0" u="none" strike="noStrike" cap="none">
                <a:solidFill>
                  <a:schemeClr val="dk2"/>
                </a:solidFill>
                <a:latin typeface="Raleway"/>
                <a:ea typeface="Raleway"/>
                <a:cs typeface="Raleway"/>
                <a:sym typeface="Raleway"/>
              </a:rPr>
              <a:t> including icons by </a:t>
            </a:r>
            <a:r>
              <a:rPr lang="en-US" sz="1600" b="1" i="0" u="none" strike="noStrike" cap="none">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US" sz="1600" b="0" i="0" u="none" strike="noStrike" cap="none">
                <a:solidFill>
                  <a:schemeClr val="dk2"/>
                </a:solidFill>
                <a:latin typeface="Raleway"/>
                <a:ea typeface="Raleway"/>
                <a:cs typeface="Raleway"/>
                <a:sym typeface="Raleway"/>
              </a:rPr>
              <a:t>, infographics &amp; images by </a:t>
            </a:r>
            <a:r>
              <a:rPr lang="en-US" sz="1600" b="1" i="0" u="none" strike="noStrike" cap="none">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US" sz="1600" b="0" i="0" u="none" strike="noStrike" cap="none">
                <a:solidFill>
                  <a:schemeClr val="dk2"/>
                </a:solidFill>
                <a:latin typeface="Raleway"/>
                <a:ea typeface="Raleway"/>
                <a:cs typeface="Raleway"/>
                <a:sym typeface="Raleway"/>
              </a:rPr>
              <a:t> and illustrations by </a:t>
            </a:r>
            <a:r>
              <a:rPr lang="en-US" sz="1600" b="1" i="0" u="none" strike="noStrike" cap="none">
                <a:solidFill>
                  <a:schemeClr val="dk2"/>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Stories</a:t>
            </a:r>
            <a:endParaRPr sz="1600" b="0" i="0" u="none" strike="noStrike" cap="none">
              <a:solidFill>
                <a:schemeClr val="dk2"/>
              </a:solidFill>
              <a:latin typeface="Raleway"/>
              <a:ea typeface="Raleway"/>
              <a:cs typeface="Raleway"/>
              <a:sym typeface="Raleway"/>
            </a:endParaRPr>
          </a:p>
          <a:p>
            <a:pPr marL="0" marR="0" lvl="0" indent="0" algn="r" rtl="0">
              <a:lnSpc>
                <a:spcPct val="100000"/>
              </a:lnSpc>
              <a:spcBef>
                <a:spcPts val="400"/>
              </a:spcBef>
              <a:spcAft>
                <a:spcPts val="0"/>
              </a:spcAft>
              <a:buClr>
                <a:srgbClr val="000000"/>
              </a:buClr>
              <a:buSzPts val="1300"/>
              <a:buFont typeface="Arial"/>
              <a:buNone/>
            </a:pPr>
            <a:endParaRPr sz="1300" b="0" i="0" u="none" strike="noStrike" cap="none">
              <a:solidFill>
                <a:srgbClr val="000000"/>
              </a:solidFill>
              <a:latin typeface="Raleway"/>
              <a:ea typeface="Raleway"/>
              <a:cs typeface="Raleway"/>
              <a:sym typeface="Raleway"/>
            </a:endParaRPr>
          </a:p>
        </p:txBody>
      </p:sp>
      <p:grpSp>
        <p:nvGrpSpPr>
          <p:cNvPr id="854" name="Google Shape;854;p70"/>
          <p:cNvGrpSpPr/>
          <p:nvPr/>
        </p:nvGrpSpPr>
        <p:grpSpPr>
          <a:xfrm>
            <a:off x="4791991" y="1231900"/>
            <a:ext cx="6802751" cy="3601716"/>
            <a:chOff x="847550" y="1140325"/>
            <a:chExt cx="6229625" cy="3298275"/>
          </a:xfrm>
        </p:grpSpPr>
        <p:sp>
          <p:nvSpPr>
            <p:cNvPr id="855" name="Google Shape;855;p70"/>
            <p:cNvSpPr/>
            <p:nvPr/>
          </p:nvSpPr>
          <p:spPr>
            <a:xfrm>
              <a:off x="936450" y="2929100"/>
              <a:ext cx="555825" cy="464275"/>
            </a:xfrm>
            <a:custGeom>
              <a:avLst/>
              <a:gdLst/>
              <a:ahLst/>
              <a:cxnLst/>
              <a:rect l="l" t="t" r="r" b="b"/>
              <a:pathLst>
                <a:path w="22233" h="18571" extrusionOk="0">
                  <a:moveTo>
                    <a:pt x="12216" y="0"/>
                  </a:moveTo>
                  <a:cubicBezTo>
                    <a:pt x="11729" y="0"/>
                    <a:pt x="11239" y="41"/>
                    <a:pt x="10761" y="114"/>
                  </a:cubicBezTo>
                  <a:cubicBezTo>
                    <a:pt x="2584" y="1360"/>
                    <a:pt x="1" y="11847"/>
                    <a:pt x="6657" y="16741"/>
                  </a:cubicBezTo>
                  <a:cubicBezTo>
                    <a:pt x="8378" y="18006"/>
                    <a:pt x="10272" y="18570"/>
                    <a:pt x="12112" y="18570"/>
                  </a:cubicBezTo>
                  <a:cubicBezTo>
                    <a:pt x="17391" y="18570"/>
                    <a:pt x="22232" y="13928"/>
                    <a:pt x="21308" y="7865"/>
                  </a:cubicBezTo>
                  <a:lnTo>
                    <a:pt x="21308" y="7865"/>
                  </a:lnTo>
                  <a:lnTo>
                    <a:pt x="12159" y="9263"/>
                  </a:lnTo>
                  <a:lnTo>
                    <a:pt x="13162" y="53"/>
                  </a:lnTo>
                  <a:cubicBezTo>
                    <a:pt x="12850" y="18"/>
                    <a:pt x="12534" y="0"/>
                    <a:pt x="12216" y="0"/>
                  </a:cubicBez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70"/>
            <p:cNvSpPr/>
            <p:nvPr/>
          </p:nvSpPr>
          <p:spPr>
            <a:xfrm>
              <a:off x="1286775" y="2931175"/>
              <a:ext cx="174025" cy="177100"/>
            </a:xfrm>
            <a:custGeom>
              <a:avLst/>
              <a:gdLst/>
              <a:ahLst/>
              <a:cxnLst/>
              <a:rect l="l" t="t" r="r" b="b"/>
              <a:pathLst>
                <a:path w="6961" h="7084" extrusionOk="0">
                  <a:moveTo>
                    <a:pt x="1125" y="1"/>
                  </a:moveTo>
                  <a:lnTo>
                    <a:pt x="0" y="7083"/>
                  </a:lnTo>
                  <a:lnTo>
                    <a:pt x="0" y="7083"/>
                  </a:lnTo>
                  <a:lnTo>
                    <a:pt x="6961" y="5776"/>
                  </a:lnTo>
                  <a:cubicBezTo>
                    <a:pt x="6961" y="5776"/>
                    <a:pt x="5958" y="1825"/>
                    <a:pt x="1125"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70"/>
            <p:cNvSpPr/>
            <p:nvPr/>
          </p:nvSpPr>
          <p:spPr>
            <a:xfrm>
              <a:off x="5318750" y="3794425"/>
              <a:ext cx="553225" cy="553225"/>
            </a:xfrm>
            <a:custGeom>
              <a:avLst/>
              <a:gdLst/>
              <a:ahLst/>
              <a:cxnLst/>
              <a:rect l="l" t="t" r="r" b="b"/>
              <a:pathLst>
                <a:path w="22129" h="22129" extrusionOk="0">
                  <a:moveTo>
                    <a:pt x="11242" y="7061"/>
                  </a:moveTo>
                  <a:cubicBezTo>
                    <a:pt x="13026" y="7061"/>
                    <a:pt x="14637" y="8278"/>
                    <a:pt x="15077" y="10092"/>
                  </a:cubicBezTo>
                  <a:cubicBezTo>
                    <a:pt x="15740" y="12744"/>
                    <a:pt x="13635" y="14991"/>
                    <a:pt x="11235" y="14991"/>
                  </a:cubicBezTo>
                  <a:cubicBezTo>
                    <a:pt x="10555" y="14991"/>
                    <a:pt x="9851" y="14810"/>
                    <a:pt x="9180" y="14408"/>
                  </a:cubicBezTo>
                  <a:cubicBezTo>
                    <a:pt x="6171" y="12584"/>
                    <a:pt x="6870" y="8025"/>
                    <a:pt x="10305" y="7174"/>
                  </a:cubicBezTo>
                  <a:cubicBezTo>
                    <a:pt x="10619" y="7097"/>
                    <a:pt x="10933" y="7061"/>
                    <a:pt x="11242" y="7061"/>
                  </a:cubicBezTo>
                  <a:close/>
                  <a:moveTo>
                    <a:pt x="10244" y="0"/>
                  </a:moveTo>
                  <a:lnTo>
                    <a:pt x="6657" y="882"/>
                  </a:lnTo>
                  <a:lnTo>
                    <a:pt x="6718" y="3101"/>
                  </a:lnTo>
                  <a:cubicBezTo>
                    <a:pt x="5989" y="3496"/>
                    <a:pt x="5350" y="3952"/>
                    <a:pt x="4773" y="4529"/>
                  </a:cubicBezTo>
                  <a:lnTo>
                    <a:pt x="2645" y="3800"/>
                  </a:lnTo>
                  <a:lnTo>
                    <a:pt x="761" y="6961"/>
                  </a:lnTo>
                  <a:lnTo>
                    <a:pt x="2372" y="8511"/>
                  </a:lnTo>
                  <a:cubicBezTo>
                    <a:pt x="2128" y="9271"/>
                    <a:pt x="2007" y="10092"/>
                    <a:pt x="1976" y="10882"/>
                  </a:cubicBezTo>
                  <a:lnTo>
                    <a:pt x="1" y="11885"/>
                  </a:lnTo>
                  <a:lnTo>
                    <a:pt x="882" y="15472"/>
                  </a:lnTo>
                  <a:lnTo>
                    <a:pt x="3101" y="15411"/>
                  </a:lnTo>
                  <a:cubicBezTo>
                    <a:pt x="3466" y="16140"/>
                    <a:pt x="3952" y="16779"/>
                    <a:pt x="4530" y="17356"/>
                  </a:cubicBezTo>
                  <a:lnTo>
                    <a:pt x="3800" y="19484"/>
                  </a:lnTo>
                  <a:lnTo>
                    <a:pt x="6961" y="21368"/>
                  </a:lnTo>
                  <a:lnTo>
                    <a:pt x="8511" y="19757"/>
                  </a:lnTo>
                  <a:cubicBezTo>
                    <a:pt x="9271" y="20001"/>
                    <a:pt x="10092" y="20122"/>
                    <a:pt x="10882" y="20153"/>
                  </a:cubicBezTo>
                  <a:lnTo>
                    <a:pt x="11885" y="22128"/>
                  </a:lnTo>
                  <a:lnTo>
                    <a:pt x="15472" y="21277"/>
                  </a:lnTo>
                  <a:lnTo>
                    <a:pt x="15411" y="19028"/>
                  </a:lnTo>
                  <a:cubicBezTo>
                    <a:pt x="16141" y="18663"/>
                    <a:pt x="16779" y="18177"/>
                    <a:pt x="17357" y="17630"/>
                  </a:cubicBezTo>
                  <a:lnTo>
                    <a:pt x="19484" y="18329"/>
                  </a:lnTo>
                  <a:lnTo>
                    <a:pt x="21369" y="15168"/>
                  </a:lnTo>
                  <a:lnTo>
                    <a:pt x="19758" y="13617"/>
                  </a:lnTo>
                  <a:cubicBezTo>
                    <a:pt x="20001" y="12858"/>
                    <a:pt x="20123" y="12037"/>
                    <a:pt x="20153" y="11247"/>
                  </a:cubicBezTo>
                  <a:lnTo>
                    <a:pt x="22129" y="10244"/>
                  </a:lnTo>
                  <a:lnTo>
                    <a:pt x="21278" y="6657"/>
                  </a:lnTo>
                  <a:lnTo>
                    <a:pt x="19028" y="6718"/>
                  </a:lnTo>
                  <a:cubicBezTo>
                    <a:pt x="18664" y="5988"/>
                    <a:pt x="18177" y="5350"/>
                    <a:pt x="17630" y="4772"/>
                  </a:cubicBezTo>
                  <a:lnTo>
                    <a:pt x="18329" y="2645"/>
                  </a:lnTo>
                  <a:lnTo>
                    <a:pt x="15168" y="760"/>
                  </a:lnTo>
                  <a:lnTo>
                    <a:pt x="13618" y="2371"/>
                  </a:lnTo>
                  <a:cubicBezTo>
                    <a:pt x="12858" y="2128"/>
                    <a:pt x="12037" y="2006"/>
                    <a:pt x="11247" y="1976"/>
                  </a:cubicBezTo>
                  <a:lnTo>
                    <a:pt x="1024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70"/>
            <p:cNvSpPr/>
            <p:nvPr/>
          </p:nvSpPr>
          <p:spPr>
            <a:xfrm>
              <a:off x="5496575" y="3969950"/>
              <a:ext cx="205950" cy="201900"/>
            </a:xfrm>
            <a:custGeom>
              <a:avLst/>
              <a:gdLst/>
              <a:ahLst/>
              <a:cxnLst/>
              <a:rect l="l" t="t" r="r" b="b"/>
              <a:pathLst>
                <a:path w="8238" h="8076" extrusionOk="0">
                  <a:moveTo>
                    <a:pt x="4164" y="1"/>
                  </a:moveTo>
                  <a:cubicBezTo>
                    <a:pt x="3830" y="1"/>
                    <a:pt x="3496" y="61"/>
                    <a:pt x="3192" y="153"/>
                  </a:cubicBezTo>
                  <a:cubicBezTo>
                    <a:pt x="3496" y="122"/>
                    <a:pt x="3830" y="92"/>
                    <a:pt x="4134" y="61"/>
                  </a:cubicBezTo>
                  <a:cubicBezTo>
                    <a:pt x="5016" y="92"/>
                    <a:pt x="5867" y="396"/>
                    <a:pt x="6566" y="973"/>
                  </a:cubicBezTo>
                  <a:cubicBezTo>
                    <a:pt x="7569" y="1794"/>
                    <a:pt x="8086" y="3071"/>
                    <a:pt x="7934" y="4378"/>
                  </a:cubicBezTo>
                  <a:cubicBezTo>
                    <a:pt x="7903" y="4742"/>
                    <a:pt x="7812" y="5107"/>
                    <a:pt x="7660" y="5441"/>
                  </a:cubicBezTo>
                  <a:cubicBezTo>
                    <a:pt x="7508" y="5806"/>
                    <a:pt x="7326" y="6141"/>
                    <a:pt x="7052" y="6444"/>
                  </a:cubicBezTo>
                  <a:cubicBezTo>
                    <a:pt x="6318" y="7325"/>
                    <a:pt x="5238" y="7815"/>
                    <a:pt x="4129" y="7815"/>
                  </a:cubicBezTo>
                  <a:cubicBezTo>
                    <a:pt x="3630" y="7815"/>
                    <a:pt x="3126" y="7716"/>
                    <a:pt x="2645" y="7508"/>
                  </a:cubicBezTo>
                  <a:cubicBezTo>
                    <a:pt x="1946" y="7235"/>
                    <a:pt x="1338" y="6748"/>
                    <a:pt x="912" y="6110"/>
                  </a:cubicBezTo>
                  <a:cubicBezTo>
                    <a:pt x="547" y="5533"/>
                    <a:pt x="304" y="4864"/>
                    <a:pt x="274" y="4195"/>
                  </a:cubicBezTo>
                  <a:cubicBezTo>
                    <a:pt x="243" y="3587"/>
                    <a:pt x="335" y="2979"/>
                    <a:pt x="578" y="2432"/>
                  </a:cubicBezTo>
                  <a:cubicBezTo>
                    <a:pt x="912" y="1612"/>
                    <a:pt x="1520" y="943"/>
                    <a:pt x="2280" y="517"/>
                  </a:cubicBezTo>
                  <a:cubicBezTo>
                    <a:pt x="2584" y="396"/>
                    <a:pt x="2888" y="274"/>
                    <a:pt x="3192" y="153"/>
                  </a:cubicBezTo>
                  <a:lnTo>
                    <a:pt x="3192" y="153"/>
                  </a:lnTo>
                  <a:cubicBezTo>
                    <a:pt x="2857" y="213"/>
                    <a:pt x="2554" y="305"/>
                    <a:pt x="2250" y="457"/>
                  </a:cubicBezTo>
                  <a:cubicBezTo>
                    <a:pt x="851" y="1186"/>
                    <a:pt x="0" y="2645"/>
                    <a:pt x="91" y="4226"/>
                  </a:cubicBezTo>
                  <a:cubicBezTo>
                    <a:pt x="122" y="4925"/>
                    <a:pt x="335" y="5624"/>
                    <a:pt x="760" y="6232"/>
                  </a:cubicBezTo>
                  <a:cubicBezTo>
                    <a:pt x="1186" y="6900"/>
                    <a:pt x="1824" y="7448"/>
                    <a:pt x="2554" y="7752"/>
                  </a:cubicBezTo>
                  <a:cubicBezTo>
                    <a:pt x="3067" y="7970"/>
                    <a:pt x="3608" y="8076"/>
                    <a:pt x="4142" y="8076"/>
                  </a:cubicBezTo>
                  <a:cubicBezTo>
                    <a:pt x="5316" y="8076"/>
                    <a:pt x="6462" y="7567"/>
                    <a:pt x="7234" y="6627"/>
                  </a:cubicBezTo>
                  <a:cubicBezTo>
                    <a:pt x="7508" y="6323"/>
                    <a:pt x="7721" y="5958"/>
                    <a:pt x="7873" y="5593"/>
                  </a:cubicBezTo>
                  <a:cubicBezTo>
                    <a:pt x="8025" y="5229"/>
                    <a:pt x="8116" y="4834"/>
                    <a:pt x="8146" y="4438"/>
                  </a:cubicBezTo>
                  <a:cubicBezTo>
                    <a:pt x="8238" y="3709"/>
                    <a:pt x="8116" y="2979"/>
                    <a:pt x="7812" y="2341"/>
                  </a:cubicBezTo>
                  <a:cubicBezTo>
                    <a:pt x="7538" y="1764"/>
                    <a:pt x="7143" y="1247"/>
                    <a:pt x="6657" y="882"/>
                  </a:cubicBezTo>
                  <a:cubicBezTo>
                    <a:pt x="5958" y="305"/>
                    <a:pt x="5076" y="1"/>
                    <a:pt x="4164"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70"/>
            <p:cNvSpPr/>
            <p:nvPr/>
          </p:nvSpPr>
          <p:spPr>
            <a:xfrm>
              <a:off x="2786800" y="3847650"/>
              <a:ext cx="607925" cy="590950"/>
            </a:xfrm>
            <a:custGeom>
              <a:avLst/>
              <a:gdLst/>
              <a:ahLst/>
              <a:cxnLst/>
              <a:rect l="l" t="t" r="r" b="b"/>
              <a:pathLst>
                <a:path w="24317" h="23638" extrusionOk="0">
                  <a:moveTo>
                    <a:pt x="12666" y="1"/>
                  </a:moveTo>
                  <a:cubicBezTo>
                    <a:pt x="11403" y="1"/>
                    <a:pt x="10142" y="205"/>
                    <a:pt x="8937" y="607"/>
                  </a:cubicBezTo>
                  <a:cubicBezTo>
                    <a:pt x="7842" y="941"/>
                    <a:pt x="6839" y="1458"/>
                    <a:pt x="5897" y="2127"/>
                  </a:cubicBezTo>
                  <a:cubicBezTo>
                    <a:pt x="5411" y="2461"/>
                    <a:pt x="4955" y="2826"/>
                    <a:pt x="4529" y="3221"/>
                  </a:cubicBezTo>
                  <a:cubicBezTo>
                    <a:pt x="4104" y="3646"/>
                    <a:pt x="3708" y="4102"/>
                    <a:pt x="3313" y="4558"/>
                  </a:cubicBezTo>
                  <a:cubicBezTo>
                    <a:pt x="122" y="8662"/>
                    <a:pt x="0" y="14346"/>
                    <a:pt x="2979" y="18601"/>
                  </a:cubicBezTo>
                  <a:cubicBezTo>
                    <a:pt x="3344" y="19087"/>
                    <a:pt x="3708" y="19543"/>
                    <a:pt x="4134" y="19999"/>
                  </a:cubicBezTo>
                  <a:cubicBezTo>
                    <a:pt x="4529" y="20425"/>
                    <a:pt x="4985" y="20790"/>
                    <a:pt x="5441" y="21154"/>
                  </a:cubicBezTo>
                  <a:cubicBezTo>
                    <a:pt x="6353" y="21884"/>
                    <a:pt x="7356" y="22431"/>
                    <a:pt x="8420" y="22826"/>
                  </a:cubicBezTo>
                  <a:cubicBezTo>
                    <a:pt x="9772" y="23367"/>
                    <a:pt x="11195" y="23637"/>
                    <a:pt x="12630" y="23637"/>
                  </a:cubicBezTo>
                  <a:cubicBezTo>
                    <a:pt x="13293" y="23637"/>
                    <a:pt x="13958" y="23580"/>
                    <a:pt x="14621" y="23464"/>
                  </a:cubicBezTo>
                  <a:cubicBezTo>
                    <a:pt x="17964" y="22917"/>
                    <a:pt x="20882" y="20941"/>
                    <a:pt x="22645" y="18054"/>
                  </a:cubicBezTo>
                  <a:cubicBezTo>
                    <a:pt x="23253" y="17081"/>
                    <a:pt x="23678" y="16048"/>
                    <a:pt x="23952" y="14954"/>
                  </a:cubicBezTo>
                  <a:cubicBezTo>
                    <a:pt x="24074" y="14528"/>
                    <a:pt x="24134" y="14133"/>
                    <a:pt x="24195" y="13738"/>
                  </a:cubicBezTo>
                  <a:cubicBezTo>
                    <a:pt x="24256" y="13434"/>
                    <a:pt x="24286" y="13130"/>
                    <a:pt x="24286" y="12826"/>
                  </a:cubicBezTo>
                  <a:cubicBezTo>
                    <a:pt x="24317" y="12583"/>
                    <a:pt x="24317" y="12340"/>
                    <a:pt x="24286" y="12096"/>
                  </a:cubicBezTo>
                  <a:cubicBezTo>
                    <a:pt x="24195" y="12340"/>
                    <a:pt x="24165" y="12583"/>
                    <a:pt x="24165" y="12826"/>
                  </a:cubicBezTo>
                  <a:cubicBezTo>
                    <a:pt x="24134" y="13130"/>
                    <a:pt x="24074" y="13403"/>
                    <a:pt x="24013" y="13707"/>
                  </a:cubicBezTo>
                  <a:cubicBezTo>
                    <a:pt x="23952" y="14102"/>
                    <a:pt x="23861" y="14498"/>
                    <a:pt x="23739" y="14862"/>
                  </a:cubicBezTo>
                  <a:cubicBezTo>
                    <a:pt x="23435" y="15926"/>
                    <a:pt x="22949" y="16929"/>
                    <a:pt x="22341" y="17872"/>
                  </a:cubicBezTo>
                  <a:cubicBezTo>
                    <a:pt x="20201" y="21193"/>
                    <a:pt x="16540" y="23076"/>
                    <a:pt x="12749" y="23076"/>
                  </a:cubicBezTo>
                  <a:cubicBezTo>
                    <a:pt x="11372" y="23076"/>
                    <a:pt x="9977" y="22828"/>
                    <a:pt x="8633" y="22309"/>
                  </a:cubicBezTo>
                  <a:cubicBezTo>
                    <a:pt x="7630" y="21914"/>
                    <a:pt x="6687" y="21367"/>
                    <a:pt x="5836" y="20698"/>
                  </a:cubicBezTo>
                  <a:cubicBezTo>
                    <a:pt x="5380" y="20334"/>
                    <a:pt x="4955" y="19969"/>
                    <a:pt x="4590" y="19574"/>
                  </a:cubicBezTo>
                  <a:cubicBezTo>
                    <a:pt x="4195" y="19148"/>
                    <a:pt x="3830" y="18692"/>
                    <a:pt x="3496" y="18236"/>
                  </a:cubicBezTo>
                  <a:cubicBezTo>
                    <a:pt x="699" y="14224"/>
                    <a:pt x="821" y="8814"/>
                    <a:pt x="3830" y="4953"/>
                  </a:cubicBezTo>
                  <a:cubicBezTo>
                    <a:pt x="4499" y="4042"/>
                    <a:pt x="5319" y="3251"/>
                    <a:pt x="6262" y="2613"/>
                  </a:cubicBezTo>
                  <a:cubicBezTo>
                    <a:pt x="7143" y="1975"/>
                    <a:pt x="8116" y="1488"/>
                    <a:pt x="9149" y="1124"/>
                  </a:cubicBezTo>
                  <a:cubicBezTo>
                    <a:pt x="10332" y="729"/>
                    <a:pt x="11561" y="532"/>
                    <a:pt x="12794" y="532"/>
                  </a:cubicBezTo>
                  <a:cubicBezTo>
                    <a:pt x="13557" y="532"/>
                    <a:pt x="14321" y="608"/>
                    <a:pt x="15076" y="759"/>
                  </a:cubicBezTo>
                  <a:cubicBezTo>
                    <a:pt x="16809" y="1124"/>
                    <a:pt x="18390" y="1883"/>
                    <a:pt x="19788" y="2978"/>
                  </a:cubicBezTo>
                  <a:cubicBezTo>
                    <a:pt x="20912" y="3859"/>
                    <a:pt x="21885" y="4984"/>
                    <a:pt x="22615" y="6230"/>
                  </a:cubicBezTo>
                  <a:cubicBezTo>
                    <a:pt x="23162" y="7172"/>
                    <a:pt x="23587" y="8206"/>
                    <a:pt x="23861" y="9270"/>
                  </a:cubicBezTo>
                  <a:cubicBezTo>
                    <a:pt x="23952" y="9665"/>
                    <a:pt x="24043" y="10060"/>
                    <a:pt x="24074" y="10455"/>
                  </a:cubicBezTo>
                  <a:cubicBezTo>
                    <a:pt x="24134" y="10759"/>
                    <a:pt x="24165" y="11033"/>
                    <a:pt x="24165" y="11336"/>
                  </a:cubicBezTo>
                  <a:cubicBezTo>
                    <a:pt x="24165" y="11580"/>
                    <a:pt x="24195" y="11823"/>
                    <a:pt x="24256" y="12066"/>
                  </a:cubicBezTo>
                  <a:cubicBezTo>
                    <a:pt x="24286" y="11823"/>
                    <a:pt x="24317" y="11610"/>
                    <a:pt x="24317" y="11367"/>
                  </a:cubicBezTo>
                  <a:cubicBezTo>
                    <a:pt x="24317" y="11063"/>
                    <a:pt x="24317" y="10759"/>
                    <a:pt x="24256" y="10455"/>
                  </a:cubicBezTo>
                  <a:cubicBezTo>
                    <a:pt x="24226" y="10060"/>
                    <a:pt x="24165" y="9634"/>
                    <a:pt x="24074" y="9239"/>
                  </a:cubicBezTo>
                  <a:cubicBezTo>
                    <a:pt x="23861" y="8145"/>
                    <a:pt x="23466" y="7051"/>
                    <a:pt x="22919" y="6078"/>
                  </a:cubicBezTo>
                  <a:cubicBezTo>
                    <a:pt x="21308" y="3099"/>
                    <a:pt x="18481" y="1002"/>
                    <a:pt x="15168" y="273"/>
                  </a:cubicBezTo>
                  <a:cubicBezTo>
                    <a:pt x="14343" y="91"/>
                    <a:pt x="13504" y="1"/>
                    <a:pt x="12666"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70"/>
            <p:cNvSpPr/>
            <p:nvPr/>
          </p:nvSpPr>
          <p:spPr>
            <a:xfrm>
              <a:off x="2881025" y="3957700"/>
              <a:ext cx="455200" cy="95975"/>
            </a:xfrm>
            <a:custGeom>
              <a:avLst/>
              <a:gdLst/>
              <a:ahLst/>
              <a:cxnLst/>
              <a:rect l="l" t="t" r="r" b="b"/>
              <a:pathLst>
                <a:path w="18208" h="3839" extrusionOk="0">
                  <a:moveTo>
                    <a:pt x="72" y="1"/>
                  </a:moveTo>
                  <a:cubicBezTo>
                    <a:pt x="67" y="1"/>
                    <a:pt x="64" y="2"/>
                    <a:pt x="61" y="4"/>
                  </a:cubicBezTo>
                  <a:cubicBezTo>
                    <a:pt x="0" y="65"/>
                    <a:pt x="760" y="916"/>
                    <a:pt x="2310" y="1858"/>
                  </a:cubicBezTo>
                  <a:cubicBezTo>
                    <a:pt x="3222" y="2406"/>
                    <a:pt x="4164" y="2831"/>
                    <a:pt x="5198" y="3196"/>
                  </a:cubicBezTo>
                  <a:cubicBezTo>
                    <a:pt x="5471" y="3287"/>
                    <a:pt x="5775" y="3348"/>
                    <a:pt x="6079" y="3439"/>
                  </a:cubicBezTo>
                  <a:lnTo>
                    <a:pt x="6535" y="3561"/>
                  </a:lnTo>
                  <a:cubicBezTo>
                    <a:pt x="6687" y="3591"/>
                    <a:pt x="6839" y="3621"/>
                    <a:pt x="7022" y="3621"/>
                  </a:cubicBezTo>
                  <a:lnTo>
                    <a:pt x="7994" y="3804"/>
                  </a:lnTo>
                  <a:lnTo>
                    <a:pt x="9028" y="3834"/>
                  </a:lnTo>
                  <a:cubicBezTo>
                    <a:pt x="9136" y="3837"/>
                    <a:pt x="9244" y="3838"/>
                    <a:pt x="9352" y="3838"/>
                  </a:cubicBezTo>
                  <a:cubicBezTo>
                    <a:pt x="11612" y="3838"/>
                    <a:pt x="13832" y="3234"/>
                    <a:pt x="15776" y="2132"/>
                  </a:cubicBezTo>
                  <a:lnTo>
                    <a:pt x="16353" y="1828"/>
                  </a:lnTo>
                  <a:cubicBezTo>
                    <a:pt x="16536" y="1706"/>
                    <a:pt x="16688" y="1615"/>
                    <a:pt x="16839" y="1494"/>
                  </a:cubicBezTo>
                  <a:lnTo>
                    <a:pt x="17599" y="977"/>
                  </a:lnTo>
                  <a:cubicBezTo>
                    <a:pt x="17995" y="673"/>
                    <a:pt x="18207" y="491"/>
                    <a:pt x="18177" y="460"/>
                  </a:cubicBezTo>
                  <a:cubicBezTo>
                    <a:pt x="18173" y="456"/>
                    <a:pt x="18166" y="455"/>
                    <a:pt x="18156" y="455"/>
                  </a:cubicBezTo>
                  <a:cubicBezTo>
                    <a:pt x="18083" y="455"/>
                    <a:pt x="17847" y="551"/>
                    <a:pt x="17447" y="764"/>
                  </a:cubicBezTo>
                  <a:lnTo>
                    <a:pt x="16657" y="1190"/>
                  </a:lnTo>
                  <a:cubicBezTo>
                    <a:pt x="16505" y="1281"/>
                    <a:pt x="16353" y="1372"/>
                    <a:pt x="16171" y="1463"/>
                  </a:cubicBezTo>
                  <a:lnTo>
                    <a:pt x="15593" y="1706"/>
                  </a:lnTo>
                  <a:cubicBezTo>
                    <a:pt x="13617" y="2710"/>
                    <a:pt x="11439" y="3197"/>
                    <a:pt x="9229" y="3197"/>
                  </a:cubicBezTo>
                  <a:cubicBezTo>
                    <a:pt x="9162" y="3197"/>
                    <a:pt x="9095" y="3197"/>
                    <a:pt x="9028" y="3196"/>
                  </a:cubicBezTo>
                  <a:lnTo>
                    <a:pt x="8055" y="3165"/>
                  </a:lnTo>
                  <a:lnTo>
                    <a:pt x="7113" y="3013"/>
                  </a:lnTo>
                  <a:lnTo>
                    <a:pt x="6657" y="2953"/>
                  </a:lnTo>
                  <a:lnTo>
                    <a:pt x="6201" y="2831"/>
                  </a:lnTo>
                  <a:cubicBezTo>
                    <a:pt x="5897" y="2770"/>
                    <a:pt x="5623" y="2710"/>
                    <a:pt x="5350" y="2618"/>
                  </a:cubicBezTo>
                  <a:cubicBezTo>
                    <a:pt x="4377" y="2314"/>
                    <a:pt x="3435" y="1919"/>
                    <a:pt x="2523" y="1463"/>
                  </a:cubicBezTo>
                  <a:cubicBezTo>
                    <a:pt x="1036" y="676"/>
                    <a:pt x="192" y="1"/>
                    <a:pt x="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0"/>
            <p:cNvSpPr/>
            <p:nvPr/>
          </p:nvSpPr>
          <p:spPr>
            <a:xfrm>
              <a:off x="2872650" y="4235800"/>
              <a:ext cx="455975" cy="95225"/>
            </a:xfrm>
            <a:custGeom>
              <a:avLst/>
              <a:gdLst/>
              <a:ahLst/>
              <a:cxnLst/>
              <a:rect l="l" t="t" r="r" b="b"/>
              <a:pathLst>
                <a:path w="18239" h="3809" extrusionOk="0">
                  <a:moveTo>
                    <a:pt x="8872" y="1"/>
                  </a:moveTo>
                  <a:cubicBezTo>
                    <a:pt x="6615" y="1"/>
                    <a:pt x="4371" y="578"/>
                    <a:pt x="2402" y="1707"/>
                  </a:cubicBezTo>
                  <a:lnTo>
                    <a:pt x="1855" y="2011"/>
                  </a:lnTo>
                  <a:cubicBezTo>
                    <a:pt x="1673" y="2102"/>
                    <a:pt x="1521" y="2224"/>
                    <a:pt x="1369" y="2346"/>
                  </a:cubicBezTo>
                  <a:lnTo>
                    <a:pt x="609" y="2862"/>
                  </a:lnTo>
                  <a:cubicBezTo>
                    <a:pt x="214" y="3166"/>
                    <a:pt x="1" y="3349"/>
                    <a:pt x="31" y="3379"/>
                  </a:cubicBezTo>
                  <a:cubicBezTo>
                    <a:pt x="35" y="3383"/>
                    <a:pt x="42" y="3385"/>
                    <a:pt x="52" y="3385"/>
                  </a:cubicBezTo>
                  <a:cubicBezTo>
                    <a:pt x="125" y="3385"/>
                    <a:pt x="361" y="3288"/>
                    <a:pt x="761" y="3075"/>
                  </a:cubicBezTo>
                  <a:lnTo>
                    <a:pt x="1551" y="2619"/>
                  </a:lnTo>
                  <a:cubicBezTo>
                    <a:pt x="1703" y="2558"/>
                    <a:pt x="1855" y="2437"/>
                    <a:pt x="2037" y="2346"/>
                  </a:cubicBezTo>
                  <a:lnTo>
                    <a:pt x="2615" y="2102"/>
                  </a:lnTo>
                  <a:cubicBezTo>
                    <a:pt x="4544" y="1152"/>
                    <a:pt x="6664" y="639"/>
                    <a:pt x="8819" y="639"/>
                  </a:cubicBezTo>
                  <a:cubicBezTo>
                    <a:pt x="8940" y="639"/>
                    <a:pt x="9060" y="640"/>
                    <a:pt x="9180" y="643"/>
                  </a:cubicBezTo>
                  <a:lnTo>
                    <a:pt x="10183" y="674"/>
                  </a:lnTo>
                  <a:lnTo>
                    <a:pt x="11126" y="795"/>
                  </a:lnTo>
                  <a:lnTo>
                    <a:pt x="11582" y="887"/>
                  </a:lnTo>
                  <a:lnTo>
                    <a:pt x="12007" y="978"/>
                  </a:lnTo>
                  <a:cubicBezTo>
                    <a:pt x="12311" y="1069"/>
                    <a:pt x="12585" y="1130"/>
                    <a:pt x="12889" y="1191"/>
                  </a:cubicBezTo>
                  <a:cubicBezTo>
                    <a:pt x="13861" y="1494"/>
                    <a:pt x="14804" y="1890"/>
                    <a:pt x="15715" y="2376"/>
                  </a:cubicBezTo>
                  <a:cubicBezTo>
                    <a:pt x="17203" y="3134"/>
                    <a:pt x="18046" y="3808"/>
                    <a:pt x="18166" y="3808"/>
                  </a:cubicBezTo>
                  <a:cubicBezTo>
                    <a:pt x="18171" y="3808"/>
                    <a:pt x="18175" y="3807"/>
                    <a:pt x="18178" y="3805"/>
                  </a:cubicBezTo>
                  <a:cubicBezTo>
                    <a:pt x="18238" y="3774"/>
                    <a:pt x="17478" y="2923"/>
                    <a:pt x="15928" y="1981"/>
                  </a:cubicBezTo>
                  <a:cubicBezTo>
                    <a:pt x="15016" y="1434"/>
                    <a:pt x="14044" y="978"/>
                    <a:pt x="13041" y="643"/>
                  </a:cubicBezTo>
                  <a:cubicBezTo>
                    <a:pt x="12767" y="552"/>
                    <a:pt x="12463" y="491"/>
                    <a:pt x="12159" y="400"/>
                  </a:cubicBezTo>
                  <a:lnTo>
                    <a:pt x="11703" y="279"/>
                  </a:lnTo>
                  <a:cubicBezTo>
                    <a:pt x="11551" y="248"/>
                    <a:pt x="11369" y="218"/>
                    <a:pt x="11217" y="187"/>
                  </a:cubicBezTo>
                  <a:lnTo>
                    <a:pt x="10244" y="35"/>
                  </a:lnTo>
                  <a:lnTo>
                    <a:pt x="9211" y="5"/>
                  </a:lnTo>
                  <a:cubicBezTo>
                    <a:pt x="9098" y="2"/>
                    <a:pt x="8985" y="1"/>
                    <a:pt x="8872"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0"/>
            <p:cNvSpPr/>
            <p:nvPr/>
          </p:nvSpPr>
          <p:spPr>
            <a:xfrm>
              <a:off x="2815675" y="4138500"/>
              <a:ext cx="577525" cy="21175"/>
            </a:xfrm>
            <a:custGeom>
              <a:avLst/>
              <a:gdLst/>
              <a:ahLst/>
              <a:cxnLst/>
              <a:rect l="l" t="t" r="r" b="b"/>
              <a:pathLst>
                <a:path w="23101" h="847" extrusionOk="0">
                  <a:moveTo>
                    <a:pt x="4274" y="0"/>
                  </a:moveTo>
                  <a:cubicBezTo>
                    <a:pt x="1666" y="0"/>
                    <a:pt x="0" y="55"/>
                    <a:pt x="0" y="158"/>
                  </a:cubicBezTo>
                  <a:cubicBezTo>
                    <a:pt x="0" y="310"/>
                    <a:pt x="5167" y="584"/>
                    <a:pt x="11520" y="736"/>
                  </a:cubicBezTo>
                  <a:cubicBezTo>
                    <a:pt x="14566" y="808"/>
                    <a:pt x="17343" y="846"/>
                    <a:pt x="19413" y="846"/>
                  </a:cubicBezTo>
                  <a:cubicBezTo>
                    <a:pt x="21680" y="846"/>
                    <a:pt x="23101" y="801"/>
                    <a:pt x="23101" y="706"/>
                  </a:cubicBezTo>
                  <a:cubicBezTo>
                    <a:pt x="23101" y="523"/>
                    <a:pt x="17934" y="250"/>
                    <a:pt x="11551" y="98"/>
                  </a:cubicBezTo>
                  <a:cubicBezTo>
                    <a:pt x="8792" y="32"/>
                    <a:pt x="6260" y="0"/>
                    <a:pt x="427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70"/>
            <p:cNvSpPr/>
            <p:nvPr/>
          </p:nvSpPr>
          <p:spPr>
            <a:xfrm>
              <a:off x="3086200" y="3853700"/>
              <a:ext cx="23575" cy="577525"/>
            </a:xfrm>
            <a:custGeom>
              <a:avLst/>
              <a:gdLst/>
              <a:ahLst/>
              <a:cxnLst/>
              <a:rect l="l" t="t" r="r" b="b"/>
              <a:pathLst>
                <a:path w="943" h="23101" extrusionOk="0">
                  <a:moveTo>
                    <a:pt x="760" y="0"/>
                  </a:moveTo>
                  <a:cubicBezTo>
                    <a:pt x="578" y="0"/>
                    <a:pt x="304" y="5167"/>
                    <a:pt x="152" y="11550"/>
                  </a:cubicBezTo>
                  <a:cubicBezTo>
                    <a:pt x="0" y="17903"/>
                    <a:pt x="30" y="23101"/>
                    <a:pt x="182" y="23101"/>
                  </a:cubicBezTo>
                  <a:cubicBezTo>
                    <a:pt x="183" y="23101"/>
                    <a:pt x="184" y="23101"/>
                    <a:pt x="184" y="23101"/>
                  </a:cubicBezTo>
                  <a:cubicBezTo>
                    <a:pt x="366" y="23101"/>
                    <a:pt x="639" y="17915"/>
                    <a:pt x="790" y="11550"/>
                  </a:cubicBezTo>
                  <a:cubicBezTo>
                    <a:pt x="942" y="5167"/>
                    <a:pt x="912" y="0"/>
                    <a:pt x="760"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0"/>
            <p:cNvSpPr/>
            <p:nvPr/>
          </p:nvSpPr>
          <p:spPr>
            <a:xfrm>
              <a:off x="2946375" y="3852900"/>
              <a:ext cx="159600" cy="577650"/>
            </a:xfrm>
            <a:custGeom>
              <a:avLst/>
              <a:gdLst/>
              <a:ahLst/>
              <a:cxnLst/>
              <a:rect l="l" t="t" r="r" b="b"/>
              <a:pathLst>
                <a:path w="6384" h="23106" extrusionOk="0">
                  <a:moveTo>
                    <a:pt x="6348" y="1"/>
                  </a:moveTo>
                  <a:cubicBezTo>
                    <a:pt x="6245" y="1"/>
                    <a:pt x="4987" y="797"/>
                    <a:pt x="3465" y="2677"/>
                  </a:cubicBezTo>
                  <a:cubicBezTo>
                    <a:pt x="2554" y="3771"/>
                    <a:pt x="1794" y="4987"/>
                    <a:pt x="1216" y="6294"/>
                  </a:cubicBezTo>
                  <a:cubicBezTo>
                    <a:pt x="487" y="7905"/>
                    <a:pt x="91" y="9668"/>
                    <a:pt x="31" y="11430"/>
                  </a:cubicBezTo>
                  <a:cubicBezTo>
                    <a:pt x="0" y="13193"/>
                    <a:pt x="304" y="14956"/>
                    <a:pt x="943" y="16598"/>
                  </a:cubicBezTo>
                  <a:cubicBezTo>
                    <a:pt x="1429" y="17935"/>
                    <a:pt x="2128" y="19212"/>
                    <a:pt x="3009" y="20367"/>
                  </a:cubicBezTo>
                  <a:cubicBezTo>
                    <a:pt x="4420" y="22247"/>
                    <a:pt x="5660" y="23105"/>
                    <a:pt x="5768" y="23105"/>
                  </a:cubicBezTo>
                  <a:cubicBezTo>
                    <a:pt x="5772" y="23105"/>
                    <a:pt x="5774" y="23104"/>
                    <a:pt x="5775" y="23102"/>
                  </a:cubicBezTo>
                  <a:cubicBezTo>
                    <a:pt x="5836" y="23042"/>
                    <a:pt x="4712" y="22069"/>
                    <a:pt x="3374" y="20093"/>
                  </a:cubicBezTo>
                  <a:cubicBezTo>
                    <a:pt x="2584" y="18938"/>
                    <a:pt x="1946" y="17722"/>
                    <a:pt x="1490" y="16415"/>
                  </a:cubicBezTo>
                  <a:cubicBezTo>
                    <a:pt x="912" y="14804"/>
                    <a:pt x="639" y="13133"/>
                    <a:pt x="669" y="11430"/>
                  </a:cubicBezTo>
                  <a:cubicBezTo>
                    <a:pt x="699" y="9728"/>
                    <a:pt x="1064" y="8087"/>
                    <a:pt x="1733" y="6506"/>
                  </a:cubicBezTo>
                  <a:cubicBezTo>
                    <a:pt x="2280" y="5260"/>
                    <a:pt x="2979" y="4044"/>
                    <a:pt x="3800" y="2920"/>
                  </a:cubicBezTo>
                  <a:cubicBezTo>
                    <a:pt x="5228" y="1035"/>
                    <a:pt x="6383" y="63"/>
                    <a:pt x="6353" y="2"/>
                  </a:cubicBezTo>
                  <a:cubicBezTo>
                    <a:pt x="6352" y="1"/>
                    <a:pt x="6350" y="1"/>
                    <a:pt x="6348"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70"/>
            <p:cNvSpPr/>
            <p:nvPr/>
          </p:nvSpPr>
          <p:spPr>
            <a:xfrm>
              <a:off x="3096075" y="3853625"/>
              <a:ext cx="159600" cy="577675"/>
            </a:xfrm>
            <a:custGeom>
              <a:avLst/>
              <a:gdLst/>
              <a:ahLst/>
              <a:cxnLst/>
              <a:rect l="l" t="t" r="r" b="b"/>
              <a:pathLst>
                <a:path w="6384" h="23107" extrusionOk="0">
                  <a:moveTo>
                    <a:pt x="618" y="0"/>
                  </a:moveTo>
                  <a:cubicBezTo>
                    <a:pt x="614" y="0"/>
                    <a:pt x="610" y="1"/>
                    <a:pt x="608" y="3"/>
                  </a:cubicBezTo>
                  <a:cubicBezTo>
                    <a:pt x="547" y="64"/>
                    <a:pt x="1702" y="1037"/>
                    <a:pt x="3040" y="3012"/>
                  </a:cubicBezTo>
                  <a:cubicBezTo>
                    <a:pt x="3830" y="4167"/>
                    <a:pt x="4468" y="5383"/>
                    <a:pt x="4924" y="6690"/>
                  </a:cubicBezTo>
                  <a:cubicBezTo>
                    <a:pt x="5502" y="8301"/>
                    <a:pt x="5775" y="9973"/>
                    <a:pt x="5745" y="11675"/>
                  </a:cubicBezTo>
                  <a:cubicBezTo>
                    <a:pt x="5684" y="13377"/>
                    <a:pt x="5319" y="15019"/>
                    <a:pt x="4651" y="16599"/>
                  </a:cubicBezTo>
                  <a:cubicBezTo>
                    <a:pt x="4104" y="17876"/>
                    <a:pt x="3405" y="19061"/>
                    <a:pt x="2584" y="20186"/>
                  </a:cubicBezTo>
                  <a:cubicBezTo>
                    <a:pt x="1155" y="22070"/>
                    <a:pt x="0" y="23043"/>
                    <a:pt x="61" y="23104"/>
                  </a:cubicBezTo>
                  <a:cubicBezTo>
                    <a:pt x="62" y="23106"/>
                    <a:pt x="64" y="23107"/>
                    <a:pt x="68" y="23107"/>
                  </a:cubicBezTo>
                  <a:cubicBezTo>
                    <a:pt x="177" y="23107"/>
                    <a:pt x="1421" y="22251"/>
                    <a:pt x="2949" y="20429"/>
                  </a:cubicBezTo>
                  <a:cubicBezTo>
                    <a:pt x="3860" y="19335"/>
                    <a:pt x="4590" y="18119"/>
                    <a:pt x="5198" y="16812"/>
                  </a:cubicBezTo>
                  <a:cubicBezTo>
                    <a:pt x="5927" y="15201"/>
                    <a:pt x="6323" y="13438"/>
                    <a:pt x="6353" y="11675"/>
                  </a:cubicBezTo>
                  <a:cubicBezTo>
                    <a:pt x="6383" y="9912"/>
                    <a:pt x="6079" y="8149"/>
                    <a:pt x="5471" y="6508"/>
                  </a:cubicBezTo>
                  <a:cubicBezTo>
                    <a:pt x="4955" y="5170"/>
                    <a:pt x="4256" y="3894"/>
                    <a:pt x="3405" y="2739"/>
                  </a:cubicBezTo>
                  <a:cubicBezTo>
                    <a:pt x="1965" y="858"/>
                    <a:pt x="752" y="0"/>
                    <a:pt x="618"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70"/>
            <p:cNvSpPr/>
            <p:nvPr/>
          </p:nvSpPr>
          <p:spPr>
            <a:xfrm>
              <a:off x="2214600" y="2491975"/>
              <a:ext cx="510675" cy="367800"/>
            </a:xfrm>
            <a:custGeom>
              <a:avLst/>
              <a:gdLst/>
              <a:ahLst/>
              <a:cxnLst/>
              <a:rect l="l" t="t" r="r" b="b"/>
              <a:pathLst>
                <a:path w="20427" h="14712" extrusionOk="0">
                  <a:moveTo>
                    <a:pt x="19271" y="0"/>
                  </a:moveTo>
                  <a:lnTo>
                    <a:pt x="0" y="1733"/>
                  </a:lnTo>
                  <a:lnTo>
                    <a:pt x="1155" y="14712"/>
                  </a:lnTo>
                  <a:lnTo>
                    <a:pt x="20426" y="12979"/>
                  </a:lnTo>
                  <a:lnTo>
                    <a:pt x="19271" y="0"/>
                  </a:lnTo>
                  <a:close/>
                </a:path>
              </a:pathLst>
            </a:custGeom>
            <a:solidFill>
              <a:srgbClr val="F5F5F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70"/>
            <p:cNvSpPr/>
            <p:nvPr/>
          </p:nvSpPr>
          <p:spPr>
            <a:xfrm>
              <a:off x="2214600" y="2492575"/>
              <a:ext cx="481025" cy="219775"/>
            </a:xfrm>
            <a:custGeom>
              <a:avLst/>
              <a:gdLst/>
              <a:ahLst/>
              <a:cxnLst/>
              <a:rect l="l" t="t" r="r" b="b"/>
              <a:pathLst>
                <a:path w="19241" h="8791" extrusionOk="0">
                  <a:moveTo>
                    <a:pt x="19237" y="1"/>
                  </a:moveTo>
                  <a:cubicBezTo>
                    <a:pt x="19224" y="1"/>
                    <a:pt x="19167" y="76"/>
                    <a:pt x="19089" y="128"/>
                  </a:cubicBezTo>
                  <a:lnTo>
                    <a:pt x="18572" y="645"/>
                  </a:lnTo>
                  <a:lnTo>
                    <a:pt x="16657" y="2469"/>
                  </a:lnTo>
                  <a:lnTo>
                    <a:pt x="10532" y="8563"/>
                  </a:lnTo>
                  <a:lnTo>
                    <a:pt x="10532" y="8563"/>
                  </a:lnTo>
                  <a:lnTo>
                    <a:pt x="10456" y="8517"/>
                  </a:lnTo>
                  <a:lnTo>
                    <a:pt x="3070" y="3654"/>
                  </a:lnTo>
                  <a:lnTo>
                    <a:pt x="821" y="2195"/>
                  </a:lnTo>
                  <a:lnTo>
                    <a:pt x="213" y="1830"/>
                  </a:lnTo>
                  <a:cubicBezTo>
                    <a:pt x="152" y="1770"/>
                    <a:pt x="61" y="1739"/>
                    <a:pt x="0" y="1709"/>
                  </a:cubicBezTo>
                  <a:lnTo>
                    <a:pt x="0" y="1709"/>
                  </a:lnTo>
                  <a:cubicBezTo>
                    <a:pt x="61" y="1770"/>
                    <a:pt x="122" y="1800"/>
                    <a:pt x="213" y="1861"/>
                  </a:cubicBezTo>
                  <a:lnTo>
                    <a:pt x="791" y="2286"/>
                  </a:lnTo>
                  <a:lnTo>
                    <a:pt x="3009" y="3776"/>
                  </a:lnTo>
                  <a:lnTo>
                    <a:pt x="10365" y="8669"/>
                  </a:lnTo>
                  <a:lnTo>
                    <a:pt x="10487" y="8761"/>
                  </a:lnTo>
                  <a:lnTo>
                    <a:pt x="10548" y="8791"/>
                  </a:lnTo>
                  <a:lnTo>
                    <a:pt x="10608" y="8761"/>
                  </a:lnTo>
                  <a:lnTo>
                    <a:pt x="16748" y="2590"/>
                  </a:lnTo>
                  <a:cubicBezTo>
                    <a:pt x="17508" y="1800"/>
                    <a:pt x="18146" y="1162"/>
                    <a:pt x="18602" y="706"/>
                  </a:cubicBezTo>
                  <a:cubicBezTo>
                    <a:pt x="18785" y="493"/>
                    <a:pt x="18967" y="311"/>
                    <a:pt x="19089" y="189"/>
                  </a:cubicBezTo>
                  <a:cubicBezTo>
                    <a:pt x="19150" y="128"/>
                    <a:pt x="19210" y="67"/>
                    <a:pt x="19241" y="7"/>
                  </a:cubicBezTo>
                  <a:cubicBezTo>
                    <a:pt x="19241" y="2"/>
                    <a:pt x="19240" y="1"/>
                    <a:pt x="1923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70"/>
            <p:cNvSpPr/>
            <p:nvPr/>
          </p:nvSpPr>
          <p:spPr>
            <a:xfrm>
              <a:off x="2242700" y="2649250"/>
              <a:ext cx="149725" cy="210550"/>
            </a:xfrm>
            <a:custGeom>
              <a:avLst/>
              <a:gdLst/>
              <a:ahLst/>
              <a:cxnLst/>
              <a:rect l="l" t="t" r="r" b="b"/>
              <a:pathLst>
                <a:path w="5989" h="8422" extrusionOk="0">
                  <a:moveTo>
                    <a:pt x="5957" y="1"/>
                  </a:moveTo>
                  <a:cubicBezTo>
                    <a:pt x="5875" y="1"/>
                    <a:pt x="4517" y="1844"/>
                    <a:pt x="2919" y="4165"/>
                  </a:cubicBezTo>
                  <a:cubicBezTo>
                    <a:pt x="1277" y="6475"/>
                    <a:pt x="1" y="8390"/>
                    <a:pt x="31" y="8421"/>
                  </a:cubicBezTo>
                  <a:cubicBezTo>
                    <a:pt x="32" y="8421"/>
                    <a:pt x="32" y="8421"/>
                    <a:pt x="32" y="8421"/>
                  </a:cubicBezTo>
                  <a:cubicBezTo>
                    <a:pt x="83" y="8421"/>
                    <a:pt x="1443" y="6548"/>
                    <a:pt x="3071" y="4256"/>
                  </a:cubicBezTo>
                  <a:cubicBezTo>
                    <a:pt x="4712" y="1916"/>
                    <a:pt x="5989" y="1"/>
                    <a:pt x="5958" y="1"/>
                  </a:cubicBezTo>
                  <a:cubicBezTo>
                    <a:pt x="5958" y="1"/>
                    <a:pt x="5957" y="1"/>
                    <a:pt x="595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70"/>
            <p:cNvSpPr/>
            <p:nvPr/>
          </p:nvSpPr>
          <p:spPr>
            <a:xfrm>
              <a:off x="2549700" y="2631025"/>
              <a:ext cx="175575" cy="186250"/>
            </a:xfrm>
            <a:custGeom>
              <a:avLst/>
              <a:gdLst/>
              <a:ahLst/>
              <a:cxnLst/>
              <a:rect l="l" t="t" r="r" b="b"/>
              <a:pathLst>
                <a:path w="7023" h="7450" extrusionOk="0">
                  <a:moveTo>
                    <a:pt x="32" y="0"/>
                  </a:moveTo>
                  <a:cubicBezTo>
                    <a:pt x="32" y="0"/>
                    <a:pt x="31" y="0"/>
                    <a:pt x="31" y="1"/>
                  </a:cubicBezTo>
                  <a:cubicBezTo>
                    <a:pt x="1" y="31"/>
                    <a:pt x="1521" y="1733"/>
                    <a:pt x="3466" y="3770"/>
                  </a:cubicBezTo>
                  <a:cubicBezTo>
                    <a:pt x="5347" y="5800"/>
                    <a:pt x="6905" y="7449"/>
                    <a:pt x="6989" y="7449"/>
                  </a:cubicBezTo>
                  <a:cubicBezTo>
                    <a:pt x="6990" y="7449"/>
                    <a:pt x="6991" y="7449"/>
                    <a:pt x="6992" y="7448"/>
                  </a:cubicBezTo>
                  <a:cubicBezTo>
                    <a:pt x="7022" y="7387"/>
                    <a:pt x="5502" y="5715"/>
                    <a:pt x="3587" y="3648"/>
                  </a:cubicBezTo>
                  <a:cubicBezTo>
                    <a:pt x="1690" y="1600"/>
                    <a:pt x="91" y="0"/>
                    <a:pt x="3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70"/>
            <p:cNvSpPr/>
            <p:nvPr/>
          </p:nvSpPr>
          <p:spPr>
            <a:xfrm>
              <a:off x="3308850" y="2305025"/>
              <a:ext cx="628450" cy="607725"/>
            </a:xfrm>
            <a:custGeom>
              <a:avLst/>
              <a:gdLst/>
              <a:ahLst/>
              <a:cxnLst/>
              <a:rect l="l" t="t" r="r" b="b"/>
              <a:pathLst>
                <a:path w="25138" h="24309" extrusionOk="0">
                  <a:moveTo>
                    <a:pt x="8967" y="1"/>
                  </a:moveTo>
                  <a:lnTo>
                    <a:pt x="1185" y="4074"/>
                  </a:lnTo>
                  <a:cubicBezTo>
                    <a:pt x="334" y="4530"/>
                    <a:pt x="0" y="5563"/>
                    <a:pt x="456" y="6414"/>
                  </a:cubicBezTo>
                  <a:lnTo>
                    <a:pt x="9392" y="23375"/>
                  </a:lnTo>
                  <a:cubicBezTo>
                    <a:pt x="9688" y="23967"/>
                    <a:pt x="10293" y="24309"/>
                    <a:pt x="10920" y="24309"/>
                  </a:cubicBezTo>
                  <a:cubicBezTo>
                    <a:pt x="11195" y="24309"/>
                    <a:pt x="11474" y="24243"/>
                    <a:pt x="11733" y="24105"/>
                  </a:cubicBezTo>
                  <a:lnTo>
                    <a:pt x="23982" y="17661"/>
                  </a:lnTo>
                  <a:cubicBezTo>
                    <a:pt x="24833" y="17205"/>
                    <a:pt x="25137" y="16171"/>
                    <a:pt x="24712" y="15320"/>
                  </a:cubicBezTo>
                  <a:lnTo>
                    <a:pt x="18237" y="3040"/>
                  </a:lnTo>
                  <a:lnTo>
                    <a:pt x="8967"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70"/>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70"/>
            <p:cNvSpPr/>
            <p:nvPr/>
          </p:nvSpPr>
          <p:spPr>
            <a:xfrm>
              <a:off x="3602925" y="2380275"/>
              <a:ext cx="180100" cy="76750"/>
            </a:xfrm>
            <a:custGeom>
              <a:avLst/>
              <a:gdLst/>
              <a:ahLst/>
              <a:cxnLst/>
              <a:rect l="l" t="t" r="r" b="b"/>
              <a:pathLst>
                <a:path w="7204" h="3070" extrusionOk="0">
                  <a:moveTo>
                    <a:pt x="6505" y="0"/>
                  </a:moveTo>
                  <a:lnTo>
                    <a:pt x="1915" y="2401"/>
                  </a:lnTo>
                  <a:cubicBezTo>
                    <a:pt x="1915" y="2401"/>
                    <a:pt x="1522" y="2593"/>
                    <a:pt x="1049" y="2593"/>
                  </a:cubicBezTo>
                  <a:cubicBezTo>
                    <a:pt x="701" y="2593"/>
                    <a:pt x="310" y="2489"/>
                    <a:pt x="0" y="2128"/>
                  </a:cubicBezTo>
                  <a:lnTo>
                    <a:pt x="0" y="2128"/>
                  </a:lnTo>
                  <a:cubicBezTo>
                    <a:pt x="320" y="2718"/>
                    <a:pt x="938" y="3069"/>
                    <a:pt x="1597" y="3069"/>
                  </a:cubicBezTo>
                  <a:cubicBezTo>
                    <a:pt x="1753" y="3069"/>
                    <a:pt x="1910" y="3050"/>
                    <a:pt x="2067" y="3009"/>
                  </a:cubicBezTo>
                  <a:lnTo>
                    <a:pt x="2219" y="2948"/>
                  </a:lnTo>
                  <a:cubicBezTo>
                    <a:pt x="2888" y="2736"/>
                    <a:pt x="7204" y="1368"/>
                    <a:pt x="7174" y="1277"/>
                  </a:cubicBezTo>
                  <a:cubicBezTo>
                    <a:pt x="7143" y="1186"/>
                    <a:pt x="6505" y="0"/>
                    <a:pt x="6505" y="0"/>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70"/>
            <p:cNvSpPr/>
            <p:nvPr/>
          </p:nvSpPr>
          <p:spPr>
            <a:xfrm>
              <a:off x="3533000" y="2304275"/>
              <a:ext cx="231800" cy="141125"/>
            </a:xfrm>
            <a:custGeom>
              <a:avLst/>
              <a:gdLst/>
              <a:ahLst/>
              <a:cxnLst/>
              <a:rect l="l" t="t" r="r" b="b"/>
              <a:pathLst>
                <a:path w="9272" h="5645" extrusionOk="0">
                  <a:moveTo>
                    <a:pt x="1" y="1"/>
                  </a:moveTo>
                  <a:lnTo>
                    <a:pt x="2524" y="4773"/>
                  </a:lnTo>
                  <a:cubicBezTo>
                    <a:pt x="2802" y="5329"/>
                    <a:pt x="3366" y="5644"/>
                    <a:pt x="3952" y="5644"/>
                  </a:cubicBezTo>
                  <a:cubicBezTo>
                    <a:pt x="4198" y="5644"/>
                    <a:pt x="4448" y="5589"/>
                    <a:pt x="4682" y="5472"/>
                  </a:cubicBezTo>
                  <a:lnTo>
                    <a:pt x="9271" y="3040"/>
                  </a:lnTo>
                  <a:lnTo>
                    <a:pt x="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70"/>
            <p:cNvSpPr/>
            <p:nvPr/>
          </p:nvSpPr>
          <p:spPr>
            <a:xfrm>
              <a:off x="3425100" y="2432575"/>
              <a:ext cx="142875" cy="74725"/>
            </a:xfrm>
            <a:custGeom>
              <a:avLst/>
              <a:gdLst/>
              <a:ahLst/>
              <a:cxnLst/>
              <a:rect l="l" t="t" r="r" b="b"/>
              <a:pathLst>
                <a:path w="5715" h="2989" extrusionOk="0">
                  <a:moveTo>
                    <a:pt x="5672" y="1"/>
                  </a:moveTo>
                  <a:cubicBezTo>
                    <a:pt x="5530" y="1"/>
                    <a:pt x="4301" y="563"/>
                    <a:pt x="2797" y="1373"/>
                  </a:cubicBezTo>
                  <a:cubicBezTo>
                    <a:pt x="1247" y="2224"/>
                    <a:pt x="1" y="2923"/>
                    <a:pt x="31" y="2984"/>
                  </a:cubicBezTo>
                  <a:cubicBezTo>
                    <a:pt x="32" y="2987"/>
                    <a:pt x="36" y="2988"/>
                    <a:pt x="43" y="2988"/>
                  </a:cubicBezTo>
                  <a:cubicBezTo>
                    <a:pt x="180" y="2988"/>
                    <a:pt x="1411" y="2398"/>
                    <a:pt x="2919" y="1586"/>
                  </a:cubicBezTo>
                  <a:cubicBezTo>
                    <a:pt x="4469" y="765"/>
                    <a:pt x="5715" y="66"/>
                    <a:pt x="5685" y="5"/>
                  </a:cubicBezTo>
                  <a:cubicBezTo>
                    <a:pt x="5683" y="2"/>
                    <a:pt x="5679" y="1"/>
                    <a:pt x="567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70"/>
            <p:cNvSpPr/>
            <p:nvPr/>
          </p:nvSpPr>
          <p:spPr>
            <a:xfrm>
              <a:off x="3460050" y="2451625"/>
              <a:ext cx="235600" cy="123250"/>
            </a:xfrm>
            <a:custGeom>
              <a:avLst/>
              <a:gdLst/>
              <a:ahLst/>
              <a:cxnLst/>
              <a:rect l="l" t="t" r="r" b="b"/>
              <a:pathLst>
                <a:path w="9424" h="4930" extrusionOk="0">
                  <a:moveTo>
                    <a:pt x="9386" y="1"/>
                  </a:moveTo>
                  <a:cubicBezTo>
                    <a:pt x="9246" y="1"/>
                    <a:pt x="7164" y="1043"/>
                    <a:pt x="4651" y="2344"/>
                  </a:cubicBezTo>
                  <a:cubicBezTo>
                    <a:pt x="2068" y="3712"/>
                    <a:pt x="1" y="4867"/>
                    <a:pt x="31" y="4927"/>
                  </a:cubicBezTo>
                  <a:cubicBezTo>
                    <a:pt x="32" y="4929"/>
                    <a:pt x="34" y="4930"/>
                    <a:pt x="38" y="4930"/>
                  </a:cubicBezTo>
                  <a:cubicBezTo>
                    <a:pt x="178" y="4930"/>
                    <a:pt x="2260" y="3888"/>
                    <a:pt x="4773" y="2587"/>
                  </a:cubicBezTo>
                  <a:cubicBezTo>
                    <a:pt x="7357" y="1219"/>
                    <a:pt x="9423" y="64"/>
                    <a:pt x="9393" y="3"/>
                  </a:cubicBezTo>
                  <a:cubicBezTo>
                    <a:pt x="9392" y="2"/>
                    <a:pt x="9390" y="1"/>
                    <a:pt x="938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70"/>
            <p:cNvSpPr/>
            <p:nvPr/>
          </p:nvSpPr>
          <p:spPr>
            <a:xfrm>
              <a:off x="3489700" y="2497225"/>
              <a:ext cx="256100" cy="133875"/>
            </a:xfrm>
            <a:custGeom>
              <a:avLst/>
              <a:gdLst/>
              <a:ahLst/>
              <a:cxnLst/>
              <a:rect l="l" t="t" r="r" b="b"/>
              <a:pathLst>
                <a:path w="10244" h="5355" extrusionOk="0">
                  <a:moveTo>
                    <a:pt x="10207" y="1"/>
                  </a:moveTo>
                  <a:cubicBezTo>
                    <a:pt x="10066" y="1"/>
                    <a:pt x="7802" y="1134"/>
                    <a:pt x="5076" y="2556"/>
                  </a:cubicBezTo>
                  <a:cubicBezTo>
                    <a:pt x="2250" y="4046"/>
                    <a:pt x="0" y="5292"/>
                    <a:pt x="31" y="5353"/>
                  </a:cubicBezTo>
                  <a:cubicBezTo>
                    <a:pt x="31" y="5354"/>
                    <a:pt x="34" y="5355"/>
                    <a:pt x="37" y="5355"/>
                  </a:cubicBezTo>
                  <a:cubicBezTo>
                    <a:pt x="178" y="5355"/>
                    <a:pt x="2442" y="4222"/>
                    <a:pt x="5198" y="2799"/>
                  </a:cubicBezTo>
                  <a:cubicBezTo>
                    <a:pt x="7994" y="1310"/>
                    <a:pt x="10244" y="64"/>
                    <a:pt x="10213" y="3"/>
                  </a:cubicBezTo>
                  <a:cubicBezTo>
                    <a:pt x="10212" y="1"/>
                    <a:pt x="10210" y="1"/>
                    <a:pt x="1020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70"/>
            <p:cNvSpPr/>
            <p:nvPr/>
          </p:nvSpPr>
          <p:spPr>
            <a:xfrm>
              <a:off x="3517800" y="2550425"/>
              <a:ext cx="256125" cy="133875"/>
            </a:xfrm>
            <a:custGeom>
              <a:avLst/>
              <a:gdLst/>
              <a:ahLst/>
              <a:cxnLst/>
              <a:rect l="l" t="t" r="r" b="b"/>
              <a:pathLst>
                <a:path w="10245" h="5355" extrusionOk="0">
                  <a:moveTo>
                    <a:pt x="10207" y="0"/>
                  </a:moveTo>
                  <a:cubicBezTo>
                    <a:pt x="10067" y="0"/>
                    <a:pt x="7803" y="1134"/>
                    <a:pt x="5077" y="2556"/>
                  </a:cubicBezTo>
                  <a:cubicBezTo>
                    <a:pt x="2250" y="4045"/>
                    <a:pt x="1" y="5292"/>
                    <a:pt x="31" y="5352"/>
                  </a:cubicBezTo>
                  <a:cubicBezTo>
                    <a:pt x="32" y="5354"/>
                    <a:pt x="34" y="5355"/>
                    <a:pt x="38" y="5355"/>
                  </a:cubicBezTo>
                  <a:cubicBezTo>
                    <a:pt x="179" y="5355"/>
                    <a:pt x="2443" y="4221"/>
                    <a:pt x="5199" y="2799"/>
                  </a:cubicBezTo>
                  <a:cubicBezTo>
                    <a:pt x="7995" y="1310"/>
                    <a:pt x="10244" y="63"/>
                    <a:pt x="10214" y="3"/>
                  </a:cubicBezTo>
                  <a:cubicBezTo>
                    <a:pt x="10213" y="1"/>
                    <a:pt x="10211"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70"/>
            <p:cNvSpPr/>
            <p:nvPr/>
          </p:nvSpPr>
          <p:spPr>
            <a:xfrm>
              <a:off x="3545925" y="2603625"/>
              <a:ext cx="256100" cy="133875"/>
            </a:xfrm>
            <a:custGeom>
              <a:avLst/>
              <a:gdLst/>
              <a:ahLst/>
              <a:cxnLst/>
              <a:rect l="l" t="t" r="r" b="b"/>
              <a:pathLst>
                <a:path w="10244" h="5355" extrusionOk="0">
                  <a:moveTo>
                    <a:pt x="10207" y="0"/>
                  </a:moveTo>
                  <a:cubicBezTo>
                    <a:pt x="10063" y="0"/>
                    <a:pt x="7801" y="1105"/>
                    <a:pt x="5077" y="2556"/>
                  </a:cubicBezTo>
                  <a:cubicBezTo>
                    <a:pt x="2250" y="4045"/>
                    <a:pt x="1" y="5291"/>
                    <a:pt x="31" y="5352"/>
                  </a:cubicBezTo>
                  <a:cubicBezTo>
                    <a:pt x="32" y="5354"/>
                    <a:pt x="34" y="5354"/>
                    <a:pt x="38" y="5354"/>
                  </a:cubicBezTo>
                  <a:cubicBezTo>
                    <a:pt x="178" y="5354"/>
                    <a:pt x="2442" y="4221"/>
                    <a:pt x="5168" y="2799"/>
                  </a:cubicBezTo>
                  <a:cubicBezTo>
                    <a:pt x="7995" y="1309"/>
                    <a:pt x="10244" y="63"/>
                    <a:pt x="10213" y="2"/>
                  </a:cubicBezTo>
                  <a:cubicBezTo>
                    <a:pt x="10213" y="1"/>
                    <a:pt x="10210" y="0"/>
                    <a:pt x="1020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70"/>
            <p:cNvSpPr/>
            <p:nvPr/>
          </p:nvSpPr>
          <p:spPr>
            <a:xfrm>
              <a:off x="3574050" y="2656800"/>
              <a:ext cx="256100" cy="133875"/>
            </a:xfrm>
            <a:custGeom>
              <a:avLst/>
              <a:gdLst/>
              <a:ahLst/>
              <a:cxnLst/>
              <a:rect l="l" t="t" r="r" b="b"/>
              <a:pathLst>
                <a:path w="10244" h="5355" extrusionOk="0">
                  <a:moveTo>
                    <a:pt x="10206" y="1"/>
                  </a:moveTo>
                  <a:cubicBezTo>
                    <a:pt x="10063" y="1"/>
                    <a:pt x="7799" y="1105"/>
                    <a:pt x="5046" y="2556"/>
                  </a:cubicBezTo>
                  <a:cubicBezTo>
                    <a:pt x="2249" y="4046"/>
                    <a:pt x="0" y="5292"/>
                    <a:pt x="31" y="5353"/>
                  </a:cubicBezTo>
                  <a:cubicBezTo>
                    <a:pt x="31" y="5354"/>
                    <a:pt x="34" y="5355"/>
                    <a:pt x="37" y="5355"/>
                  </a:cubicBezTo>
                  <a:cubicBezTo>
                    <a:pt x="178" y="5355"/>
                    <a:pt x="2442" y="4222"/>
                    <a:pt x="5167" y="2799"/>
                  </a:cubicBezTo>
                  <a:cubicBezTo>
                    <a:pt x="7994" y="1310"/>
                    <a:pt x="10243" y="64"/>
                    <a:pt x="10213" y="3"/>
                  </a:cubicBezTo>
                  <a:cubicBezTo>
                    <a:pt x="10212" y="1"/>
                    <a:pt x="10210" y="1"/>
                    <a:pt x="10206"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70"/>
            <p:cNvSpPr/>
            <p:nvPr/>
          </p:nvSpPr>
          <p:spPr>
            <a:xfrm>
              <a:off x="2731325" y="3077850"/>
              <a:ext cx="57000" cy="49400"/>
            </a:xfrm>
            <a:custGeom>
              <a:avLst/>
              <a:gdLst/>
              <a:ahLst/>
              <a:cxnLst/>
              <a:rect l="l" t="t" r="r" b="b"/>
              <a:pathLst>
                <a:path w="2280" h="1976" extrusionOk="0">
                  <a:moveTo>
                    <a:pt x="547" y="0"/>
                  </a:moveTo>
                  <a:lnTo>
                    <a:pt x="0" y="1125"/>
                  </a:lnTo>
                  <a:lnTo>
                    <a:pt x="1733" y="1976"/>
                  </a:lnTo>
                  <a:lnTo>
                    <a:pt x="2280" y="882"/>
                  </a:lnTo>
                  <a:lnTo>
                    <a:pt x="547"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70"/>
            <p:cNvSpPr/>
            <p:nvPr/>
          </p:nvSpPr>
          <p:spPr>
            <a:xfrm>
              <a:off x="2690275" y="3045925"/>
              <a:ext cx="75275" cy="80575"/>
            </a:xfrm>
            <a:custGeom>
              <a:avLst/>
              <a:gdLst/>
              <a:ahLst/>
              <a:cxnLst/>
              <a:rect l="l" t="t" r="r" b="b"/>
              <a:pathLst>
                <a:path w="3011" h="3223" extrusionOk="0">
                  <a:moveTo>
                    <a:pt x="1126" y="1"/>
                  </a:moveTo>
                  <a:cubicBezTo>
                    <a:pt x="548" y="639"/>
                    <a:pt x="153" y="1429"/>
                    <a:pt x="1" y="2280"/>
                  </a:cubicBezTo>
                  <a:lnTo>
                    <a:pt x="1855" y="3223"/>
                  </a:lnTo>
                  <a:lnTo>
                    <a:pt x="3010" y="943"/>
                  </a:lnTo>
                  <a:lnTo>
                    <a:pt x="1126" y="1"/>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70"/>
            <p:cNvSpPr/>
            <p:nvPr/>
          </p:nvSpPr>
          <p:spPr>
            <a:xfrm>
              <a:off x="2692575" y="3093050"/>
              <a:ext cx="48650" cy="24325"/>
            </a:xfrm>
            <a:custGeom>
              <a:avLst/>
              <a:gdLst/>
              <a:ahLst/>
              <a:cxnLst/>
              <a:rect l="l" t="t" r="r" b="b"/>
              <a:pathLst>
                <a:path w="1946" h="973" extrusionOk="0">
                  <a:moveTo>
                    <a:pt x="0" y="0"/>
                  </a:moveTo>
                  <a:cubicBezTo>
                    <a:pt x="304" y="213"/>
                    <a:pt x="608" y="395"/>
                    <a:pt x="942" y="547"/>
                  </a:cubicBezTo>
                  <a:cubicBezTo>
                    <a:pt x="1246" y="730"/>
                    <a:pt x="1611" y="882"/>
                    <a:pt x="1945" y="973"/>
                  </a:cubicBezTo>
                  <a:cubicBezTo>
                    <a:pt x="1672" y="730"/>
                    <a:pt x="1338" y="547"/>
                    <a:pt x="1003" y="426"/>
                  </a:cubicBezTo>
                  <a:cubicBezTo>
                    <a:pt x="699" y="243"/>
                    <a:pt x="365" y="91"/>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70"/>
            <p:cNvSpPr/>
            <p:nvPr/>
          </p:nvSpPr>
          <p:spPr>
            <a:xfrm>
              <a:off x="2697875" y="3080125"/>
              <a:ext cx="48675" cy="25850"/>
            </a:xfrm>
            <a:custGeom>
              <a:avLst/>
              <a:gdLst/>
              <a:ahLst/>
              <a:cxnLst/>
              <a:rect l="l" t="t" r="r" b="b"/>
              <a:pathLst>
                <a:path w="1947" h="1034" extrusionOk="0">
                  <a:moveTo>
                    <a:pt x="1" y="0"/>
                  </a:moveTo>
                  <a:cubicBezTo>
                    <a:pt x="274" y="244"/>
                    <a:pt x="609" y="426"/>
                    <a:pt x="943" y="578"/>
                  </a:cubicBezTo>
                  <a:cubicBezTo>
                    <a:pt x="1247" y="791"/>
                    <a:pt x="1612" y="943"/>
                    <a:pt x="1946" y="1034"/>
                  </a:cubicBezTo>
                  <a:cubicBezTo>
                    <a:pt x="1673" y="791"/>
                    <a:pt x="1338" y="608"/>
                    <a:pt x="1004" y="456"/>
                  </a:cubicBezTo>
                  <a:cubicBezTo>
                    <a:pt x="700" y="244"/>
                    <a:pt x="335" y="92"/>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70"/>
            <p:cNvSpPr/>
            <p:nvPr/>
          </p:nvSpPr>
          <p:spPr>
            <a:xfrm>
              <a:off x="2704725" y="3064925"/>
              <a:ext cx="49425" cy="26625"/>
            </a:xfrm>
            <a:custGeom>
              <a:avLst/>
              <a:gdLst/>
              <a:ahLst/>
              <a:cxnLst/>
              <a:rect l="l" t="t" r="r" b="b"/>
              <a:pathLst>
                <a:path w="1977" h="1065" extrusionOk="0">
                  <a:moveTo>
                    <a:pt x="0" y="0"/>
                  </a:moveTo>
                  <a:lnTo>
                    <a:pt x="0" y="0"/>
                  </a:lnTo>
                  <a:cubicBezTo>
                    <a:pt x="274" y="244"/>
                    <a:pt x="608" y="426"/>
                    <a:pt x="943" y="608"/>
                  </a:cubicBezTo>
                  <a:cubicBezTo>
                    <a:pt x="1277" y="791"/>
                    <a:pt x="1611" y="943"/>
                    <a:pt x="1976" y="1064"/>
                  </a:cubicBezTo>
                  <a:cubicBezTo>
                    <a:pt x="1672" y="821"/>
                    <a:pt x="1368" y="639"/>
                    <a:pt x="1034" y="456"/>
                  </a:cubicBezTo>
                  <a:cubicBezTo>
                    <a:pt x="700" y="274"/>
                    <a:pt x="365" y="122"/>
                    <a:pt x="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70"/>
            <p:cNvSpPr/>
            <p:nvPr/>
          </p:nvSpPr>
          <p:spPr>
            <a:xfrm>
              <a:off x="2712325" y="3053525"/>
              <a:ext cx="48650" cy="24350"/>
            </a:xfrm>
            <a:custGeom>
              <a:avLst/>
              <a:gdLst/>
              <a:ahLst/>
              <a:cxnLst/>
              <a:rect l="l" t="t" r="r" b="b"/>
              <a:pathLst>
                <a:path w="1946" h="974" extrusionOk="0">
                  <a:moveTo>
                    <a:pt x="0" y="1"/>
                  </a:moveTo>
                  <a:cubicBezTo>
                    <a:pt x="274" y="213"/>
                    <a:pt x="578" y="426"/>
                    <a:pt x="943" y="548"/>
                  </a:cubicBezTo>
                  <a:cubicBezTo>
                    <a:pt x="1247" y="760"/>
                    <a:pt x="1581" y="882"/>
                    <a:pt x="1946" y="973"/>
                  </a:cubicBezTo>
                  <a:cubicBezTo>
                    <a:pt x="1642" y="760"/>
                    <a:pt x="1338" y="578"/>
                    <a:pt x="1003" y="426"/>
                  </a:cubicBezTo>
                  <a:cubicBezTo>
                    <a:pt x="669" y="244"/>
                    <a:pt x="335" y="92"/>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70"/>
            <p:cNvSpPr/>
            <p:nvPr/>
          </p:nvSpPr>
          <p:spPr>
            <a:xfrm>
              <a:off x="3093025" y="2930425"/>
              <a:ext cx="47900" cy="57025"/>
            </a:xfrm>
            <a:custGeom>
              <a:avLst/>
              <a:gdLst/>
              <a:ahLst/>
              <a:cxnLst/>
              <a:rect l="l" t="t" r="r" b="b"/>
              <a:pathLst>
                <a:path w="1916" h="2281" extrusionOk="0">
                  <a:moveTo>
                    <a:pt x="761" y="0"/>
                  </a:moveTo>
                  <a:lnTo>
                    <a:pt x="1" y="1794"/>
                  </a:lnTo>
                  <a:lnTo>
                    <a:pt x="1125" y="2280"/>
                  </a:lnTo>
                  <a:lnTo>
                    <a:pt x="1916" y="487"/>
                  </a:lnTo>
                  <a:lnTo>
                    <a:pt x="76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70"/>
            <p:cNvSpPr/>
            <p:nvPr/>
          </p:nvSpPr>
          <p:spPr>
            <a:xfrm>
              <a:off x="3091500" y="2890150"/>
              <a:ext cx="79075" cy="72975"/>
            </a:xfrm>
            <a:custGeom>
              <a:avLst/>
              <a:gdLst/>
              <a:ahLst/>
              <a:cxnLst/>
              <a:rect l="l" t="t" r="r" b="b"/>
              <a:pathLst>
                <a:path w="3163" h="2919" extrusionOk="0">
                  <a:moveTo>
                    <a:pt x="822" y="1"/>
                  </a:moveTo>
                  <a:lnTo>
                    <a:pt x="1" y="1885"/>
                  </a:lnTo>
                  <a:lnTo>
                    <a:pt x="2341" y="2918"/>
                  </a:lnTo>
                  <a:lnTo>
                    <a:pt x="3162" y="1004"/>
                  </a:lnTo>
                  <a:cubicBezTo>
                    <a:pt x="2493" y="456"/>
                    <a:pt x="1703" y="122"/>
                    <a:pt x="82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70"/>
            <p:cNvSpPr/>
            <p:nvPr/>
          </p:nvSpPr>
          <p:spPr>
            <a:xfrm>
              <a:off x="3101400" y="2891675"/>
              <a:ext cx="21300" cy="50175"/>
            </a:xfrm>
            <a:custGeom>
              <a:avLst/>
              <a:gdLst/>
              <a:ahLst/>
              <a:cxnLst/>
              <a:rect l="l" t="t" r="r" b="b"/>
              <a:pathLst>
                <a:path w="852" h="2007" extrusionOk="0">
                  <a:moveTo>
                    <a:pt x="851" y="0"/>
                  </a:moveTo>
                  <a:cubicBezTo>
                    <a:pt x="638" y="304"/>
                    <a:pt x="486" y="639"/>
                    <a:pt x="365" y="973"/>
                  </a:cubicBezTo>
                  <a:cubicBezTo>
                    <a:pt x="182" y="1307"/>
                    <a:pt x="61" y="1642"/>
                    <a:pt x="0" y="2006"/>
                  </a:cubicBezTo>
                  <a:cubicBezTo>
                    <a:pt x="213" y="1702"/>
                    <a:pt x="365" y="1368"/>
                    <a:pt x="486" y="1034"/>
                  </a:cubicBezTo>
                  <a:cubicBezTo>
                    <a:pt x="669" y="699"/>
                    <a:pt x="790" y="365"/>
                    <a:pt x="85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70"/>
            <p:cNvSpPr/>
            <p:nvPr/>
          </p:nvSpPr>
          <p:spPr>
            <a:xfrm>
              <a:off x="3112025" y="2895475"/>
              <a:ext cx="23575" cy="50925"/>
            </a:xfrm>
            <a:custGeom>
              <a:avLst/>
              <a:gdLst/>
              <a:ahLst/>
              <a:cxnLst/>
              <a:rect l="l" t="t" r="r" b="b"/>
              <a:pathLst>
                <a:path w="943" h="2037" extrusionOk="0">
                  <a:moveTo>
                    <a:pt x="943" y="0"/>
                  </a:moveTo>
                  <a:cubicBezTo>
                    <a:pt x="730" y="335"/>
                    <a:pt x="548" y="669"/>
                    <a:pt x="426" y="1003"/>
                  </a:cubicBezTo>
                  <a:cubicBezTo>
                    <a:pt x="244" y="1338"/>
                    <a:pt x="92" y="1672"/>
                    <a:pt x="1" y="2037"/>
                  </a:cubicBezTo>
                  <a:cubicBezTo>
                    <a:pt x="244" y="1733"/>
                    <a:pt x="426" y="1398"/>
                    <a:pt x="548" y="1064"/>
                  </a:cubicBezTo>
                  <a:cubicBezTo>
                    <a:pt x="730" y="730"/>
                    <a:pt x="882" y="395"/>
                    <a:pt x="94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70"/>
            <p:cNvSpPr/>
            <p:nvPr/>
          </p:nvSpPr>
          <p:spPr>
            <a:xfrm>
              <a:off x="3127225" y="2902300"/>
              <a:ext cx="23575" cy="50950"/>
            </a:xfrm>
            <a:custGeom>
              <a:avLst/>
              <a:gdLst/>
              <a:ahLst/>
              <a:cxnLst/>
              <a:rect l="l" t="t" r="r" b="b"/>
              <a:pathLst>
                <a:path w="943" h="2038" extrusionOk="0">
                  <a:moveTo>
                    <a:pt x="943" y="1"/>
                  </a:moveTo>
                  <a:lnTo>
                    <a:pt x="943" y="1"/>
                  </a:lnTo>
                  <a:cubicBezTo>
                    <a:pt x="730" y="305"/>
                    <a:pt x="548" y="639"/>
                    <a:pt x="426" y="974"/>
                  </a:cubicBezTo>
                  <a:cubicBezTo>
                    <a:pt x="244" y="1308"/>
                    <a:pt x="92" y="1673"/>
                    <a:pt x="0" y="2037"/>
                  </a:cubicBezTo>
                  <a:cubicBezTo>
                    <a:pt x="213" y="1733"/>
                    <a:pt x="396" y="1399"/>
                    <a:pt x="548" y="1034"/>
                  </a:cubicBezTo>
                  <a:cubicBezTo>
                    <a:pt x="730" y="700"/>
                    <a:pt x="882" y="366"/>
                    <a:pt x="9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70"/>
            <p:cNvSpPr/>
            <p:nvPr/>
          </p:nvSpPr>
          <p:spPr>
            <a:xfrm>
              <a:off x="3140900" y="2909150"/>
              <a:ext cx="22075" cy="50175"/>
            </a:xfrm>
            <a:custGeom>
              <a:avLst/>
              <a:gdLst/>
              <a:ahLst/>
              <a:cxnLst/>
              <a:rect l="l" t="t" r="r" b="b"/>
              <a:pathLst>
                <a:path w="883" h="2007" extrusionOk="0">
                  <a:moveTo>
                    <a:pt x="882" y="0"/>
                  </a:moveTo>
                  <a:cubicBezTo>
                    <a:pt x="487" y="639"/>
                    <a:pt x="213" y="1307"/>
                    <a:pt x="1" y="2007"/>
                  </a:cubicBezTo>
                  <a:cubicBezTo>
                    <a:pt x="213" y="1703"/>
                    <a:pt x="396" y="1368"/>
                    <a:pt x="517" y="1034"/>
                  </a:cubicBezTo>
                  <a:cubicBezTo>
                    <a:pt x="669" y="700"/>
                    <a:pt x="821" y="365"/>
                    <a:pt x="88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70"/>
            <p:cNvSpPr/>
            <p:nvPr/>
          </p:nvSpPr>
          <p:spPr>
            <a:xfrm>
              <a:off x="2882550" y="2920550"/>
              <a:ext cx="56250" cy="66900"/>
            </a:xfrm>
            <a:custGeom>
              <a:avLst/>
              <a:gdLst/>
              <a:ahLst/>
              <a:cxnLst/>
              <a:rect l="l" t="t" r="r" b="b"/>
              <a:pathLst>
                <a:path w="2250" h="2676" extrusionOk="0">
                  <a:moveTo>
                    <a:pt x="1368" y="0"/>
                  </a:moveTo>
                  <a:lnTo>
                    <a:pt x="0" y="547"/>
                  </a:lnTo>
                  <a:lnTo>
                    <a:pt x="882" y="2675"/>
                  </a:lnTo>
                  <a:lnTo>
                    <a:pt x="2249" y="2098"/>
                  </a:lnTo>
                  <a:lnTo>
                    <a:pt x="1368"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70"/>
            <p:cNvSpPr/>
            <p:nvPr/>
          </p:nvSpPr>
          <p:spPr>
            <a:xfrm>
              <a:off x="2847575" y="2871925"/>
              <a:ext cx="93500" cy="85875"/>
            </a:xfrm>
            <a:custGeom>
              <a:avLst/>
              <a:gdLst/>
              <a:ahLst/>
              <a:cxnLst/>
              <a:rect l="l" t="t" r="r" b="b"/>
              <a:pathLst>
                <a:path w="3740" h="3435" extrusionOk="0">
                  <a:moveTo>
                    <a:pt x="2797" y="0"/>
                  </a:moveTo>
                  <a:cubicBezTo>
                    <a:pt x="1794" y="122"/>
                    <a:pt x="822" y="517"/>
                    <a:pt x="1" y="1155"/>
                  </a:cubicBezTo>
                  <a:lnTo>
                    <a:pt x="943" y="3435"/>
                  </a:lnTo>
                  <a:lnTo>
                    <a:pt x="3740" y="2280"/>
                  </a:lnTo>
                  <a:lnTo>
                    <a:pt x="2797"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70"/>
            <p:cNvSpPr/>
            <p:nvPr/>
          </p:nvSpPr>
          <p:spPr>
            <a:xfrm>
              <a:off x="2847575" y="2871925"/>
              <a:ext cx="70700" cy="29925"/>
            </a:xfrm>
            <a:custGeom>
              <a:avLst/>
              <a:gdLst/>
              <a:ahLst/>
              <a:cxnLst/>
              <a:rect l="l" t="t" r="r" b="b"/>
              <a:pathLst>
                <a:path w="2828" h="1197" extrusionOk="0">
                  <a:moveTo>
                    <a:pt x="2828" y="0"/>
                  </a:moveTo>
                  <a:lnTo>
                    <a:pt x="2828" y="0"/>
                  </a:lnTo>
                  <a:cubicBezTo>
                    <a:pt x="2433" y="304"/>
                    <a:pt x="1977" y="578"/>
                    <a:pt x="1521" y="790"/>
                  </a:cubicBezTo>
                  <a:cubicBezTo>
                    <a:pt x="1034" y="973"/>
                    <a:pt x="518" y="1094"/>
                    <a:pt x="1" y="1185"/>
                  </a:cubicBezTo>
                  <a:cubicBezTo>
                    <a:pt x="93" y="1193"/>
                    <a:pt x="186" y="1197"/>
                    <a:pt x="277" y="1197"/>
                  </a:cubicBezTo>
                  <a:cubicBezTo>
                    <a:pt x="1272" y="1197"/>
                    <a:pt x="2215" y="751"/>
                    <a:pt x="282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70"/>
            <p:cNvSpPr/>
            <p:nvPr/>
          </p:nvSpPr>
          <p:spPr>
            <a:xfrm>
              <a:off x="2874175" y="2899275"/>
              <a:ext cx="20550" cy="48650"/>
            </a:xfrm>
            <a:custGeom>
              <a:avLst/>
              <a:gdLst/>
              <a:ahLst/>
              <a:cxnLst/>
              <a:rect l="l" t="t" r="r" b="b"/>
              <a:pathLst>
                <a:path w="822" h="1946" extrusionOk="0">
                  <a:moveTo>
                    <a:pt x="1" y="0"/>
                  </a:moveTo>
                  <a:lnTo>
                    <a:pt x="1" y="0"/>
                  </a:lnTo>
                  <a:cubicBezTo>
                    <a:pt x="61" y="335"/>
                    <a:pt x="183" y="669"/>
                    <a:pt x="335" y="1003"/>
                  </a:cubicBezTo>
                  <a:cubicBezTo>
                    <a:pt x="457" y="1338"/>
                    <a:pt x="609" y="1642"/>
                    <a:pt x="821" y="1946"/>
                  </a:cubicBezTo>
                  <a:cubicBezTo>
                    <a:pt x="761" y="1611"/>
                    <a:pt x="639" y="1246"/>
                    <a:pt x="487" y="943"/>
                  </a:cubicBezTo>
                  <a:cubicBezTo>
                    <a:pt x="365" y="608"/>
                    <a:pt x="21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70"/>
            <p:cNvSpPr/>
            <p:nvPr/>
          </p:nvSpPr>
          <p:spPr>
            <a:xfrm>
              <a:off x="2887850" y="2893950"/>
              <a:ext cx="20550" cy="48650"/>
            </a:xfrm>
            <a:custGeom>
              <a:avLst/>
              <a:gdLst/>
              <a:ahLst/>
              <a:cxnLst/>
              <a:rect l="l" t="t" r="r" b="b"/>
              <a:pathLst>
                <a:path w="822" h="1946" extrusionOk="0">
                  <a:moveTo>
                    <a:pt x="1" y="0"/>
                  </a:moveTo>
                  <a:lnTo>
                    <a:pt x="1" y="0"/>
                  </a:lnTo>
                  <a:cubicBezTo>
                    <a:pt x="62" y="335"/>
                    <a:pt x="153" y="669"/>
                    <a:pt x="335" y="1004"/>
                  </a:cubicBezTo>
                  <a:cubicBezTo>
                    <a:pt x="426" y="1338"/>
                    <a:pt x="609" y="1672"/>
                    <a:pt x="822" y="1946"/>
                  </a:cubicBezTo>
                  <a:cubicBezTo>
                    <a:pt x="730" y="1611"/>
                    <a:pt x="609" y="1277"/>
                    <a:pt x="457" y="943"/>
                  </a:cubicBezTo>
                  <a:cubicBezTo>
                    <a:pt x="335" y="608"/>
                    <a:pt x="183" y="27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70"/>
            <p:cNvSpPr/>
            <p:nvPr/>
          </p:nvSpPr>
          <p:spPr>
            <a:xfrm>
              <a:off x="2900775" y="2887875"/>
              <a:ext cx="20550" cy="49425"/>
            </a:xfrm>
            <a:custGeom>
              <a:avLst/>
              <a:gdLst/>
              <a:ahLst/>
              <a:cxnLst/>
              <a:rect l="l" t="t" r="r" b="b"/>
              <a:pathLst>
                <a:path w="822" h="1977" extrusionOk="0">
                  <a:moveTo>
                    <a:pt x="1" y="0"/>
                  </a:moveTo>
                  <a:lnTo>
                    <a:pt x="1" y="0"/>
                  </a:lnTo>
                  <a:cubicBezTo>
                    <a:pt x="61" y="365"/>
                    <a:pt x="183" y="699"/>
                    <a:pt x="335" y="1003"/>
                  </a:cubicBezTo>
                  <a:cubicBezTo>
                    <a:pt x="456" y="1338"/>
                    <a:pt x="608" y="1672"/>
                    <a:pt x="821" y="1976"/>
                  </a:cubicBezTo>
                  <a:cubicBezTo>
                    <a:pt x="760" y="1611"/>
                    <a:pt x="639" y="1277"/>
                    <a:pt x="487" y="943"/>
                  </a:cubicBezTo>
                  <a:cubicBezTo>
                    <a:pt x="365" y="608"/>
                    <a:pt x="213" y="304"/>
                    <a:pt x="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70"/>
            <p:cNvSpPr/>
            <p:nvPr/>
          </p:nvSpPr>
          <p:spPr>
            <a:xfrm>
              <a:off x="2909900" y="2879500"/>
              <a:ext cx="22050" cy="53225"/>
            </a:xfrm>
            <a:custGeom>
              <a:avLst/>
              <a:gdLst/>
              <a:ahLst/>
              <a:cxnLst/>
              <a:rect l="l" t="t" r="r" b="b"/>
              <a:pathLst>
                <a:path w="882" h="2129" extrusionOk="0">
                  <a:moveTo>
                    <a:pt x="0" y="1"/>
                  </a:moveTo>
                  <a:cubicBezTo>
                    <a:pt x="91" y="366"/>
                    <a:pt x="213" y="730"/>
                    <a:pt x="365" y="1095"/>
                  </a:cubicBezTo>
                  <a:cubicBezTo>
                    <a:pt x="517" y="1460"/>
                    <a:pt x="669" y="1794"/>
                    <a:pt x="882" y="2129"/>
                  </a:cubicBezTo>
                  <a:cubicBezTo>
                    <a:pt x="821" y="1734"/>
                    <a:pt x="699" y="1369"/>
                    <a:pt x="517" y="1034"/>
                  </a:cubicBezTo>
                  <a:cubicBezTo>
                    <a:pt x="395" y="670"/>
                    <a:pt x="213" y="305"/>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70"/>
            <p:cNvSpPr/>
            <p:nvPr/>
          </p:nvSpPr>
          <p:spPr>
            <a:xfrm>
              <a:off x="2859750" y="2900025"/>
              <a:ext cx="22050" cy="53225"/>
            </a:xfrm>
            <a:custGeom>
              <a:avLst/>
              <a:gdLst/>
              <a:ahLst/>
              <a:cxnLst/>
              <a:rect l="l" t="t" r="r" b="b"/>
              <a:pathLst>
                <a:path w="882" h="2129" extrusionOk="0">
                  <a:moveTo>
                    <a:pt x="0" y="1"/>
                  </a:moveTo>
                  <a:lnTo>
                    <a:pt x="0" y="1"/>
                  </a:lnTo>
                  <a:cubicBezTo>
                    <a:pt x="61" y="365"/>
                    <a:pt x="213" y="730"/>
                    <a:pt x="365" y="1095"/>
                  </a:cubicBezTo>
                  <a:cubicBezTo>
                    <a:pt x="487" y="1460"/>
                    <a:pt x="669" y="1794"/>
                    <a:pt x="882" y="2128"/>
                  </a:cubicBezTo>
                  <a:cubicBezTo>
                    <a:pt x="669" y="1368"/>
                    <a:pt x="365" y="669"/>
                    <a:pt x="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70"/>
            <p:cNvSpPr/>
            <p:nvPr/>
          </p:nvSpPr>
          <p:spPr>
            <a:xfrm>
              <a:off x="2709275" y="2944975"/>
              <a:ext cx="608700" cy="534775"/>
            </a:xfrm>
            <a:custGeom>
              <a:avLst/>
              <a:gdLst/>
              <a:ahLst/>
              <a:cxnLst/>
              <a:rect l="l" t="t" r="r" b="b"/>
              <a:pathLst>
                <a:path w="24348" h="21391" extrusionOk="0">
                  <a:moveTo>
                    <a:pt x="12196" y="0"/>
                  </a:moveTo>
                  <a:cubicBezTo>
                    <a:pt x="8732" y="0"/>
                    <a:pt x="5336" y="1691"/>
                    <a:pt x="3284" y="4798"/>
                  </a:cubicBezTo>
                  <a:cubicBezTo>
                    <a:pt x="1" y="9692"/>
                    <a:pt x="1338" y="16349"/>
                    <a:pt x="6262" y="19601"/>
                  </a:cubicBezTo>
                  <a:cubicBezTo>
                    <a:pt x="8079" y="20812"/>
                    <a:pt x="10132" y="21390"/>
                    <a:pt x="12162" y="21390"/>
                  </a:cubicBezTo>
                  <a:cubicBezTo>
                    <a:pt x="15635" y="21390"/>
                    <a:pt x="19043" y="19699"/>
                    <a:pt x="21095" y="16592"/>
                  </a:cubicBezTo>
                  <a:cubicBezTo>
                    <a:pt x="24348" y="11668"/>
                    <a:pt x="23010" y="5042"/>
                    <a:pt x="18086" y="1789"/>
                  </a:cubicBezTo>
                  <a:cubicBezTo>
                    <a:pt x="16269" y="578"/>
                    <a:pt x="14221" y="0"/>
                    <a:pt x="12196"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70"/>
            <p:cNvSpPr/>
            <p:nvPr/>
          </p:nvSpPr>
          <p:spPr>
            <a:xfrm>
              <a:off x="2758675" y="2985600"/>
              <a:ext cx="508400" cy="449050"/>
            </a:xfrm>
            <a:custGeom>
              <a:avLst/>
              <a:gdLst/>
              <a:ahLst/>
              <a:cxnLst/>
              <a:rect l="l" t="t" r="r" b="b"/>
              <a:pathLst>
                <a:path w="20336" h="17962" extrusionOk="0">
                  <a:moveTo>
                    <a:pt x="10163" y="0"/>
                  </a:moveTo>
                  <a:cubicBezTo>
                    <a:pt x="6608" y="0"/>
                    <a:pt x="3237" y="2139"/>
                    <a:pt x="1824" y="5636"/>
                  </a:cubicBezTo>
                  <a:cubicBezTo>
                    <a:pt x="1" y="10256"/>
                    <a:pt x="2219" y="15484"/>
                    <a:pt x="6840" y="17307"/>
                  </a:cubicBezTo>
                  <a:cubicBezTo>
                    <a:pt x="7938" y="17751"/>
                    <a:pt x="9073" y="17962"/>
                    <a:pt x="10190" y="17962"/>
                  </a:cubicBezTo>
                  <a:cubicBezTo>
                    <a:pt x="13739" y="17962"/>
                    <a:pt x="17101" y="15837"/>
                    <a:pt x="18512" y="12323"/>
                  </a:cubicBezTo>
                  <a:cubicBezTo>
                    <a:pt x="20335" y="7733"/>
                    <a:pt x="18116" y="2505"/>
                    <a:pt x="13496" y="651"/>
                  </a:cubicBezTo>
                  <a:cubicBezTo>
                    <a:pt x="12403" y="209"/>
                    <a:pt x="11274" y="0"/>
                    <a:pt x="1016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70"/>
            <p:cNvSpPr/>
            <p:nvPr/>
          </p:nvSpPr>
          <p:spPr>
            <a:xfrm>
              <a:off x="2786025" y="2984775"/>
              <a:ext cx="453700" cy="451750"/>
            </a:xfrm>
            <a:custGeom>
              <a:avLst/>
              <a:gdLst/>
              <a:ahLst/>
              <a:cxnLst/>
              <a:rect l="l" t="t" r="r" b="b"/>
              <a:pathLst>
                <a:path w="18148" h="18070" extrusionOk="0">
                  <a:moveTo>
                    <a:pt x="17296" y="5425"/>
                  </a:moveTo>
                  <a:cubicBezTo>
                    <a:pt x="17326" y="5486"/>
                    <a:pt x="17326" y="5517"/>
                    <a:pt x="17357" y="5577"/>
                  </a:cubicBezTo>
                  <a:cubicBezTo>
                    <a:pt x="17357" y="5577"/>
                    <a:pt x="17357" y="5517"/>
                    <a:pt x="17296" y="5425"/>
                  </a:cubicBezTo>
                  <a:close/>
                  <a:moveTo>
                    <a:pt x="9049" y="0"/>
                  </a:moveTo>
                  <a:cubicBezTo>
                    <a:pt x="8434" y="0"/>
                    <a:pt x="7816" y="65"/>
                    <a:pt x="7205" y="197"/>
                  </a:cubicBezTo>
                  <a:cubicBezTo>
                    <a:pt x="6809" y="258"/>
                    <a:pt x="6445" y="380"/>
                    <a:pt x="6080" y="501"/>
                  </a:cubicBezTo>
                  <a:cubicBezTo>
                    <a:pt x="5928" y="592"/>
                    <a:pt x="5715" y="623"/>
                    <a:pt x="5533" y="714"/>
                  </a:cubicBezTo>
                  <a:lnTo>
                    <a:pt x="4986" y="957"/>
                  </a:lnTo>
                  <a:cubicBezTo>
                    <a:pt x="4895" y="1018"/>
                    <a:pt x="4803" y="1048"/>
                    <a:pt x="4712" y="1109"/>
                  </a:cubicBezTo>
                  <a:lnTo>
                    <a:pt x="4469" y="1261"/>
                  </a:lnTo>
                  <a:cubicBezTo>
                    <a:pt x="4287" y="1383"/>
                    <a:pt x="4104" y="1474"/>
                    <a:pt x="3922" y="1596"/>
                  </a:cubicBezTo>
                  <a:cubicBezTo>
                    <a:pt x="3253" y="2082"/>
                    <a:pt x="2615" y="2659"/>
                    <a:pt x="2068" y="3298"/>
                  </a:cubicBezTo>
                  <a:cubicBezTo>
                    <a:pt x="1946" y="3480"/>
                    <a:pt x="1825" y="3662"/>
                    <a:pt x="1673" y="3845"/>
                  </a:cubicBezTo>
                  <a:cubicBezTo>
                    <a:pt x="1551" y="4027"/>
                    <a:pt x="1429" y="4210"/>
                    <a:pt x="1338" y="4392"/>
                  </a:cubicBezTo>
                  <a:cubicBezTo>
                    <a:pt x="852" y="5182"/>
                    <a:pt x="518" y="6003"/>
                    <a:pt x="305" y="6915"/>
                  </a:cubicBezTo>
                  <a:cubicBezTo>
                    <a:pt x="62" y="7827"/>
                    <a:pt x="1" y="8769"/>
                    <a:pt x="62" y="9711"/>
                  </a:cubicBezTo>
                  <a:cubicBezTo>
                    <a:pt x="214" y="11656"/>
                    <a:pt x="973" y="13511"/>
                    <a:pt x="2280" y="14970"/>
                  </a:cubicBezTo>
                  <a:cubicBezTo>
                    <a:pt x="2888" y="15699"/>
                    <a:pt x="3618" y="16307"/>
                    <a:pt x="4439" y="16793"/>
                  </a:cubicBezTo>
                  <a:cubicBezTo>
                    <a:pt x="5198" y="17249"/>
                    <a:pt x="6050" y="17614"/>
                    <a:pt x="6931" y="17827"/>
                  </a:cubicBezTo>
                  <a:cubicBezTo>
                    <a:pt x="7144" y="17857"/>
                    <a:pt x="7357" y="17918"/>
                    <a:pt x="7569" y="17948"/>
                  </a:cubicBezTo>
                  <a:cubicBezTo>
                    <a:pt x="7812" y="17979"/>
                    <a:pt x="8025" y="18009"/>
                    <a:pt x="8238" y="18040"/>
                  </a:cubicBezTo>
                  <a:cubicBezTo>
                    <a:pt x="8664" y="18070"/>
                    <a:pt x="9089" y="18070"/>
                    <a:pt x="9515" y="18070"/>
                  </a:cubicBezTo>
                  <a:cubicBezTo>
                    <a:pt x="9940" y="18040"/>
                    <a:pt x="10366" y="17979"/>
                    <a:pt x="10761" y="17918"/>
                  </a:cubicBezTo>
                  <a:cubicBezTo>
                    <a:pt x="10974" y="17888"/>
                    <a:pt x="11186" y="17827"/>
                    <a:pt x="11369" y="17766"/>
                  </a:cubicBezTo>
                  <a:lnTo>
                    <a:pt x="11673" y="17705"/>
                  </a:lnTo>
                  <a:cubicBezTo>
                    <a:pt x="11764" y="17675"/>
                    <a:pt x="11855" y="17644"/>
                    <a:pt x="11946" y="17614"/>
                  </a:cubicBezTo>
                  <a:lnTo>
                    <a:pt x="12524" y="17401"/>
                  </a:lnTo>
                  <a:cubicBezTo>
                    <a:pt x="12706" y="17340"/>
                    <a:pt x="12858" y="17219"/>
                    <a:pt x="13041" y="17158"/>
                  </a:cubicBezTo>
                  <a:cubicBezTo>
                    <a:pt x="13405" y="16976"/>
                    <a:pt x="13740" y="16793"/>
                    <a:pt x="14044" y="16581"/>
                  </a:cubicBezTo>
                  <a:cubicBezTo>
                    <a:pt x="16202" y="15152"/>
                    <a:pt x="17661" y="12872"/>
                    <a:pt x="18025" y="10289"/>
                  </a:cubicBezTo>
                  <a:cubicBezTo>
                    <a:pt x="18147" y="9438"/>
                    <a:pt x="18147" y="8556"/>
                    <a:pt x="17995" y="7705"/>
                  </a:cubicBezTo>
                  <a:cubicBezTo>
                    <a:pt x="17934" y="7371"/>
                    <a:pt x="17873" y="7067"/>
                    <a:pt x="17782" y="6763"/>
                  </a:cubicBezTo>
                  <a:cubicBezTo>
                    <a:pt x="17752" y="6611"/>
                    <a:pt x="17752" y="6489"/>
                    <a:pt x="17691" y="6398"/>
                  </a:cubicBezTo>
                  <a:cubicBezTo>
                    <a:pt x="17661" y="6276"/>
                    <a:pt x="17630" y="6185"/>
                    <a:pt x="17600" y="6094"/>
                  </a:cubicBezTo>
                  <a:lnTo>
                    <a:pt x="17448" y="5699"/>
                  </a:lnTo>
                  <a:cubicBezTo>
                    <a:pt x="17388" y="5608"/>
                    <a:pt x="17387" y="5548"/>
                    <a:pt x="17387" y="5547"/>
                  </a:cubicBezTo>
                  <a:lnTo>
                    <a:pt x="17387" y="5547"/>
                  </a:lnTo>
                  <a:cubicBezTo>
                    <a:pt x="17387" y="5548"/>
                    <a:pt x="17387" y="5608"/>
                    <a:pt x="17418" y="5699"/>
                  </a:cubicBezTo>
                  <a:lnTo>
                    <a:pt x="17570" y="6094"/>
                  </a:lnTo>
                  <a:lnTo>
                    <a:pt x="17661" y="6398"/>
                  </a:lnTo>
                  <a:cubicBezTo>
                    <a:pt x="17691" y="6520"/>
                    <a:pt x="17721" y="6641"/>
                    <a:pt x="17752" y="6763"/>
                  </a:cubicBezTo>
                  <a:cubicBezTo>
                    <a:pt x="17843" y="7067"/>
                    <a:pt x="17904" y="7401"/>
                    <a:pt x="17934" y="7705"/>
                  </a:cubicBezTo>
                  <a:cubicBezTo>
                    <a:pt x="18056" y="8556"/>
                    <a:pt x="18056" y="9438"/>
                    <a:pt x="17934" y="10289"/>
                  </a:cubicBezTo>
                  <a:cubicBezTo>
                    <a:pt x="17570" y="12812"/>
                    <a:pt x="16141" y="15061"/>
                    <a:pt x="13983" y="16489"/>
                  </a:cubicBezTo>
                  <a:cubicBezTo>
                    <a:pt x="13679" y="16672"/>
                    <a:pt x="13345" y="16885"/>
                    <a:pt x="13010" y="17036"/>
                  </a:cubicBezTo>
                  <a:cubicBezTo>
                    <a:pt x="12828" y="17128"/>
                    <a:pt x="12645" y="17219"/>
                    <a:pt x="12463" y="17280"/>
                  </a:cubicBezTo>
                  <a:lnTo>
                    <a:pt x="11916" y="17462"/>
                  </a:lnTo>
                  <a:cubicBezTo>
                    <a:pt x="11825" y="17523"/>
                    <a:pt x="11734" y="17553"/>
                    <a:pt x="11642" y="17584"/>
                  </a:cubicBezTo>
                  <a:lnTo>
                    <a:pt x="11338" y="17644"/>
                  </a:lnTo>
                  <a:cubicBezTo>
                    <a:pt x="11126" y="17705"/>
                    <a:pt x="10943" y="17736"/>
                    <a:pt x="10761" y="17796"/>
                  </a:cubicBezTo>
                  <a:cubicBezTo>
                    <a:pt x="10335" y="17857"/>
                    <a:pt x="9940" y="17918"/>
                    <a:pt x="9515" y="17918"/>
                  </a:cubicBezTo>
                  <a:cubicBezTo>
                    <a:pt x="9390" y="17927"/>
                    <a:pt x="9265" y="17931"/>
                    <a:pt x="9141" y="17931"/>
                  </a:cubicBezTo>
                  <a:cubicBezTo>
                    <a:pt x="8840" y="17931"/>
                    <a:pt x="8539" y="17909"/>
                    <a:pt x="8238" y="17888"/>
                  </a:cubicBezTo>
                  <a:cubicBezTo>
                    <a:pt x="8025" y="17888"/>
                    <a:pt x="7812" y="17827"/>
                    <a:pt x="7600" y="17796"/>
                  </a:cubicBezTo>
                  <a:cubicBezTo>
                    <a:pt x="7387" y="17766"/>
                    <a:pt x="7174" y="17736"/>
                    <a:pt x="6961" y="17675"/>
                  </a:cubicBezTo>
                  <a:cubicBezTo>
                    <a:pt x="6536" y="17553"/>
                    <a:pt x="6110" y="17432"/>
                    <a:pt x="5715" y="17280"/>
                  </a:cubicBezTo>
                  <a:cubicBezTo>
                    <a:pt x="5290" y="17097"/>
                    <a:pt x="4895" y="16885"/>
                    <a:pt x="4499" y="16641"/>
                  </a:cubicBezTo>
                  <a:cubicBezTo>
                    <a:pt x="3709" y="16185"/>
                    <a:pt x="2980" y="15577"/>
                    <a:pt x="2372" y="14878"/>
                  </a:cubicBezTo>
                  <a:cubicBezTo>
                    <a:pt x="1764" y="14149"/>
                    <a:pt x="1247" y="13328"/>
                    <a:pt x="852" y="12447"/>
                  </a:cubicBezTo>
                  <a:cubicBezTo>
                    <a:pt x="518" y="11565"/>
                    <a:pt x="274" y="10653"/>
                    <a:pt x="214" y="9681"/>
                  </a:cubicBezTo>
                  <a:cubicBezTo>
                    <a:pt x="122" y="8769"/>
                    <a:pt x="214" y="7827"/>
                    <a:pt x="426" y="6945"/>
                  </a:cubicBezTo>
                  <a:cubicBezTo>
                    <a:pt x="548" y="6489"/>
                    <a:pt x="670" y="6064"/>
                    <a:pt x="852" y="5638"/>
                  </a:cubicBezTo>
                  <a:cubicBezTo>
                    <a:pt x="1004" y="5243"/>
                    <a:pt x="1217" y="4848"/>
                    <a:pt x="1460" y="4453"/>
                  </a:cubicBezTo>
                  <a:cubicBezTo>
                    <a:pt x="1551" y="4270"/>
                    <a:pt x="1673" y="4088"/>
                    <a:pt x="1794" y="3906"/>
                  </a:cubicBezTo>
                  <a:cubicBezTo>
                    <a:pt x="1916" y="3754"/>
                    <a:pt x="2037" y="3571"/>
                    <a:pt x="2189" y="3389"/>
                  </a:cubicBezTo>
                  <a:cubicBezTo>
                    <a:pt x="2463" y="3055"/>
                    <a:pt x="2736" y="2751"/>
                    <a:pt x="3040" y="2477"/>
                  </a:cubicBezTo>
                  <a:cubicBezTo>
                    <a:pt x="3344" y="2203"/>
                    <a:pt x="3679" y="1930"/>
                    <a:pt x="4013" y="1687"/>
                  </a:cubicBezTo>
                  <a:cubicBezTo>
                    <a:pt x="4195" y="1596"/>
                    <a:pt x="4347" y="1474"/>
                    <a:pt x="4530" y="1383"/>
                  </a:cubicBezTo>
                  <a:lnTo>
                    <a:pt x="4803" y="1231"/>
                  </a:lnTo>
                  <a:cubicBezTo>
                    <a:pt x="4864" y="1170"/>
                    <a:pt x="4955" y="1140"/>
                    <a:pt x="5046" y="1079"/>
                  </a:cubicBezTo>
                  <a:lnTo>
                    <a:pt x="5594" y="836"/>
                  </a:lnTo>
                  <a:cubicBezTo>
                    <a:pt x="5746" y="744"/>
                    <a:pt x="5958" y="684"/>
                    <a:pt x="6141" y="623"/>
                  </a:cubicBezTo>
                  <a:cubicBezTo>
                    <a:pt x="7084" y="280"/>
                    <a:pt x="8067" y="111"/>
                    <a:pt x="9055" y="111"/>
                  </a:cubicBezTo>
                  <a:cubicBezTo>
                    <a:pt x="9817" y="111"/>
                    <a:pt x="10584" y="212"/>
                    <a:pt x="11338" y="410"/>
                  </a:cubicBezTo>
                  <a:cubicBezTo>
                    <a:pt x="12433" y="684"/>
                    <a:pt x="13466" y="1170"/>
                    <a:pt x="14408" y="1869"/>
                  </a:cubicBezTo>
                  <a:cubicBezTo>
                    <a:pt x="15107" y="2355"/>
                    <a:pt x="15715" y="2963"/>
                    <a:pt x="16232" y="3662"/>
                  </a:cubicBezTo>
                  <a:cubicBezTo>
                    <a:pt x="16445" y="3906"/>
                    <a:pt x="16597" y="4179"/>
                    <a:pt x="16779" y="4453"/>
                  </a:cubicBezTo>
                  <a:cubicBezTo>
                    <a:pt x="16840" y="4574"/>
                    <a:pt x="16901" y="4665"/>
                    <a:pt x="16962" y="4787"/>
                  </a:cubicBezTo>
                  <a:lnTo>
                    <a:pt x="17114" y="5061"/>
                  </a:lnTo>
                  <a:lnTo>
                    <a:pt x="17296" y="5425"/>
                  </a:lnTo>
                  <a:cubicBezTo>
                    <a:pt x="17266" y="5334"/>
                    <a:pt x="17205" y="5213"/>
                    <a:pt x="17144" y="5061"/>
                  </a:cubicBezTo>
                  <a:lnTo>
                    <a:pt x="16992" y="4757"/>
                  </a:lnTo>
                  <a:cubicBezTo>
                    <a:pt x="16931" y="4665"/>
                    <a:pt x="16870" y="4544"/>
                    <a:pt x="16810" y="4422"/>
                  </a:cubicBezTo>
                  <a:cubicBezTo>
                    <a:pt x="16658" y="4149"/>
                    <a:pt x="16475" y="3906"/>
                    <a:pt x="16293" y="3632"/>
                  </a:cubicBezTo>
                  <a:cubicBezTo>
                    <a:pt x="15776" y="2933"/>
                    <a:pt x="15138" y="2325"/>
                    <a:pt x="14439" y="1808"/>
                  </a:cubicBezTo>
                  <a:cubicBezTo>
                    <a:pt x="12873" y="634"/>
                    <a:pt x="10975" y="0"/>
                    <a:pt x="90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70"/>
            <p:cNvSpPr/>
            <p:nvPr/>
          </p:nvSpPr>
          <p:spPr>
            <a:xfrm>
              <a:off x="3153050" y="3113800"/>
              <a:ext cx="68425" cy="31700"/>
            </a:xfrm>
            <a:custGeom>
              <a:avLst/>
              <a:gdLst/>
              <a:ahLst/>
              <a:cxnLst/>
              <a:rect l="l" t="t" r="r" b="b"/>
              <a:pathLst>
                <a:path w="2737" h="1268" extrusionOk="0">
                  <a:moveTo>
                    <a:pt x="2649" y="0"/>
                  </a:moveTo>
                  <a:cubicBezTo>
                    <a:pt x="2474" y="0"/>
                    <a:pt x="1924" y="200"/>
                    <a:pt x="1308" y="508"/>
                  </a:cubicBezTo>
                  <a:cubicBezTo>
                    <a:pt x="822" y="690"/>
                    <a:pt x="396" y="963"/>
                    <a:pt x="1" y="1267"/>
                  </a:cubicBezTo>
                  <a:cubicBezTo>
                    <a:pt x="518" y="1176"/>
                    <a:pt x="974" y="1024"/>
                    <a:pt x="1430" y="781"/>
                  </a:cubicBezTo>
                  <a:cubicBezTo>
                    <a:pt x="2159" y="447"/>
                    <a:pt x="2737" y="112"/>
                    <a:pt x="2706" y="21"/>
                  </a:cubicBezTo>
                  <a:cubicBezTo>
                    <a:pt x="2701" y="7"/>
                    <a:pt x="2682" y="0"/>
                    <a:pt x="264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70"/>
            <p:cNvSpPr/>
            <p:nvPr/>
          </p:nvSpPr>
          <p:spPr>
            <a:xfrm>
              <a:off x="3158375" y="3263250"/>
              <a:ext cx="70700" cy="25775"/>
            </a:xfrm>
            <a:custGeom>
              <a:avLst/>
              <a:gdLst/>
              <a:ahLst/>
              <a:cxnLst/>
              <a:rect l="l" t="t" r="r" b="b"/>
              <a:pathLst>
                <a:path w="2828" h="1031" extrusionOk="0">
                  <a:moveTo>
                    <a:pt x="1" y="1"/>
                  </a:moveTo>
                  <a:lnTo>
                    <a:pt x="1" y="1"/>
                  </a:lnTo>
                  <a:cubicBezTo>
                    <a:pt x="426" y="274"/>
                    <a:pt x="882" y="487"/>
                    <a:pt x="1368" y="639"/>
                  </a:cubicBezTo>
                  <a:cubicBezTo>
                    <a:pt x="1981" y="884"/>
                    <a:pt x="2514" y="1030"/>
                    <a:pt x="2714" y="1030"/>
                  </a:cubicBezTo>
                  <a:cubicBezTo>
                    <a:pt x="2762" y="1030"/>
                    <a:pt x="2791" y="1022"/>
                    <a:pt x="2797" y="1004"/>
                  </a:cubicBezTo>
                  <a:cubicBezTo>
                    <a:pt x="2827" y="913"/>
                    <a:pt x="2220" y="639"/>
                    <a:pt x="1460" y="365"/>
                  </a:cubicBezTo>
                  <a:cubicBezTo>
                    <a:pt x="1004" y="183"/>
                    <a:pt x="517" y="62"/>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70"/>
            <p:cNvSpPr/>
            <p:nvPr/>
          </p:nvSpPr>
          <p:spPr>
            <a:xfrm>
              <a:off x="3079350" y="3349875"/>
              <a:ext cx="34225" cy="67700"/>
            </a:xfrm>
            <a:custGeom>
              <a:avLst/>
              <a:gdLst/>
              <a:ahLst/>
              <a:cxnLst/>
              <a:rect l="l" t="t" r="r" b="b"/>
              <a:pathLst>
                <a:path w="1369" h="2708" extrusionOk="0">
                  <a:moveTo>
                    <a:pt x="1" y="1"/>
                  </a:moveTo>
                  <a:lnTo>
                    <a:pt x="1" y="1"/>
                  </a:lnTo>
                  <a:cubicBezTo>
                    <a:pt x="92" y="487"/>
                    <a:pt x="274" y="973"/>
                    <a:pt x="517" y="1399"/>
                  </a:cubicBezTo>
                  <a:cubicBezTo>
                    <a:pt x="843" y="2140"/>
                    <a:pt x="1169" y="2707"/>
                    <a:pt x="1270" y="2707"/>
                  </a:cubicBezTo>
                  <a:cubicBezTo>
                    <a:pt x="1272" y="2707"/>
                    <a:pt x="1275" y="2707"/>
                    <a:pt x="1277" y="2706"/>
                  </a:cubicBezTo>
                  <a:cubicBezTo>
                    <a:pt x="1368" y="2645"/>
                    <a:pt x="1156" y="2007"/>
                    <a:pt x="760" y="1277"/>
                  </a:cubicBezTo>
                  <a:cubicBezTo>
                    <a:pt x="578" y="822"/>
                    <a:pt x="304" y="396"/>
                    <a:pt x="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70"/>
            <p:cNvSpPr/>
            <p:nvPr/>
          </p:nvSpPr>
          <p:spPr>
            <a:xfrm>
              <a:off x="2934975" y="3356725"/>
              <a:ext cx="27375" cy="69950"/>
            </a:xfrm>
            <a:custGeom>
              <a:avLst/>
              <a:gdLst/>
              <a:ahLst/>
              <a:cxnLst/>
              <a:rect l="l" t="t" r="r" b="b"/>
              <a:pathLst>
                <a:path w="1095" h="2798" extrusionOk="0">
                  <a:moveTo>
                    <a:pt x="1095" y="0"/>
                  </a:moveTo>
                  <a:cubicBezTo>
                    <a:pt x="791" y="396"/>
                    <a:pt x="608" y="851"/>
                    <a:pt x="456" y="1338"/>
                  </a:cubicBezTo>
                  <a:cubicBezTo>
                    <a:pt x="183" y="2098"/>
                    <a:pt x="0" y="2766"/>
                    <a:pt x="92" y="2797"/>
                  </a:cubicBezTo>
                  <a:cubicBezTo>
                    <a:pt x="94" y="2797"/>
                    <a:pt x="96" y="2798"/>
                    <a:pt x="98" y="2798"/>
                  </a:cubicBezTo>
                  <a:cubicBezTo>
                    <a:pt x="195" y="2798"/>
                    <a:pt x="463" y="2171"/>
                    <a:pt x="730" y="1429"/>
                  </a:cubicBezTo>
                  <a:cubicBezTo>
                    <a:pt x="912" y="973"/>
                    <a:pt x="1034" y="487"/>
                    <a:pt x="10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70"/>
            <p:cNvSpPr/>
            <p:nvPr/>
          </p:nvSpPr>
          <p:spPr>
            <a:xfrm>
              <a:off x="2806550" y="3278450"/>
              <a:ext cx="67650" cy="33225"/>
            </a:xfrm>
            <a:custGeom>
              <a:avLst/>
              <a:gdLst/>
              <a:ahLst/>
              <a:cxnLst/>
              <a:rect l="l" t="t" r="r" b="b"/>
              <a:pathLst>
                <a:path w="2706" h="1329" extrusionOk="0">
                  <a:moveTo>
                    <a:pt x="2706" y="1"/>
                  </a:moveTo>
                  <a:lnTo>
                    <a:pt x="2706" y="1"/>
                  </a:lnTo>
                  <a:cubicBezTo>
                    <a:pt x="2219" y="122"/>
                    <a:pt x="1733" y="305"/>
                    <a:pt x="1307" y="548"/>
                  </a:cubicBezTo>
                  <a:cubicBezTo>
                    <a:pt x="578" y="852"/>
                    <a:pt x="0" y="1216"/>
                    <a:pt x="31" y="1308"/>
                  </a:cubicBezTo>
                  <a:cubicBezTo>
                    <a:pt x="36" y="1322"/>
                    <a:pt x="55" y="1329"/>
                    <a:pt x="87" y="1329"/>
                  </a:cubicBezTo>
                  <a:cubicBezTo>
                    <a:pt x="261" y="1329"/>
                    <a:pt x="813" y="1125"/>
                    <a:pt x="1429" y="791"/>
                  </a:cubicBezTo>
                  <a:cubicBezTo>
                    <a:pt x="1885" y="609"/>
                    <a:pt x="2311" y="335"/>
                    <a:pt x="27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70"/>
            <p:cNvSpPr/>
            <p:nvPr/>
          </p:nvSpPr>
          <p:spPr>
            <a:xfrm>
              <a:off x="2795150" y="3136450"/>
              <a:ext cx="71450" cy="25000"/>
            </a:xfrm>
            <a:custGeom>
              <a:avLst/>
              <a:gdLst/>
              <a:ahLst/>
              <a:cxnLst/>
              <a:rect l="l" t="t" r="r" b="b"/>
              <a:pathLst>
                <a:path w="2858" h="1000" extrusionOk="0">
                  <a:moveTo>
                    <a:pt x="119" y="1"/>
                  </a:moveTo>
                  <a:cubicBezTo>
                    <a:pt x="68" y="1"/>
                    <a:pt x="37" y="9"/>
                    <a:pt x="31" y="27"/>
                  </a:cubicBezTo>
                  <a:cubicBezTo>
                    <a:pt x="1" y="118"/>
                    <a:pt x="608" y="392"/>
                    <a:pt x="1399" y="635"/>
                  </a:cubicBezTo>
                  <a:cubicBezTo>
                    <a:pt x="1855" y="817"/>
                    <a:pt x="2341" y="939"/>
                    <a:pt x="2858" y="1000"/>
                  </a:cubicBezTo>
                  <a:cubicBezTo>
                    <a:pt x="2432" y="726"/>
                    <a:pt x="1976" y="513"/>
                    <a:pt x="1490" y="361"/>
                  </a:cubicBezTo>
                  <a:cubicBezTo>
                    <a:pt x="880" y="142"/>
                    <a:pt x="329" y="1"/>
                    <a:pt x="11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70"/>
            <p:cNvSpPr/>
            <p:nvPr/>
          </p:nvSpPr>
          <p:spPr>
            <a:xfrm>
              <a:off x="2908375" y="3006300"/>
              <a:ext cx="34975" cy="66250"/>
            </a:xfrm>
            <a:custGeom>
              <a:avLst/>
              <a:gdLst/>
              <a:ahLst/>
              <a:cxnLst/>
              <a:rect l="l" t="t" r="r" b="b"/>
              <a:pathLst>
                <a:path w="1399" h="2650" extrusionOk="0">
                  <a:moveTo>
                    <a:pt x="103" y="1"/>
                  </a:moveTo>
                  <a:cubicBezTo>
                    <a:pt x="98" y="1"/>
                    <a:pt x="95" y="2"/>
                    <a:pt x="92" y="5"/>
                  </a:cubicBezTo>
                  <a:cubicBezTo>
                    <a:pt x="1" y="35"/>
                    <a:pt x="244" y="643"/>
                    <a:pt x="608" y="1373"/>
                  </a:cubicBezTo>
                  <a:cubicBezTo>
                    <a:pt x="821" y="1829"/>
                    <a:pt x="1095" y="2254"/>
                    <a:pt x="1399" y="2649"/>
                  </a:cubicBezTo>
                  <a:cubicBezTo>
                    <a:pt x="1308" y="2163"/>
                    <a:pt x="1125" y="1677"/>
                    <a:pt x="882" y="1251"/>
                  </a:cubicBezTo>
                  <a:cubicBezTo>
                    <a:pt x="535" y="557"/>
                    <a:pt x="188" y="1"/>
                    <a:pt x="10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70"/>
            <p:cNvSpPr/>
            <p:nvPr/>
          </p:nvSpPr>
          <p:spPr>
            <a:xfrm>
              <a:off x="3061125" y="2992700"/>
              <a:ext cx="25100" cy="70725"/>
            </a:xfrm>
            <a:custGeom>
              <a:avLst/>
              <a:gdLst/>
              <a:ahLst/>
              <a:cxnLst/>
              <a:rect l="l" t="t" r="r" b="b"/>
              <a:pathLst>
                <a:path w="1004" h="2829" extrusionOk="0">
                  <a:moveTo>
                    <a:pt x="905" y="1"/>
                  </a:moveTo>
                  <a:cubicBezTo>
                    <a:pt x="808" y="1"/>
                    <a:pt x="541" y="598"/>
                    <a:pt x="304" y="1370"/>
                  </a:cubicBezTo>
                  <a:cubicBezTo>
                    <a:pt x="122" y="1826"/>
                    <a:pt x="30" y="2342"/>
                    <a:pt x="0" y="2829"/>
                  </a:cubicBezTo>
                  <a:cubicBezTo>
                    <a:pt x="243" y="2403"/>
                    <a:pt x="456" y="1947"/>
                    <a:pt x="578" y="1461"/>
                  </a:cubicBezTo>
                  <a:cubicBezTo>
                    <a:pt x="851" y="701"/>
                    <a:pt x="1003" y="32"/>
                    <a:pt x="912" y="2"/>
                  </a:cubicBezTo>
                  <a:cubicBezTo>
                    <a:pt x="910" y="1"/>
                    <a:pt x="907" y="1"/>
                    <a:pt x="90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70"/>
            <p:cNvSpPr/>
            <p:nvPr/>
          </p:nvSpPr>
          <p:spPr>
            <a:xfrm>
              <a:off x="3150775" y="3105525"/>
              <a:ext cx="66900" cy="34650"/>
            </a:xfrm>
            <a:custGeom>
              <a:avLst/>
              <a:gdLst/>
              <a:ahLst/>
              <a:cxnLst/>
              <a:rect l="l" t="t" r="r" b="b"/>
              <a:pathLst>
                <a:path w="2676" h="1386" extrusionOk="0">
                  <a:moveTo>
                    <a:pt x="2572" y="0"/>
                  </a:moveTo>
                  <a:cubicBezTo>
                    <a:pt x="2415" y="0"/>
                    <a:pt x="1854" y="248"/>
                    <a:pt x="1247" y="565"/>
                  </a:cubicBezTo>
                  <a:cubicBezTo>
                    <a:pt x="791" y="778"/>
                    <a:pt x="365" y="1051"/>
                    <a:pt x="1" y="1386"/>
                  </a:cubicBezTo>
                  <a:cubicBezTo>
                    <a:pt x="457" y="1264"/>
                    <a:pt x="943" y="1051"/>
                    <a:pt x="1369" y="808"/>
                  </a:cubicBezTo>
                  <a:cubicBezTo>
                    <a:pt x="2098" y="443"/>
                    <a:pt x="2676" y="109"/>
                    <a:pt x="2615" y="18"/>
                  </a:cubicBezTo>
                  <a:cubicBezTo>
                    <a:pt x="2611" y="6"/>
                    <a:pt x="2596" y="0"/>
                    <a:pt x="2572"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70"/>
            <p:cNvSpPr/>
            <p:nvPr/>
          </p:nvSpPr>
          <p:spPr>
            <a:xfrm>
              <a:off x="2741200" y="3020100"/>
              <a:ext cx="98050" cy="297125"/>
            </a:xfrm>
            <a:custGeom>
              <a:avLst/>
              <a:gdLst/>
              <a:ahLst/>
              <a:cxnLst/>
              <a:rect l="l" t="t" r="r" b="b"/>
              <a:pathLst>
                <a:path w="3922" h="11885" extrusionOk="0">
                  <a:moveTo>
                    <a:pt x="3921" y="0"/>
                  </a:moveTo>
                  <a:lnTo>
                    <a:pt x="3921" y="0"/>
                  </a:lnTo>
                  <a:cubicBezTo>
                    <a:pt x="3921" y="0"/>
                    <a:pt x="3861" y="31"/>
                    <a:pt x="3800" y="61"/>
                  </a:cubicBezTo>
                  <a:cubicBezTo>
                    <a:pt x="3739" y="122"/>
                    <a:pt x="3648" y="213"/>
                    <a:pt x="3526" y="335"/>
                  </a:cubicBezTo>
                  <a:cubicBezTo>
                    <a:pt x="3192" y="638"/>
                    <a:pt x="2858" y="1003"/>
                    <a:pt x="2584" y="1368"/>
                  </a:cubicBezTo>
                  <a:cubicBezTo>
                    <a:pt x="669" y="3830"/>
                    <a:pt x="0" y="7082"/>
                    <a:pt x="791" y="10091"/>
                  </a:cubicBezTo>
                  <a:cubicBezTo>
                    <a:pt x="882" y="10547"/>
                    <a:pt x="1034" y="11003"/>
                    <a:pt x="1216" y="11429"/>
                  </a:cubicBezTo>
                  <a:cubicBezTo>
                    <a:pt x="1277" y="11581"/>
                    <a:pt x="1338" y="11702"/>
                    <a:pt x="1399" y="11763"/>
                  </a:cubicBezTo>
                  <a:cubicBezTo>
                    <a:pt x="1399" y="11794"/>
                    <a:pt x="1429" y="11854"/>
                    <a:pt x="1459" y="11885"/>
                  </a:cubicBezTo>
                  <a:cubicBezTo>
                    <a:pt x="1399" y="11733"/>
                    <a:pt x="1338" y="11550"/>
                    <a:pt x="1277" y="11399"/>
                  </a:cubicBezTo>
                  <a:cubicBezTo>
                    <a:pt x="1125" y="10973"/>
                    <a:pt x="973" y="10517"/>
                    <a:pt x="882" y="10091"/>
                  </a:cubicBezTo>
                  <a:cubicBezTo>
                    <a:pt x="152" y="7082"/>
                    <a:pt x="821" y="3891"/>
                    <a:pt x="2675" y="1429"/>
                  </a:cubicBezTo>
                  <a:cubicBezTo>
                    <a:pt x="2949" y="1064"/>
                    <a:pt x="3253" y="699"/>
                    <a:pt x="3557" y="365"/>
                  </a:cubicBezTo>
                  <a:cubicBezTo>
                    <a:pt x="3678" y="243"/>
                    <a:pt x="3800" y="122"/>
                    <a:pt x="39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70"/>
            <p:cNvSpPr/>
            <p:nvPr/>
          </p:nvSpPr>
          <p:spPr>
            <a:xfrm>
              <a:off x="2855950" y="2978300"/>
              <a:ext cx="46375" cy="26625"/>
            </a:xfrm>
            <a:custGeom>
              <a:avLst/>
              <a:gdLst/>
              <a:ahLst/>
              <a:cxnLst/>
              <a:rect l="l" t="t" r="r" b="b"/>
              <a:pathLst>
                <a:path w="1855" h="1065" extrusionOk="0">
                  <a:moveTo>
                    <a:pt x="1854" y="0"/>
                  </a:moveTo>
                  <a:cubicBezTo>
                    <a:pt x="1490" y="92"/>
                    <a:pt x="1186" y="244"/>
                    <a:pt x="882" y="426"/>
                  </a:cubicBezTo>
                  <a:cubicBezTo>
                    <a:pt x="547" y="608"/>
                    <a:pt x="274" y="821"/>
                    <a:pt x="0" y="1064"/>
                  </a:cubicBezTo>
                  <a:cubicBezTo>
                    <a:pt x="335" y="943"/>
                    <a:pt x="669" y="760"/>
                    <a:pt x="942" y="578"/>
                  </a:cubicBezTo>
                  <a:cubicBezTo>
                    <a:pt x="1277" y="396"/>
                    <a:pt x="1581" y="213"/>
                    <a:pt x="18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70"/>
            <p:cNvSpPr/>
            <p:nvPr/>
          </p:nvSpPr>
          <p:spPr>
            <a:xfrm>
              <a:off x="2899250" y="3041375"/>
              <a:ext cx="419075" cy="409675"/>
            </a:xfrm>
            <a:custGeom>
              <a:avLst/>
              <a:gdLst/>
              <a:ahLst/>
              <a:cxnLst/>
              <a:rect l="l" t="t" r="r" b="b"/>
              <a:pathLst>
                <a:path w="16763" h="16387" extrusionOk="0">
                  <a:moveTo>
                    <a:pt x="10487" y="0"/>
                  </a:moveTo>
                  <a:cubicBezTo>
                    <a:pt x="10488" y="0"/>
                    <a:pt x="10744" y="236"/>
                    <a:pt x="11124" y="663"/>
                  </a:cubicBezTo>
                  <a:lnTo>
                    <a:pt x="11124" y="663"/>
                  </a:lnTo>
                  <a:cubicBezTo>
                    <a:pt x="10752" y="232"/>
                    <a:pt x="10488" y="0"/>
                    <a:pt x="10487" y="0"/>
                  </a:cubicBezTo>
                  <a:close/>
                  <a:moveTo>
                    <a:pt x="11124" y="663"/>
                  </a:moveTo>
                  <a:cubicBezTo>
                    <a:pt x="12527" y="2288"/>
                    <a:pt x="15460" y="6757"/>
                    <a:pt x="11521" y="12402"/>
                  </a:cubicBezTo>
                  <a:cubicBezTo>
                    <a:pt x="10305" y="14195"/>
                    <a:pt x="8451" y="14955"/>
                    <a:pt x="6992" y="15411"/>
                  </a:cubicBezTo>
                  <a:cubicBezTo>
                    <a:pt x="6183" y="15654"/>
                    <a:pt x="5397" y="15749"/>
                    <a:pt x="4661" y="15749"/>
                  </a:cubicBezTo>
                  <a:cubicBezTo>
                    <a:pt x="1998" y="15749"/>
                    <a:pt x="1" y="14499"/>
                    <a:pt x="1" y="14499"/>
                  </a:cubicBezTo>
                  <a:lnTo>
                    <a:pt x="1" y="14499"/>
                  </a:lnTo>
                  <a:cubicBezTo>
                    <a:pt x="1" y="14499"/>
                    <a:pt x="2706" y="16387"/>
                    <a:pt x="5998" y="16387"/>
                  </a:cubicBezTo>
                  <a:cubicBezTo>
                    <a:pt x="8055" y="16387"/>
                    <a:pt x="10342" y="15649"/>
                    <a:pt x="12341" y="13253"/>
                  </a:cubicBezTo>
                  <a:cubicBezTo>
                    <a:pt x="16762" y="7943"/>
                    <a:pt x="12775" y="2512"/>
                    <a:pt x="11124" y="663"/>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70"/>
            <p:cNvSpPr/>
            <p:nvPr/>
          </p:nvSpPr>
          <p:spPr>
            <a:xfrm>
              <a:off x="3022350" y="3076325"/>
              <a:ext cx="44875" cy="169050"/>
            </a:xfrm>
            <a:custGeom>
              <a:avLst/>
              <a:gdLst/>
              <a:ahLst/>
              <a:cxnLst/>
              <a:rect l="l" t="t" r="r" b="b"/>
              <a:pathLst>
                <a:path w="1795" h="6762" extrusionOk="0">
                  <a:moveTo>
                    <a:pt x="92" y="0"/>
                  </a:moveTo>
                  <a:lnTo>
                    <a:pt x="1" y="6657"/>
                  </a:lnTo>
                  <a:cubicBezTo>
                    <a:pt x="153" y="6728"/>
                    <a:pt x="312" y="6762"/>
                    <a:pt x="468" y="6762"/>
                  </a:cubicBezTo>
                  <a:cubicBezTo>
                    <a:pt x="781" y="6762"/>
                    <a:pt x="1085" y="6627"/>
                    <a:pt x="1308" y="6384"/>
                  </a:cubicBezTo>
                  <a:cubicBezTo>
                    <a:pt x="1642" y="6049"/>
                    <a:pt x="1794" y="5563"/>
                    <a:pt x="1794" y="5076"/>
                  </a:cubicBezTo>
                  <a:cubicBezTo>
                    <a:pt x="1764" y="4590"/>
                    <a:pt x="1673" y="4134"/>
                    <a:pt x="1521" y="3678"/>
                  </a:cubicBezTo>
                  <a:cubicBezTo>
                    <a:pt x="1125" y="2432"/>
                    <a:pt x="639" y="1186"/>
                    <a:pt x="92"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70"/>
            <p:cNvSpPr/>
            <p:nvPr/>
          </p:nvSpPr>
          <p:spPr>
            <a:xfrm>
              <a:off x="3001850" y="3037575"/>
              <a:ext cx="36500" cy="179350"/>
            </a:xfrm>
            <a:custGeom>
              <a:avLst/>
              <a:gdLst/>
              <a:ahLst/>
              <a:cxnLst/>
              <a:rect l="l" t="t" r="r" b="b"/>
              <a:pathLst>
                <a:path w="1460" h="7174" extrusionOk="0">
                  <a:moveTo>
                    <a:pt x="882" y="0"/>
                  </a:moveTo>
                  <a:lnTo>
                    <a:pt x="0" y="6353"/>
                  </a:lnTo>
                  <a:lnTo>
                    <a:pt x="638" y="7174"/>
                  </a:lnTo>
                  <a:lnTo>
                    <a:pt x="1459" y="6505"/>
                  </a:lnTo>
                  <a:lnTo>
                    <a:pt x="882"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70"/>
            <p:cNvSpPr/>
            <p:nvPr/>
          </p:nvSpPr>
          <p:spPr>
            <a:xfrm>
              <a:off x="3022350" y="3037575"/>
              <a:ext cx="16000" cy="162625"/>
            </a:xfrm>
            <a:custGeom>
              <a:avLst/>
              <a:gdLst/>
              <a:ahLst/>
              <a:cxnLst/>
              <a:rect l="l" t="t" r="r" b="b"/>
              <a:pathLst>
                <a:path w="640" h="6505" extrusionOk="0">
                  <a:moveTo>
                    <a:pt x="62" y="0"/>
                  </a:moveTo>
                  <a:lnTo>
                    <a:pt x="1" y="6110"/>
                  </a:lnTo>
                  <a:lnTo>
                    <a:pt x="639" y="6505"/>
                  </a:lnTo>
                  <a:lnTo>
                    <a:pt x="62"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70"/>
            <p:cNvSpPr/>
            <p:nvPr/>
          </p:nvSpPr>
          <p:spPr>
            <a:xfrm>
              <a:off x="2986650" y="3190225"/>
              <a:ext cx="63150" cy="52375"/>
            </a:xfrm>
            <a:custGeom>
              <a:avLst/>
              <a:gdLst/>
              <a:ahLst/>
              <a:cxnLst/>
              <a:rect l="l" t="t" r="r" b="b"/>
              <a:pathLst>
                <a:path w="2526" h="2095" extrusionOk="0">
                  <a:moveTo>
                    <a:pt x="1287" y="1"/>
                  </a:moveTo>
                  <a:cubicBezTo>
                    <a:pt x="1143" y="1"/>
                    <a:pt x="995" y="31"/>
                    <a:pt x="851" y="95"/>
                  </a:cubicBezTo>
                  <a:cubicBezTo>
                    <a:pt x="0" y="429"/>
                    <a:pt x="0" y="1676"/>
                    <a:pt x="851" y="2010"/>
                  </a:cubicBezTo>
                  <a:cubicBezTo>
                    <a:pt x="992" y="2068"/>
                    <a:pt x="1131" y="2094"/>
                    <a:pt x="1266" y="2094"/>
                  </a:cubicBezTo>
                  <a:cubicBezTo>
                    <a:pt x="1973" y="2094"/>
                    <a:pt x="2526" y="1358"/>
                    <a:pt x="2219" y="642"/>
                  </a:cubicBezTo>
                  <a:cubicBezTo>
                    <a:pt x="2062" y="239"/>
                    <a:pt x="1691" y="1"/>
                    <a:pt x="128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70"/>
            <p:cNvSpPr/>
            <p:nvPr/>
          </p:nvSpPr>
          <p:spPr>
            <a:xfrm>
              <a:off x="2980225" y="3188675"/>
              <a:ext cx="65725" cy="55650"/>
            </a:xfrm>
            <a:custGeom>
              <a:avLst/>
              <a:gdLst/>
              <a:ahLst/>
              <a:cxnLst/>
              <a:rect l="l" t="t" r="r" b="b"/>
              <a:pathLst>
                <a:path w="2629" h="2226" extrusionOk="0">
                  <a:moveTo>
                    <a:pt x="1524" y="1"/>
                  </a:moveTo>
                  <a:cubicBezTo>
                    <a:pt x="1247" y="1"/>
                    <a:pt x="970" y="97"/>
                    <a:pt x="744" y="279"/>
                  </a:cubicBezTo>
                  <a:cubicBezTo>
                    <a:pt x="1" y="962"/>
                    <a:pt x="507" y="2226"/>
                    <a:pt x="1495" y="2226"/>
                  </a:cubicBezTo>
                  <a:cubicBezTo>
                    <a:pt x="1518" y="2226"/>
                    <a:pt x="1541" y="2225"/>
                    <a:pt x="1564" y="2224"/>
                  </a:cubicBezTo>
                  <a:cubicBezTo>
                    <a:pt x="1929" y="2193"/>
                    <a:pt x="2294" y="1981"/>
                    <a:pt x="2476" y="1677"/>
                  </a:cubicBezTo>
                  <a:cubicBezTo>
                    <a:pt x="2598" y="1434"/>
                    <a:pt x="2628" y="1190"/>
                    <a:pt x="2567" y="947"/>
                  </a:cubicBezTo>
                  <a:cubicBezTo>
                    <a:pt x="2567" y="856"/>
                    <a:pt x="2537" y="765"/>
                    <a:pt x="2476" y="704"/>
                  </a:cubicBezTo>
                  <a:lnTo>
                    <a:pt x="2476" y="704"/>
                  </a:lnTo>
                  <a:cubicBezTo>
                    <a:pt x="2476" y="704"/>
                    <a:pt x="2507" y="795"/>
                    <a:pt x="2507" y="947"/>
                  </a:cubicBezTo>
                  <a:cubicBezTo>
                    <a:pt x="2537" y="1190"/>
                    <a:pt x="2507" y="1403"/>
                    <a:pt x="2385" y="1616"/>
                  </a:cubicBezTo>
                  <a:cubicBezTo>
                    <a:pt x="2203" y="1890"/>
                    <a:pt x="1899" y="2072"/>
                    <a:pt x="1564" y="2102"/>
                  </a:cubicBezTo>
                  <a:cubicBezTo>
                    <a:pt x="1557" y="2102"/>
                    <a:pt x="1549" y="2103"/>
                    <a:pt x="1542" y="2103"/>
                  </a:cubicBezTo>
                  <a:cubicBezTo>
                    <a:pt x="506" y="2103"/>
                    <a:pt x="666" y="134"/>
                    <a:pt x="1597" y="134"/>
                  </a:cubicBezTo>
                  <a:cubicBezTo>
                    <a:pt x="1654" y="134"/>
                    <a:pt x="1714" y="141"/>
                    <a:pt x="1777" y="157"/>
                  </a:cubicBezTo>
                  <a:cubicBezTo>
                    <a:pt x="1990" y="187"/>
                    <a:pt x="2172" y="309"/>
                    <a:pt x="2324" y="491"/>
                  </a:cubicBezTo>
                  <a:cubicBezTo>
                    <a:pt x="2446" y="613"/>
                    <a:pt x="2476" y="704"/>
                    <a:pt x="2476" y="704"/>
                  </a:cubicBezTo>
                  <a:cubicBezTo>
                    <a:pt x="2476" y="613"/>
                    <a:pt x="2446" y="522"/>
                    <a:pt x="2385" y="461"/>
                  </a:cubicBezTo>
                  <a:cubicBezTo>
                    <a:pt x="2233" y="248"/>
                    <a:pt x="2020" y="96"/>
                    <a:pt x="1807" y="35"/>
                  </a:cubicBezTo>
                  <a:cubicBezTo>
                    <a:pt x="1714" y="12"/>
                    <a:pt x="1619" y="1"/>
                    <a:pt x="15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70"/>
            <p:cNvSpPr/>
            <p:nvPr/>
          </p:nvSpPr>
          <p:spPr>
            <a:xfrm>
              <a:off x="2994250" y="3196900"/>
              <a:ext cx="47525" cy="39125"/>
            </a:xfrm>
            <a:custGeom>
              <a:avLst/>
              <a:gdLst/>
              <a:ahLst/>
              <a:cxnLst/>
              <a:rect l="l" t="t" r="r" b="b"/>
              <a:pathLst>
                <a:path w="1901" h="1565" extrusionOk="0">
                  <a:moveTo>
                    <a:pt x="959" y="0"/>
                  </a:moveTo>
                  <a:cubicBezTo>
                    <a:pt x="852" y="0"/>
                    <a:pt x="743" y="23"/>
                    <a:pt x="639" y="71"/>
                  </a:cubicBezTo>
                  <a:cubicBezTo>
                    <a:pt x="0" y="345"/>
                    <a:pt x="0" y="1257"/>
                    <a:pt x="669" y="1500"/>
                  </a:cubicBezTo>
                  <a:cubicBezTo>
                    <a:pt x="773" y="1544"/>
                    <a:pt x="877" y="1565"/>
                    <a:pt x="977" y="1565"/>
                  </a:cubicBezTo>
                  <a:cubicBezTo>
                    <a:pt x="1491" y="1565"/>
                    <a:pt x="1901" y="1026"/>
                    <a:pt x="1672" y="466"/>
                  </a:cubicBezTo>
                  <a:cubicBezTo>
                    <a:pt x="1538" y="176"/>
                    <a:pt x="1256" y="0"/>
                    <a:pt x="959"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70"/>
            <p:cNvSpPr/>
            <p:nvPr/>
          </p:nvSpPr>
          <p:spPr>
            <a:xfrm>
              <a:off x="2200150" y="3571575"/>
              <a:ext cx="484075" cy="399450"/>
            </a:xfrm>
            <a:custGeom>
              <a:avLst/>
              <a:gdLst/>
              <a:ahLst/>
              <a:cxnLst/>
              <a:rect l="l" t="t" r="r" b="b"/>
              <a:pathLst>
                <a:path w="19363" h="15978" extrusionOk="0">
                  <a:moveTo>
                    <a:pt x="18686" y="12043"/>
                  </a:moveTo>
                  <a:lnTo>
                    <a:pt x="18686" y="12043"/>
                  </a:lnTo>
                  <a:cubicBezTo>
                    <a:pt x="18661" y="12051"/>
                    <a:pt x="18636" y="12059"/>
                    <a:pt x="18603" y="12075"/>
                  </a:cubicBezTo>
                  <a:cubicBezTo>
                    <a:pt x="18631" y="12066"/>
                    <a:pt x="18659" y="12055"/>
                    <a:pt x="18686" y="12043"/>
                  </a:cubicBezTo>
                  <a:close/>
                  <a:moveTo>
                    <a:pt x="15974" y="1"/>
                  </a:moveTo>
                  <a:cubicBezTo>
                    <a:pt x="15939" y="1"/>
                    <a:pt x="15904" y="3"/>
                    <a:pt x="15867" y="8"/>
                  </a:cubicBezTo>
                  <a:cubicBezTo>
                    <a:pt x="15654" y="39"/>
                    <a:pt x="15472" y="69"/>
                    <a:pt x="15259" y="130"/>
                  </a:cubicBezTo>
                  <a:lnTo>
                    <a:pt x="14104" y="434"/>
                  </a:lnTo>
                  <a:lnTo>
                    <a:pt x="11673" y="1042"/>
                  </a:lnTo>
                  <a:lnTo>
                    <a:pt x="882" y="3838"/>
                  </a:lnTo>
                  <a:cubicBezTo>
                    <a:pt x="335" y="3990"/>
                    <a:pt x="1" y="4507"/>
                    <a:pt x="92" y="5054"/>
                  </a:cubicBezTo>
                  <a:cubicBezTo>
                    <a:pt x="213" y="5540"/>
                    <a:pt x="305" y="6027"/>
                    <a:pt x="426" y="6483"/>
                  </a:cubicBezTo>
                  <a:lnTo>
                    <a:pt x="1095" y="9249"/>
                  </a:lnTo>
                  <a:lnTo>
                    <a:pt x="2372" y="14477"/>
                  </a:lnTo>
                  <a:cubicBezTo>
                    <a:pt x="2432" y="14689"/>
                    <a:pt x="2493" y="14902"/>
                    <a:pt x="2524" y="15115"/>
                  </a:cubicBezTo>
                  <a:cubicBezTo>
                    <a:pt x="2584" y="15328"/>
                    <a:pt x="2676" y="15540"/>
                    <a:pt x="2858" y="15692"/>
                  </a:cubicBezTo>
                  <a:cubicBezTo>
                    <a:pt x="3010" y="15844"/>
                    <a:pt x="3223" y="15966"/>
                    <a:pt x="3466" y="15966"/>
                  </a:cubicBezTo>
                  <a:cubicBezTo>
                    <a:pt x="3519" y="15974"/>
                    <a:pt x="3572" y="15977"/>
                    <a:pt x="3625" y="15977"/>
                  </a:cubicBezTo>
                  <a:cubicBezTo>
                    <a:pt x="3783" y="15977"/>
                    <a:pt x="3937" y="15943"/>
                    <a:pt x="4074" y="15875"/>
                  </a:cubicBezTo>
                  <a:lnTo>
                    <a:pt x="6353" y="15297"/>
                  </a:lnTo>
                  <a:lnTo>
                    <a:pt x="10457" y="14233"/>
                  </a:lnTo>
                  <a:lnTo>
                    <a:pt x="16414" y="12653"/>
                  </a:lnTo>
                  <a:lnTo>
                    <a:pt x="18025" y="12227"/>
                  </a:lnTo>
                  <a:lnTo>
                    <a:pt x="18451" y="12106"/>
                  </a:lnTo>
                  <a:lnTo>
                    <a:pt x="18572" y="12045"/>
                  </a:lnTo>
                  <a:lnTo>
                    <a:pt x="18451" y="12075"/>
                  </a:lnTo>
                  <a:lnTo>
                    <a:pt x="18025" y="12197"/>
                  </a:lnTo>
                  <a:lnTo>
                    <a:pt x="16384" y="12562"/>
                  </a:lnTo>
                  <a:lnTo>
                    <a:pt x="10426" y="14081"/>
                  </a:lnTo>
                  <a:lnTo>
                    <a:pt x="6323" y="15145"/>
                  </a:lnTo>
                  <a:lnTo>
                    <a:pt x="4043" y="15723"/>
                  </a:lnTo>
                  <a:cubicBezTo>
                    <a:pt x="3861" y="15784"/>
                    <a:pt x="3679" y="15814"/>
                    <a:pt x="3466" y="15814"/>
                  </a:cubicBezTo>
                  <a:cubicBezTo>
                    <a:pt x="3283" y="15784"/>
                    <a:pt x="3101" y="15692"/>
                    <a:pt x="2979" y="15571"/>
                  </a:cubicBezTo>
                  <a:cubicBezTo>
                    <a:pt x="2828" y="15419"/>
                    <a:pt x="2736" y="15267"/>
                    <a:pt x="2706" y="15054"/>
                  </a:cubicBezTo>
                  <a:lnTo>
                    <a:pt x="2554" y="14446"/>
                  </a:lnTo>
                  <a:cubicBezTo>
                    <a:pt x="2159" y="12774"/>
                    <a:pt x="1733" y="11012"/>
                    <a:pt x="1277" y="9218"/>
                  </a:cubicBezTo>
                  <a:cubicBezTo>
                    <a:pt x="1065" y="8306"/>
                    <a:pt x="852" y="7394"/>
                    <a:pt x="609" y="6452"/>
                  </a:cubicBezTo>
                  <a:cubicBezTo>
                    <a:pt x="517" y="5966"/>
                    <a:pt x="396" y="5510"/>
                    <a:pt x="274" y="5024"/>
                  </a:cubicBezTo>
                  <a:cubicBezTo>
                    <a:pt x="213" y="4568"/>
                    <a:pt x="487" y="4142"/>
                    <a:pt x="943" y="4021"/>
                  </a:cubicBezTo>
                  <a:lnTo>
                    <a:pt x="11733" y="1224"/>
                  </a:lnTo>
                  <a:lnTo>
                    <a:pt x="14165" y="586"/>
                  </a:lnTo>
                  <a:lnTo>
                    <a:pt x="15320" y="282"/>
                  </a:lnTo>
                  <a:cubicBezTo>
                    <a:pt x="15503" y="252"/>
                    <a:pt x="15685" y="191"/>
                    <a:pt x="15867" y="160"/>
                  </a:cubicBezTo>
                  <a:cubicBezTo>
                    <a:pt x="16050" y="160"/>
                    <a:pt x="16232" y="191"/>
                    <a:pt x="16384" y="282"/>
                  </a:cubicBezTo>
                  <a:cubicBezTo>
                    <a:pt x="16536" y="373"/>
                    <a:pt x="16658" y="495"/>
                    <a:pt x="16718" y="677"/>
                  </a:cubicBezTo>
                  <a:cubicBezTo>
                    <a:pt x="16779" y="829"/>
                    <a:pt x="16840" y="1011"/>
                    <a:pt x="16870" y="1194"/>
                  </a:cubicBezTo>
                  <a:cubicBezTo>
                    <a:pt x="16962" y="1528"/>
                    <a:pt x="17053" y="1893"/>
                    <a:pt x="17144" y="2227"/>
                  </a:cubicBezTo>
                  <a:cubicBezTo>
                    <a:pt x="17296" y="2926"/>
                    <a:pt x="17478" y="3595"/>
                    <a:pt x="17630" y="4203"/>
                  </a:cubicBezTo>
                  <a:cubicBezTo>
                    <a:pt x="18238" y="6726"/>
                    <a:pt x="18755" y="8762"/>
                    <a:pt x="19089" y="10191"/>
                  </a:cubicBezTo>
                  <a:cubicBezTo>
                    <a:pt x="19150" y="10343"/>
                    <a:pt x="19180" y="10525"/>
                    <a:pt x="19211" y="10677"/>
                  </a:cubicBezTo>
                  <a:cubicBezTo>
                    <a:pt x="19272" y="10829"/>
                    <a:pt x="19302" y="10951"/>
                    <a:pt x="19302" y="11103"/>
                  </a:cubicBezTo>
                  <a:cubicBezTo>
                    <a:pt x="19302" y="11346"/>
                    <a:pt x="19211" y="11559"/>
                    <a:pt x="19059" y="11741"/>
                  </a:cubicBezTo>
                  <a:cubicBezTo>
                    <a:pt x="18956" y="11869"/>
                    <a:pt x="18832" y="11976"/>
                    <a:pt x="18686" y="12043"/>
                  </a:cubicBezTo>
                  <a:lnTo>
                    <a:pt x="18686" y="12043"/>
                  </a:lnTo>
                  <a:cubicBezTo>
                    <a:pt x="18707" y="12036"/>
                    <a:pt x="18728" y="12028"/>
                    <a:pt x="18755" y="12015"/>
                  </a:cubicBezTo>
                  <a:cubicBezTo>
                    <a:pt x="18907" y="11954"/>
                    <a:pt x="19028" y="11863"/>
                    <a:pt x="19120" y="11771"/>
                  </a:cubicBezTo>
                  <a:cubicBezTo>
                    <a:pt x="19272" y="11589"/>
                    <a:pt x="19363" y="11346"/>
                    <a:pt x="19363" y="11103"/>
                  </a:cubicBezTo>
                  <a:cubicBezTo>
                    <a:pt x="19363" y="10951"/>
                    <a:pt x="19363" y="10799"/>
                    <a:pt x="19302" y="10647"/>
                  </a:cubicBezTo>
                  <a:cubicBezTo>
                    <a:pt x="19272" y="10495"/>
                    <a:pt x="19241" y="10312"/>
                    <a:pt x="19180" y="10160"/>
                  </a:cubicBezTo>
                  <a:cubicBezTo>
                    <a:pt x="18846" y="8732"/>
                    <a:pt x="18360" y="6695"/>
                    <a:pt x="17782" y="4173"/>
                  </a:cubicBezTo>
                  <a:cubicBezTo>
                    <a:pt x="17630" y="3534"/>
                    <a:pt x="17448" y="2866"/>
                    <a:pt x="17296" y="2197"/>
                  </a:cubicBezTo>
                  <a:cubicBezTo>
                    <a:pt x="17205" y="1862"/>
                    <a:pt x="17144" y="1498"/>
                    <a:pt x="17053" y="1133"/>
                  </a:cubicBezTo>
                  <a:cubicBezTo>
                    <a:pt x="16992" y="951"/>
                    <a:pt x="16962" y="768"/>
                    <a:pt x="16901" y="586"/>
                  </a:cubicBezTo>
                  <a:cubicBezTo>
                    <a:pt x="16779" y="403"/>
                    <a:pt x="16627" y="252"/>
                    <a:pt x="16445" y="160"/>
                  </a:cubicBezTo>
                  <a:cubicBezTo>
                    <a:pt x="16294" y="60"/>
                    <a:pt x="16143" y="1"/>
                    <a:pt x="15974"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70"/>
            <p:cNvSpPr/>
            <p:nvPr/>
          </p:nvSpPr>
          <p:spPr>
            <a:xfrm>
              <a:off x="2395450" y="3724500"/>
              <a:ext cx="115525" cy="121625"/>
            </a:xfrm>
            <a:custGeom>
              <a:avLst/>
              <a:gdLst/>
              <a:ahLst/>
              <a:cxnLst/>
              <a:rect l="l" t="t" r="r" b="b"/>
              <a:pathLst>
                <a:path w="4621" h="4865" extrusionOk="0">
                  <a:moveTo>
                    <a:pt x="0" y="1"/>
                  </a:moveTo>
                  <a:lnTo>
                    <a:pt x="578" y="2433"/>
                  </a:lnTo>
                  <a:lnTo>
                    <a:pt x="1155" y="4864"/>
                  </a:lnTo>
                  <a:lnTo>
                    <a:pt x="2888" y="3132"/>
                  </a:lnTo>
                  <a:lnTo>
                    <a:pt x="4621" y="1399"/>
                  </a:lnTo>
                  <a:lnTo>
                    <a:pt x="2310" y="700"/>
                  </a:lnTo>
                  <a:lnTo>
                    <a:pt x="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70"/>
            <p:cNvSpPr/>
            <p:nvPr/>
          </p:nvSpPr>
          <p:spPr>
            <a:xfrm>
              <a:off x="1582350" y="3302775"/>
              <a:ext cx="367075" cy="321450"/>
            </a:xfrm>
            <a:custGeom>
              <a:avLst/>
              <a:gdLst/>
              <a:ahLst/>
              <a:cxnLst/>
              <a:rect l="l" t="t" r="r" b="b"/>
              <a:pathLst>
                <a:path w="14683" h="12858" extrusionOk="0">
                  <a:moveTo>
                    <a:pt x="12190" y="0"/>
                  </a:moveTo>
                  <a:lnTo>
                    <a:pt x="1" y="3131"/>
                  </a:lnTo>
                  <a:lnTo>
                    <a:pt x="2524" y="12858"/>
                  </a:lnTo>
                  <a:lnTo>
                    <a:pt x="14682" y="9727"/>
                  </a:lnTo>
                  <a:lnTo>
                    <a:pt x="12190"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70"/>
            <p:cNvSpPr/>
            <p:nvPr/>
          </p:nvSpPr>
          <p:spPr>
            <a:xfrm>
              <a:off x="1583875" y="3292125"/>
              <a:ext cx="368575" cy="322225"/>
            </a:xfrm>
            <a:custGeom>
              <a:avLst/>
              <a:gdLst/>
              <a:ahLst/>
              <a:cxnLst/>
              <a:rect l="l" t="t" r="r" b="b"/>
              <a:pathLst>
                <a:path w="14743" h="12889" extrusionOk="0">
                  <a:moveTo>
                    <a:pt x="12129" y="1"/>
                  </a:moveTo>
                  <a:lnTo>
                    <a:pt x="11977" y="31"/>
                  </a:lnTo>
                  <a:lnTo>
                    <a:pt x="11308" y="214"/>
                  </a:lnTo>
                  <a:lnTo>
                    <a:pt x="8816" y="852"/>
                  </a:lnTo>
                  <a:lnTo>
                    <a:pt x="31" y="3132"/>
                  </a:lnTo>
                  <a:lnTo>
                    <a:pt x="1" y="3132"/>
                  </a:lnTo>
                  <a:lnTo>
                    <a:pt x="1" y="3162"/>
                  </a:lnTo>
                  <a:lnTo>
                    <a:pt x="2524" y="12858"/>
                  </a:lnTo>
                  <a:lnTo>
                    <a:pt x="2524" y="12889"/>
                  </a:lnTo>
                  <a:lnTo>
                    <a:pt x="2554" y="12889"/>
                  </a:lnTo>
                  <a:lnTo>
                    <a:pt x="14712" y="9727"/>
                  </a:lnTo>
                  <a:lnTo>
                    <a:pt x="14743" y="9727"/>
                  </a:lnTo>
                  <a:lnTo>
                    <a:pt x="14743" y="9697"/>
                  </a:lnTo>
                  <a:cubicBezTo>
                    <a:pt x="13983" y="6779"/>
                    <a:pt x="13345" y="4347"/>
                    <a:pt x="12889" y="2645"/>
                  </a:cubicBezTo>
                  <a:lnTo>
                    <a:pt x="12372" y="669"/>
                  </a:lnTo>
                  <a:cubicBezTo>
                    <a:pt x="12311" y="457"/>
                    <a:pt x="12281" y="274"/>
                    <a:pt x="12250" y="183"/>
                  </a:cubicBezTo>
                  <a:lnTo>
                    <a:pt x="12189" y="1"/>
                  </a:lnTo>
                  <a:lnTo>
                    <a:pt x="12189" y="1"/>
                  </a:lnTo>
                  <a:cubicBezTo>
                    <a:pt x="12189" y="1"/>
                    <a:pt x="12189" y="62"/>
                    <a:pt x="12220" y="183"/>
                  </a:cubicBezTo>
                  <a:lnTo>
                    <a:pt x="12372" y="700"/>
                  </a:lnTo>
                  <a:cubicBezTo>
                    <a:pt x="12493" y="1156"/>
                    <a:pt x="12645" y="1825"/>
                    <a:pt x="12858" y="2676"/>
                  </a:cubicBezTo>
                  <a:cubicBezTo>
                    <a:pt x="13313" y="4374"/>
                    <a:pt x="13919" y="6798"/>
                    <a:pt x="14676" y="9706"/>
                  </a:cubicBezTo>
                  <a:lnTo>
                    <a:pt x="14676" y="9706"/>
                  </a:lnTo>
                  <a:lnTo>
                    <a:pt x="2575" y="12822"/>
                  </a:lnTo>
                  <a:lnTo>
                    <a:pt x="2575" y="12822"/>
                  </a:lnTo>
                  <a:cubicBezTo>
                    <a:pt x="1669" y="9348"/>
                    <a:pt x="823" y="6056"/>
                    <a:pt x="67" y="3183"/>
                  </a:cubicBezTo>
                  <a:lnTo>
                    <a:pt x="67" y="3183"/>
                  </a:lnTo>
                  <a:lnTo>
                    <a:pt x="8816" y="913"/>
                  </a:lnTo>
                  <a:lnTo>
                    <a:pt x="11308" y="244"/>
                  </a:lnTo>
                  <a:lnTo>
                    <a:pt x="11946" y="92"/>
                  </a:lnTo>
                  <a:lnTo>
                    <a:pt x="12129" y="31"/>
                  </a:lnTo>
                  <a:lnTo>
                    <a:pt x="12189" y="31"/>
                  </a:lnTo>
                  <a:lnTo>
                    <a:pt x="12129"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70"/>
            <p:cNvSpPr/>
            <p:nvPr/>
          </p:nvSpPr>
          <p:spPr>
            <a:xfrm>
              <a:off x="1599075" y="3311125"/>
              <a:ext cx="337425" cy="285750"/>
            </a:xfrm>
            <a:custGeom>
              <a:avLst/>
              <a:gdLst/>
              <a:ahLst/>
              <a:cxnLst/>
              <a:rect l="l" t="t" r="r" b="b"/>
              <a:pathLst>
                <a:path w="13497" h="11430" extrusionOk="0">
                  <a:moveTo>
                    <a:pt x="11308" y="1"/>
                  </a:moveTo>
                  <a:lnTo>
                    <a:pt x="1" y="2949"/>
                  </a:lnTo>
                  <a:lnTo>
                    <a:pt x="2220" y="11429"/>
                  </a:lnTo>
                  <a:lnTo>
                    <a:pt x="13496" y="8481"/>
                  </a:lnTo>
                  <a:lnTo>
                    <a:pt x="11308"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70"/>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70"/>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70"/>
            <p:cNvSpPr/>
            <p:nvPr/>
          </p:nvSpPr>
          <p:spPr>
            <a:xfrm>
              <a:off x="1654550" y="3439550"/>
              <a:ext cx="281950" cy="157325"/>
            </a:xfrm>
            <a:custGeom>
              <a:avLst/>
              <a:gdLst/>
              <a:ahLst/>
              <a:cxnLst/>
              <a:rect l="l" t="t" r="r" b="b"/>
              <a:pathLst>
                <a:path w="11278" h="6293" extrusionOk="0">
                  <a:moveTo>
                    <a:pt x="2554" y="1"/>
                  </a:moveTo>
                  <a:lnTo>
                    <a:pt x="1" y="6292"/>
                  </a:lnTo>
                  <a:lnTo>
                    <a:pt x="11277" y="3344"/>
                  </a:lnTo>
                  <a:lnTo>
                    <a:pt x="7083" y="456"/>
                  </a:lnTo>
                  <a:lnTo>
                    <a:pt x="5867" y="2645"/>
                  </a:lnTo>
                  <a:lnTo>
                    <a:pt x="255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70"/>
            <p:cNvSpPr/>
            <p:nvPr/>
          </p:nvSpPr>
          <p:spPr>
            <a:xfrm>
              <a:off x="1750300" y="3383100"/>
              <a:ext cx="55100" cy="46125"/>
            </a:xfrm>
            <a:custGeom>
              <a:avLst/>
              <a:gdLst/>
              <a:ahLst/>
              <a:cxnLst/>
              <a:rect l="l" t="t" r="r" b="b"/>
              <a:pathLst>
                <a:path w="2204" h="1845" extrusionOk="0">
                  <a:moveTo>
                    <a:pt x="1168" y="0"/>
                  </a:moveTo>
                  <a:cubicBezTo>
                    <a:pt x="1083" y="0"/>
                    <a:pt x="997" y="13"/>
                    <a:pt x="912" y="40"/>
                  </a:cubicBezTo>
                  <a:cubicBezTo>
                    <a:pt x="122" y="252"/>
                    <a:pt x="0" y="1316"/>
                    <a:pt x="700" y="1711"/>
                  </a:cubicBezTo>
                  <a:cubicBezTo>
                    <a:pt x="850" y="1803"/>
                    <a:pt x="1008" y="1844"/>
                    <a:pt x="1161" y="1844"/>
                  </a:cubicBezTo>
                  <a:cubicBezTo>
                    <a:pt x="1716" y="1844"/>
                    <a:pt x="2204" y="1304"/>
                    <a:pt x="2037" y="708"/>
                  </a:cubicBezTo>
                  <a:cubicBezTo>
                    <a:pt x="1937" y="282"/>
                    <a:pt x="1567" y="0"/>
                    <a:pt x="11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70"/>
            <p:cNvSpPr/>
            <p:nvPr/>
          </p:nvSpPr>
          <p:spPr>
            <a:xfrm>
              <a:off x="1735850" y="3083150"/>
              <a:ext cx="499275" cy="411125"/>
            </a:xfrm>
            <a:custGeom>
              <a:avLst/>
              <a:gdLst/>
              <a:ahLst/>
              <a:cxnLst/>
              <a:rect l="l" t="t" r="r" b="b"/>
              <a:pathLst>
                <a:path w="19971" h="16445" extrusionOk="0">
                  <a:moveTo>
                    <a:pt x="18907" y="1"/>
                  </a:moveTo>
                  <a:lnTo>
                    <a:pt x="1" y="1338"/>
                  </a:lnTo>
                  <a:lnTo>
                    <a:pt x="1065" y="16445"/>
                  </a:lnTo>
                  <a:lnTo>
                    <a:pt x="19971" y="15138"/>
                  </a:lnTo>
                  <a:lnTo>
                    <a:pt x="18907" y="1"/>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70"/>
            <p:cNvSpPr/>
            <p:nvPr/>
          </p:nvSpPr>
          <p:spPr>
            <a:xfrm>
              <a:off x="1734350" y="3082400"/>
              <a:ext cx="501550" cy="412650"/>
            </a:xfrm>
            <a:custGeom>
              <a:avLst/>
              <a:gdLst/>
              <a:ahLst/>
              <a:cxnLst/>
              <a:rect l="l" t="t" r="r" b="b"/>
              <a:pathLst>
                <a:path w="20062" h="16506" extrusionOk="0">
                  <a:moveTo>
                    <a:pt x="18960" y="31"/>
                  </a:moveTo>
                  <a:cubicBezTo>
                    <a:pt x="18954" y="72"/>
                    <a:pt x="18947" y="153"/>
                    <a:pt x="18967" y="274"/>
                  </a:cubicBezTo>
                  <a:cubicBezTo>
                    <a:pt x="18967" y="487"/>
                    <a:pt x="18997" y="760"/>
                    <a:pt x="18997" y="1095"/>
                  </a:cubicBezTo>
                  <a:cubicBezTo>
                    <a:pt x="19058" y="1794"/>
                    <a:pt x="19119" y="2858"/>
                    <a:pt x="19210" y="4165"/>
                  </a:cubicBezTo>
                  <a:cubicBezTo>
                    <a:pt x="19392" y="6798"/>
                    <a:pt x="19664" y="10547"/>
                    <a:pt x="19966" y="15081"/>
                  </a:cubicBezTo>
                  <a:lnTo>
                    <a:pt x="19966" y="15081"/>
                  </a:lnTo>
                  <a:lnTo>
                    <a:pt x="1151" y="16410"/>
                  </a:lnTo>
                  <a:lnTo>
                    <a:pt x="1151" y="16410"/>
                  </a:lnTo>
                  <a:cubicBezTo>
                    <a:pt x="759" y="10986"/>
                    <a:pt x="397" y="5862"/>
                    <a:pt x="95" y="1394"/>
                  </a:cubicBezTo>
                  <a:lnTo>
                    <a:pt x="95" y="1394"/>
                  </a:lnTo>
                  <a:lnTo>
                    <a:pt x="13709" y="396"/>
                  </a:lnTo>
                  <a:lnTo>
                    <a:pt x="17599" y="122"/>
                  </a:lnTo>
                  <a:lnTo>
                    <a:pt x="18633" y="31"/>
                  </a:lnTo>
                  <a:close/>
                  <a:moveTo>
                    <a:pt x="18602" y="1"/>
                  </a:moveTo>
                  <a:lnTo>
                    <a:pt x="17569" y="61"/>
                  </a:lnTo>
                  <a:lnTo>
                    <a:pt x="13709" y="335"/>
                  </a:lnTo>
                  <a:lnTo>
                    <a:pt x="31" y="1277"/>
                  </a:lnTo>
                  <a:lnTo>
                    <a:pt x="0" y="1277"/>
                  </a:lnTo>
                  <a:lnTo>
                    <a:pt x="0" y="1308"/>
                  </a:lnTo>
                  <a:cubicBezTo>
                    <a:pt x="274" y="5806"/>
                    <a:pt x="669" y="10973"/>
                    <a:pt x="1034" y="16445"/>
                  </a:cubicBezTo>
                  <a:lnTo>
                    <a:pt x="1034" y="16505"/>
                  </a:lnTo>
                  <a:lnTo>
                    <a:pt x="1094" y="16505"/>
                  </a:lnTo>
                  <a:lnTo>
                    <a:pt x="20031" y="15168"/>
                  </a:lnTo>
                  <a:lnTo>
                    <a:pt x="20061" y="15168"/>
                  </a:lnTo>
                  <a:lnTo>
                    <a:pt x="20061" y="15107"/>
                  </a:lnTo>
                  <a:cubicBezTo>
                    <a:pt x="19727" y="10548"/>
                    <a:pt x="19453" y="6779"/>
                    <a:pt x="19271" y="4104"/>
                  </a:cubicBezTo>
                  <a:cubicBezTo>
                    <a:pt x="19180" y="2827"/>
                    <a:pt x="19089" y="1794"/>
                    <a:pt x="19058" y="1064"/>
                  </a:cubicBezTo>
                  <a:cubicBezTo>
                    <a:pt x="19028" y="730"/>
                    <a:pt x="18997" y="457"/>
                    <a:pt x="18997" y="274"/>
                  </a:cubicBezTo>
                  <a:lnTo>
                    <a:pt x="18967" y="1"/>
                  </a:lnTo>
                  <a:cubicBezTo>
                    <a:pt x="18967" y="1"/>
                    <a:pt x="18964" y="10"/>
                    <a:pt x="18961" y="29"/>
                  </a:cubicBezTo>
                  <a:lnTo>
                    <a:pt x="18961" y="29"/>
                  </a:lnTo>
                  <a:lnTo>
                    <a:pt x="18845"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70"/>
            <p:cNvSpPr/>
            <p:nvPr/>
          </p:nvSpPr>
          <p:spPr>
            <a:xfrm>
              <a:off x="1753350" y="3108250"/>
              <a:ext cx="463550" cy="360950"/>
            </a:xfrm>
            <a:custGeom>
              <a:avLst/>
              <a:gdLst/>
              <a:ahLst/>
              <a:cxnLst/>
              <a:rect l="l" t="t" r="r" b="b"/>
              <a:pathLst>
                <a:path w="18542" h="14438" extrusionOk="0">
                  <a:moveTo>
                    <a:pt x="17599" y="0"/>
                  </a:moveTo>
                  <a:lnTo>
                    <a:pt x="0" y="1246"/>
                  </a:lnTo>
                  <a:lnTo>
                    <a:pt x="942" y="14438"/>
                  </a:lnTo>
                  <a:lnTo>
                    <a:pt x="18541" y="13222"/>
                  </a:lnTo>
                  <a:lnTo>
                    <a:pt x="17599"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70"/>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70"/>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70"/>
            <p:cNvSpPr/>
            <p:nvPr/>
          </p:nvSpPr>
          <p:spPr>
            <a:xfrm>
              <a:off x="1776900" y="3253375"/>
              <a:ext cx="440000" cy="216600"/>
            </a:xfrm>
            <a:custGeom>
              <a:avLst/>
              <a:gdLst/>
              <a:ahLst/>
              <a:cxnLst/>
              <a:rect l="l" t="t" r="r" b="b"/>
              <a:pathLst>
                <a:path w="17600" h="8664" extrusionOk="0">
                  <a:moveTo>
                    <a:pt x="5563" y="1"/>
                  </a:moveTo>
                  <a:lnTo>
                    <a:pt x="0" y="8663"/>
                  </a:lnTo>
                  <a:lnTo>
                    <a:pt x="0" y="8663"/>
                  </a:lnTo>
                  <a:lnTo>
                    <a:pt x="17599" y="7417"/>
                  </a:lnTo>
                  <a:lnTo>
                    <a:pt x="12128" y="1946"/>
                  </a:lnTo>
                  <a:lnTo>
                    <a:pt x="9727" y="4864"/>
                  </a:lnTo>
                  <a:lnTo>
                    <a:pt x="5563"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70"/>
            <p:cNvSpPr/>
            <p:nvPr/>
          </p:nvSpPr>
          <p:spPr>
            <a:xfrm>
              <a:off x="1969150" y="3186400"/>
              <a:ext cx="82175" cy="69625"/>
            </a:xfrm>
            <a:custGeom>
              <a:avLst/>
              <a:gdLst/>
              <a:ahLst/>
              <a:cxnLst/>
              <a:rect l="l" t="t" r="r" b="b"/>
              <a:pathLst>
                <a:path w="3287" h="2785" extrusionOk="0">
                  <a:moveTo>
                    <a:pt x="1847" y="0"/>
                  </a:moveTo>
                  <a:cubicBezTo>
                    <a:pt x="1809" y="0"/>
                    <a:pt x="1771" y="2"/>
                    <a:pt x="1733" y="5"/>
                  </a:cubicBezTo>
                  <a:cubicBezTo>
                    <a:pt x="517" y="96"/>
                    <a:pt x="0" y="1616"/>
                    <a:pt x="943" y="2436"/>
                  </a:cubicBezTo>
                  <a:cubicBezTo>
                    <a:pt x="1210" y="2677"/>
                    <a:pt x="1525" y="2785"/>
                    <a:pt x="1834" y="2785"/>
                  </a:cubicBezTo>
                  <a:cubicBezTo>
                    <a:pt x="2577" y="2785"/>
                    <a:pt x="3287" y="2162"/>
                    <a:pt x="3222" y="1281"/>
                  </a:cubicBezTo>
                  <a:cubicBezTo>
                    <a:pt x="3165" y="558"/>
                    <a:pt x="2584" y="0"/>
                    <a:pt x="184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70"/>
            <p:cNvSpPr/>
            <p:nvPr/>
          </p:nvSpPr>
          <p:spPr>
            <a:xfrm>
              <a:off x="991175" y="3562625"/>
              <a:ext cx="329050" cy="313875"/>
            </a:xfrm>
            <a:custGeom>
              <a:avLst/>
              <a:gdLst/>
              <a:ahLst/>
              <a:cxnLst/>
              <a:rect l="l" t="t" r="r" b="b"/>
              <a:pathLst>
                <a:path w="13162" h="12555" extrusionOk="0">
                  <a:moveTo>
                    <a:pt x="7152" y="0"/>
                  </a:moveTo>
                  <a:cubicBezTo>
                    <a:pt x="5605" y="0"/>
                    <a:pt x="4041" y="630"/>
                    <a:pt x="2888" y="1977"/>
                  </a:cubicBezTo>
                  <a:cubicBezTo>
                    <a:pt x="0" y="5351"/>
                    <a:pt x="2006" y="10610"/>
                    <a:pt x="6414" y="11218"/>
                  </a:cubicBezTo>
                  <a:lnTo>
                    <a:pt x="6809" y="12555"/>
                  </a:lnTo>
                  <a:lnTo>
                    <a:pt x="11520" y="11096"/>
                  </a:lnTo>
                  <a:cubicBezTo>
                    <a:pt x="11520" y="11096"/>
                    <a:pt x="11338" y="10336"/>
                    <a:pt x="11125" y="9637"/>
                  </a:cubicBezTo>
                  <a:cubicBezTo>
                    <a:pt x="12614" y="8178"/>
                    <a:pt x="13161" y="5990"/>
                    <a:pt x="12554" y="3983"/>
                  </a:cubicBezTo>
                  <a:cubicBezTo>
                    <a:pt x="11768" y="1427"/>
                    <a:pt x="9480" y="0"/>
                    <a:pt x="715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70"/>
            <p:cNvSpPr/>
            <p:nvPr/>
          </p:nvSpPr>
          <p:spPr>
            <a:xfrm>
              <a:off x="1111225" y="3702175"/>
              <a:ext cx="150500" cy="160650"/>
            </a:xfrm>
            <a:custGeom>
              <a:avLst/>
              <a:gdLst/>
              <a:ahLst/>
              <a:cxnLst/>
              <a:rect l="l" t="t" r="r" b="b"/>
              <a:pathLst>
                <a:path w="6020" h="6426" extrusionOk="0">
                  <a:moveTo>
                    <a:pt x="3679" y="73"/>
                  </a:moveTo>
                  <a:cubicBezTo>
                    <a:pt x="3770" y="73"/>
                    <a:pt x="3891" y="104"/>
                    <a:pt x="3952" y="164"/>
                  </a:cubicBezTo>
                  <a:cubicBezTo>
                    <a:pt x="4013" y="256"/>
                    <a:pt x="4074" y="347"/>
                    <a:pt x="4074" y="438"/>
                  </a:cubicBezTo>
                  <a:cubicBezTo>
                    <a:pt x="4074" y="651"/>
                    <a:pt x="4013" y="863"/>
                    <a:pt x="3891" y="1046"/>
                  </a:cubicBezTo>
                  <a:cubicBezTo>
                    <a:pt x="3840" y="1129"/>
                    <a:pt x="3781" y="1206"/>
                    <a:pt x="3716" y="1277"/>
                  </a:cubicBezTo>
                  <a:lnTo>
                    <a:pt x="3716" y="1277"/>
                  </a:lnTo>
                  <a:cubicBezTo>
                    <a:pt x="3669" y="1224"/>
                    <a:pt x="3626" y="1167"/>
                    <a:pt x="3587" y="1107"/>
                  </a:cubicBezTo>
                  <a:cubicBezTo>
                    <a:pt x="3466" y="955"/>
                    <a:pt x="3375" y="742"/>
                    <a:pt x="3375" y="529"/>
                  </a:cubicBezTo>
                  <a:cubicBezTo>
                    <a:pt x="3375" y="438"/>
                    <a:pt x="3375" y="347"/>
                    <a:pt x="3435" y="256"/>
                  </a:cubicBezTo>
                  <a:cubicBezTo>
                    <a:pt x="3496" y="164"/>
                    <a:pt x="3587" y="104"/>
                    <a:pt x="3679" y="73"/>
                  </a:cubicBezTo>
                  <a:close/>
                  <a:moveTo>
                    <a:pt x="1686" y="426"/>
                  </a:moveTo>
                  <a:cubicBezTo>
                    <a:pt x="1713" y="426"/>
                    <a:pt x="1739" y="430"/>
                    <a:pt x="1764" y="438"/>
                  </a:cubicBezTo>
                  <a:cubicBezTo>
                    <a:pt x="1976" y="499"/>
                    <a:pt x="2128" y="651"/>
                    <a:pt x="2189" y="833"/>
                  </a:cubicBezTo>
                  <a:cubicBezTo>
                    <a:pt x="2311" y="1137"/>
                    <a:pt x="2333" y="1455"/>
                    <a:pt x="2273" y="1751"/>
                  </a:cubicBezTo>
                  <a:lnTo>
                    <a:pt x="2273" y="1751"/>
                  </a:lnTo>
                  <a:cubicBezTo>
                    <a:pt x="2009" y="1690"/>
                    <a:pt x="1767" y="1554"/>
                    <a:pt x="1581" y="1350"/>
                  </a:cubicBezTo>
                  <a:cubicBezTo>
                    <a:pt x="1429" y="1198"/>
                    <a:pt x="1338" y="985"/>
                    <a:pt x="1338" y="772"/>
                  </a:cubicBezTo>
                  <a:cubicBezTo>
                    <a:pt x="1368" y="651"/>
                    <a:pt x="1399" y="560"/>
                    <a:pt x="1490" y="499"/>
                  </a:cubicBezTo>
                  <a:cubicBezTo>
                    <a:pt x="1535" y="454"/>
                    <a:pt x="1612" y="426"/>
                    <a:pt x="1686" y="426"/>
                  </a:cubicBezTo>
                  <a:close/>
                  <a:moveTo>
                    <a:pt x="5558" y="657"/>
                  </a:moveTo>
                  <a:cubicBezTo>
                    <a:pt x="5601" y="657"/>
                    <a:pt x="5644" y="665"/>
                    <a:pt x="5685" y="681"/>
                  </a:cubicBezTo>
                  <a:cubicBezTo>
                    <a:pt x="5867" y="711"/>
                    <a:pt x="5989" y="863"/>
                    <a:pt x="5958" y="1046"/>
                  </a:cubicBezTo>
                  <a:cubicBezTo>
                    <a:pt x="5897" y="1228"/>
                    <a:pt x="5806" y="1380"/>
                    <a:pt x="5654" y="1502"/>
                  </a:cubicBezTo>
                  <a:cubicBezTo>
                    <a:pt x="5422" y="1665"/>
                    <a:pt x="5136" y="1756"/>
                    <a:pt x="4837" y="1763"/>
                  </a:cubicBezTo>
                  <a:lnTo>
                    <a:pt x="4837" y="1763"/>
                  </a:lnTo>
                  <a:cubicBezTo>
                    <a:pt x="4879" y="1585"/>
                    <a:pt x="4932" y="1406"/>
                    <a:pt x="4986" y="1228"/>
                  </a:cubicBezTo>
                  <a:cubicBezTo>
                    <a:pt x="5016" y="1046"/>
                    <a:pt x="5107" y="924"/>
                    <a:pt x="5229" y="803"/>
                  </a:cubicBezTo>
                  <a:cubicBezTo>
                    <a:pt x="5318" y="714"/>
                    <a:pt x="5439" y="657"/>
                    <a:pt x="5558" y="657"/>
                  </a:cubicBezTo>
                  <a:close/>
                  <a:moveTo>
                    <a:pt x="459" y="2315"/>
                  </a:moveTo>
                  <a:cubicBezTo>
                    <a:pt x="488" y="2315"/>
                    <a:pt x="517" y="2317"/>
                    <a:pt x="548" y="2322"/>
                  </a:cubicBezTo>
                  <a:cubicBezTo>
                    <a:pt x="700" y="2353"/>
                    <a:pt x="852" y="2444"/>
                    <a:pt x="943" y="2566"/>
                  </a:cubicBezTo>
                  <a:cubicBezTo>
                    <a:pt x="1063" y="2686"/>
                    <a:pt x="1169" y="2807"/>
                    <a:pt x="1271" y="2927"/>
                  </a:cubicBezTo>
                  <a:lnTo>
                    <a:pt x="1271" y="2927"/>
                  </a:lnTo>
                  <a:cubicBezTo>
                    <a:pt x="1128" y="2979"/>
                    <a:pt x="977" y="3010"/>
                    <a:pt x="821" y="3022"/>
                  </a:cubicBezTo>
                  <a:cubicBezTo>
                    <a:pt x="776" y="3029"/>
                    <a:pt x="730" y="3033"/>
                    <a:pt x="685" y="3033"/>
                  </a:cubicBezTo>
                  <a:cubicBezTo>
                    <a:pt x="550" y="3033"/>
                    <a:pt x="419" y="2999"/>
                    <a:pt x="305" y="2930"/>
                  </a:cubicBezTo>
                  <a:cubicBezTo>
                    <a:pt x="153" y="2839"/>
                    <a:pt x="61" y="2687"/>
                    <a:pt x="122" y="2505"/>
                  </a:cubicBezTo>
                  <a:cubicBezTo>
                    <a:pt x="198" y="2378"/>
                    <a:pt x="316" y="2315"/>
                    <a:pt x="459" y="2315"/>
                  </a:cubicBezTo>
                  <a:close/>
                  <a:moveTo>
                    <a:pt x="3769" y="1"/>
                  </a:moveTo>
                  <a:cubicBezTo>
                    <a:pt x="3739" y="1"/>
                    <a:pt x="3709" y="5"/>
                    <a:pt x="3679" y="12"/>
                  </a:cubicBezTo>
                  <a:cubicBezTo>
                    <a:pt x="3435" y="73"/>
                    <a:pt x="3283" y="286"/>
                    <a:pt x="3283" y="529"/>
                  </a:cubicBezTo>
                  <a:cubicBezTo>
                    <a:pt x="3314" y="742"/>
                    <a:pt x="3375" y="955"/>
                    <a:pt x="3527" y="1137"/>
                  </a:cubicBezTo>
                  <a:cubicBezTo>
                    <a:pt x="3571" y="1204"/>
                    <a:pt x="3620" y="1266"/>
                    <a:pt x="3672" y="1323"/>
                  </a:cubicBezTo>
                  <a:lnTo>
                    <a:pt x="3672" y="1323"/>
                  </a:lnTo>
                  <a:cubicBezTo>
                    <a:pt x="3431" y="1567"/>
                    <a:pt x="3114" y="1730"/>
                    <a:pt x="2797" y="1775"/>
                  </a:cubicBezTo>
                  <a:cubicBezTo>
                    <a:pt x="2731" y="1784"/>
                    <a:pt x="2665" y="1788"/>
                    <a:pt x="2600" y="1788"/>
                  </a:cubicBezTo>
                  <a:cubicBezTo>
                    <a:pt x="2511" y="1788"/>
                    <a:pt x="2423" y="1780"/>
                    <a:pt x="2337" y="1765"/>
                  </a:cubicBezTo>
                  <a:lnTo>
                    <a:pt x="2337" y="1765"/>
                  </a:lnTo>
                  <a:cubicBezTo>
                    <a:pt x="2360" y="1658"/>
                    <a:pt x="2372" y="1550"/>
                    <a:pt x="2372" y="1441"/>
                  </a:cubicBezTo>
                  <a:cubicBezTo>
                    <a:pt x="2372" y="1228"/>
                    <a:pt x="2341" y="1015"/>
                    <a:pt x="2250" y="803"/>
                  </a:cubicBezTo>
                  <a:cubicBezTo>
                    <a:pt x="2220" y="711"/>
                    <a:pt x="2159" y="620"/>
                    <a:pt x="2068" y="529"/>
                  </a:cubicBezTo>
                  <a:cubicBezTo>
                    <a:pt x="2007" y="438"/>
                    <a:pt x="1885" y="377"/>
                    <a:pt x="1794" y="377"/>
                  </a:cubicBezTo>
                  <a:cubicBezTo>
                    <a:pt x="1761" y="369"/>
                    <a:pt x="1729" y="365"/>
                    <a:pt x="1696" y="365"/>
                  </a:cubicBezTo>
                  <a:cubicBezTo>
                    <a:pt x="1607" y="365"/>
                    <a:pt x="1518" y="393"/>
                    <a:pt x="1429" y="438"/>
                  </a:cubicBezTo>
                  <a:cubicBezTo>
                    <a:pt x="1338" y="529"/>
                    <a:pt x="1277" y="620"/>
                    <a:pt x="1277" y="742"/>
                  </a:cubicBezTo>
                  <a:cubicBezTo>
                    <a:pt x="1277" y="985"/>
                    <a:pt x="1338" y="1228"/>
                    <a:pt x="1520" y="1380"/>
                  </a:cubicBezTo>
                  <a:cubicBezTo>
                    <a:pt x="1727" y="1606"/>
                    <a:pt x="1981" y="1750"/>
                    <a:pt x="2259" y="1813"/>
                  </a:cubicBezTo>
                  <a:lnTo>
                    <a:pt x="2259" y="1813"/>
                  </a:lnTo>
                  <a:cubicBezTo>
                    <a:pt x="2192" y="2086"/>
                    <a:pt x="2053" y="2337"/>
                    <a:pt x="1855" y="2535"/>
                  </a:cubicBezTo>
                  <a:cubicBezTo>
                    <a:pt x="1703" y="2704"/>
                    <a:pt x="1523" y="2826"/>
                    <a:pt x="1325" y="2906"/>
                  </a:cubicBezTo>
                  <a:lnTo>
                    <a:pt x="1325" y="2906"/>
                  </a:lnTo>
                  <a:cubicBezTo>
                    <a:pt x="1220" y="2783"/>
                    <a:pt x="1112" y="2659"/>
                    <a:pt x="1004" y="2535"/>
                  </a:cubicBezTo>
                  <a:cubicBezTo>
                    <a:pt x="882" y="2383"/>
                    <a:pt x="730" y="2292"/>
                    <a:pt x="548" y="2262"/>
                  </a:cubicBezTo>
                  <a:cubicBezTo>
                    <a:pt x="521" y="2253"/>
                    <a:pt x="494" y="2249"/>
                    <a:pt x="468" y="2249"/>
                  </a:cubicBezTo>
                  <a:cubicBezTo>
                    <a:pt x="403" y="2249"/>
                    <a:pt x="339" y="2271"/>
                    <a:pt x="274" y="2292"/>
                  </a:cubicBezTo>
                  <a:cubicBezTo>
                    <a:pt x="183" y="2322"/>
                    <a:pt x="122" y="2383"/>
                    <a:pt x="61" y="2474"/>
                  </a:cubicBezTo>
                  <a:cubicBezTo>
                    <a:pt x="1" y="2657"/>
                    <a:pt x="92" y="2870"/>
                    <a:pt x="274" y="2991"/>
                  </a:cubicBezTo>
                  <a:cubicBezTo>
                    <a:pt x="388" y="3060"/>
                    <a:pt x="536" y="3094"/>
                    <a:pt x="680" y="3094"/>
                  </a:cubicBezTo>
                  <a:cubicBezTo>
                    <a:pt x="728" y="3094"/>
                    <a:pt x="776" y="3090"/>
                    <a:pt x="821" y="3082"/>
                  </a:cubicBezTo>
                  <a:cubicBezTo>
                    <a:pt x="986" y="3070"/>
                    <a:pt x="1151" y="3031"/>
                    <a:pt x="1306" y="2970"/>
                  </a:cubicBezTo>
                  <a:lnTo>
                    <a:pt x="1306" y="2970"/>
                  </a:lnTo>
                  <a:cubicBezTo>
                    <a:pt x="1397" y="3078"/>
                    <a:pt x="1486" y="3187"/>
                    <a:pt x="1581" y="3295"/>
                  </a:cubicBezTo>
                  <a:cubicBezTo>
                    <a:pt x="2341" y="4237"/>
                    <a:pt x="2919" y="5028"/>
                    <a:pt x="3344" y="5575"/>
                  </a:cubicBezTo>
                  <a:cubicBezTo>
                    <a:pt x="3527" y="5848"/>
                    <a:pt x="3679" y="6061"/>
                    <a:pt x="3800" y="6213"/>
                  </a:cubicBezTo>
                  <a:cubicBezTo>
                    <a:pt x="3709" y="6061"/>
                    <a:pt x="3557" y="5848"/>
                    <a:pt x="3344" y="5544"/>
                  </a:cubicBezTo>
                  <a:cubicBezTo>
                    <a:pt x="2949" y="4997"/>
                    <a:pt x="2372" y="4207"/>
                    <a:pt x="1612" y="3265"/>
                  </a:cubicBezTo>
                  <a:cubicBezTo>
                    <a:pt x="1532" y="3159"/>
                    <a:pt x="1448" y="3054"/>
                    <a:pt x="1359" y="2948"/>
                  </a:cubicBezTo>
                  <a:lnTo>
                    <a:pt x="1359" y="2948"/>
                  </a:lnTo>
                  <a:cubicBezTo>
                    <a:pt x="1557" y="2863"/>
                    <a:pt x="1739" y="2743"/>
                    <a:pt x="1885" y="2596"/>
                  </a:cubicBezTo>
                  <a:cubicBezTo>
                    <a:pt x="2097" y="2384"/>
                    <a:pt x="2249" y="2114"/>
                    <a:pt x="2323" y="1826"/>
                  </a:cubicBezTo>
                  <a:lnTo>
                    <a:pt x="2323" y="1826"/>
                  </a:lnTo>
                  <a:cubicBezTo>
                    <a:pt x="2410" y="1841"/>
                    <a:pt x="2500" y="1849"/>
                    <a:pt x="2591" y="1849"/>
                  </a:cubicBezTo>
                  <a:cubicBezTo>
                    <a:pt x="2659" y="1849"/>
                    <a:pt x="2728" y="1845"/>
                    <a:pt x="2797" y="1836"/>
                  </a:cubicBezTo>
                  <a:cubicBezTo>
                    <a:pt x="3155" y="1769"/>
                    <a:pt x="3463" y="1603"/>
                    <a:pt x="3710" y="1363"/>
                  </a:cubicBezTo>
                  <a:lnTo>
                    <a:pt x="3710" y="1363"/>
                  </a:lnTo>
                  <a:cubicBezTo>
                    <a:pt x="3994" y="1652"/>
                    <a:pt x="4372" y="1805"/>
                    <a:pt x="4757" y="1813"/>
                  </a:cubicBezTo>
                  <a:lnTo>
                    <a:pt x="4757" y="1813"/>
                  </a:lnTo>
                  <a:cubicBezTo>
                    <a:pt x="4737" y="1914"/>
                    <a:pt x="4722" y="2013"/>
                    <a:pt x="4712" y="2110"/>
                  </a:cubicBezTo>
                  <a:cubicBezTo>
                    <a:pt x="4651" y="2657"/>
                    <a:pt x="4651" y="3204"/>
                    <a:pt x="4712" y="3751"/>
                  </a:cubicBezTo>
                  <a:cubicBezTo>
                    <a:pt x="4742" y="4237"/>
                    <a:pt x="4803" y="4663"/>
                    <a:pt x="4864" y="4997"/>
                  </a:cubicBezTo>
                  <a:cubicBezTo>
                    <a:pt x="4894" y="5332"/>
                    <a:pt x="4955" y="5575"/>
                    <a:pt x="4986" y="5757"/>
                  </a:cubicBezTo>
                  <a:cubicBezTo>
                    <a:pt x="5016" y="5848"/>
                    <a:pt x="5016" y="5909"/>
                    <a:pt x="5016" y="5970"/>
                  </a:cubicBezTo>
                  <a:lnTo>
                    <a:pt x="5016" y="6031"/>
                  </a:lnTo>
                  <a:lnTo>
                    <a:pt x="5046" y="5970"/>
                  </a:lnTo>
                  <a:lnTo>
                    <a:pt x="5016" y="5788"/>
                  </a:lnTo>
                  <a:cubicBezTo>
                    <a:pt x="4986" y="5605"/>
                    <a:pt x="4925" y="5362"/>
                    <a:pt x="4894" y="5028"/>
                  </a:cubicBezTo>
                  <a:cubicBezTo>
                    <a:pt x="4834" y="4663"/>
                    <a:pt x="4773" y="4268"/>
                    <a:pt x="4742" y="3781"/>
                  </a:cubicBezTo>
                  <a:cubicBezTo>
                    <a:pt x="4712" y="3234"/>
                    <a:pt x="4712" y="2687"/>
                    <a:pt x="4773" y="2140"/>
                  </a:cubicBezTo>
                  <a:cubicBezTo>
                    <a:pt x="4784" y="2031"/>
                    <a:pt x="4802" y="1922"/>
                    <a:pt x="4826" y="1813"/>
                  </a:cubicBezTo>
                  <a:lnTo>
                    <a:pt x="4826" y="1813"/>
                  </a:lnTo>
                  <a:cubicBezTo>
                    <a:pt x="5124" y="1806"/>
                    <a:pt x="5423" y="1714"/>
                    <a:pt x="5685" y="1532"/>
                  </a:cubicBezTo>
                  <a:cubicBezTo>
                    <a:pt x="5837" y="1411"/>
                    <a:pt x="5958" y="1228"/>
                    <a:pt x="5989" y="1046"/>
                  </a:cubicBezTo>
                  <a:cubicBezTo>
                    <a:pt x="6019" y="924"/>
                    <a:pt x="5989" y="833"/>
                    <a:pt x="5928" y="742"/>
                  </a:cubicBezTo>
                  <a:cubicBezTo>
                    <a:pt x="5867" y="681"/>
                    <a:pt x="5776" y="620"/>
                    <a:pt x="5685" y="590"/>
                  </a:cubicBezTo>
                  <a:cubicBezTo>
                    <a:pt x="5644" y="583"/>
                    <a:pt x="5603" y="579"/>
                    <a:pt x="5562" y="579"/>
                  </a:cubicBezTo>
                  <a:cubicBezTo>
                    <a:pt x="5422" y="579"/>
                    <a:pt x="5286" y="624"/>
                    <a:pt x="5168" y="742"/>
                  </a:cubicBezTo>
                  <a:cubicBezTo>
                    <a:pt x="5046" y="863"/>
                    <a:pt x="4955" y="1015"/>
                    <a:pt x="4925" y="1167"/>
                  </a:cubicBezTo>
                  <a:cubicBezTo>
                    <a:pt x="4867" y="1359"/>
                    <a:pt x="4810" y="1563"/>
                    <a:pt x="4768" y="1763"/>
                  </a:cubicBezTo>
                  <a:lnTo>
                    <a:pt x="4768" y="1763"/>
                  </a:lnTo>
                  <a:cubicBezTo>
                    <a:pt x="4699" y="1762"/>
                    <a:pt x="4629" y="1756"/>
                    <a:pt x="4560" y="1745"/>
                  </a:cubicBezTo>
                  <a:cubicBezTo>
                    <a:pt x="4254" y="1698"/>
                    <a:pt x="3967" y="1542"/>
                    <a:pt x="3754" y="1319"/>
                  </a:cubicBezTo>
                  <a:lnTo>
                    <a:pt x="3754" y="1319"/>
                  </a:lnTo>
                  <a:cubicBezTo>
                    <a:pt x="3826" y="1244"/>
                    <a:pt x="3892" y="1163"/>
                    <a:pt x="3952" y="1076"/>
                  </a:cubicBezTo>
                  <a:cubicBezTo>
                    <a:pt x="4074" y="894"/>
                    <a:pt x="4134" y="651"/>
                    <a:pt x="4134" y="438"/>
                  </a:cubicBezTo>
                  <a:cubicBezTo>
                    <a:pt x="4134" y="316"/>
                    <a:pt x="4074" y="195"/>
                    <a:pt x="4013" y="104"/>
                  </a:cubicBezTo>
                  <a:cubicBezTo>
                    <a:pt x="3945" y="35"/>
                    <a:pt x="3859" y="1"/>
                    <a:pt x="3769" y="1"/>
                  </a:cubicBezTo>
                  <a:close/>
                  <a:moveTo>
                    <a:pt x="3922" y="6365"/>
                  </a:moveTo>
                  <a:cubicBezTo>
                    <a:pt x="3922" y="6380"/>
                    <a:pt x="3929" y="6388"/>
                    <a:pt x="3937" y="6395"/>
                  </a:cubicBezTo>
                  <a:lnTo>
                    <a:pt x="3922" y="6365"/>
                  </a:lnTo>
                  <a:close/>
                  <a:moveTo>
                    <a:pt x="3937" y="6395"/>
                  </a:moveTo>
                  <a:lnTo>
                    <a:pt x="3952" y="6426"/>
                  </a:lnTo>
                  <a:cubicBezTo>
                    <a:pt x="3952" y="6411"/>
                    <a:pt x="3945" y="6403"/>
                    <a:pt x="3937" y="6395"/>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70"/>
            <p:cNvSpPr/>
            <p:nvPr/>
          </p:nvSpPr>
          <p:spPr>
            <a:xfrm>
              <a:off x="1165175" y="3849750"/>
              <a:ext cx="118575" cy="46675"/>
            </a:xfrm>
            <a:custGeom>
              <a:avLst/>
              <a:gdLst/>
              <a:ahLst/>
              <a:cxnLst/>
              <a:rect l="l" t="t" r="r" b="b"/>
              <a:pathLst>
                <a:path w="4743" h="1867" extrusionOk="0">
                  <a:moveTo>
                    <a:pt x="4377" y="0"/>
                  </a:moveTo>
                  <a:cubicBezTo>
                    <a:pt x="4357" y="0"/>
                    <a:pt x="4337" y="2"/>
                    <a:pt x="4317" y="6"/>
                  </a:cubicBezTo>
                  <a:lnTo>
                    <a:pt x="274" y="1283"/>
                  </a:lnTo>
                  <a:cubicBezTo>
                    <a:pt x="92" y="1313"/>
                    <a:pt x="1" y="1496"/>
                    <a:pt x="62" y="1647"/>
                  </a:cubicBezTo>
                  <a:cubicBezTo>
                    <a:pt x="114" y="1780"/>
                    <a:pt x="237" y="1866"/>
                    <a:pt x="368" y="1866"/>
                  </a:cubicBezTo>
                  <a:cubicBezTo>
                    <a:pt x="387" y="1866"/>
                    <a:pt x="407" y="1864"/>
                    <a:pt x="426" y="1860"/>
                  </a:cubicBezTo>
                  <a:lnTo>
                    <a:pt x="4469" y="614"/>
                  </a:lnTo>
                  <a:cubicBezTo>
                    <a:pt x="4651" y="553"/>
                    <a:pt x="4742" y="371"/>
                    <a:pt x="4682" y="219"/>
                  </a:cubicBezTo>
                  <a:cubicBezTo>
                    <a:pt x="4655" y="87"/>
                    <a:pt x="4514" y="0"/>
                    <a:pt x="4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70"/>
            <p:cNvSpPr/>
            <p:nvPr/>
          </p:nvSpPr>
          <p:spPr>
            <a:xfrm>
              <a:off x="1168625" y="3870775"/>
              <a:ext cx="124125" cy="69850"/>
            </a:xfrm>
            <a:custGeom>
              <a:avLst/>
              <a:gdLst/>
              <a:ahLst/>
              <a:cxnLst/>
              <a:rect l="l" t="t" r="r" b="b"/>
              <a:pathLst>
                <a:path w="4965" h="2794" extrusionOk="0">
                  <a:moveTo>
                    <a:pt x="4523" y="0"/>
                  </a:moveTo>
                  <a:cubicBezTo>
                    <a:pt x="4492" y="0"/>
                    <a:pt x="4458" y="5"/>
                    <a:pt x="4422" y="16"/>
                  </a:cubicBezTo>
                  <a:lnTo>
                    <a:pt x="410" y="1293"/>
                  </a:lnTo>
                  <a:cubicBezTo>
                    <a:pt x="0" y="1375"/>
                    <a:pt x="130" y="1923"/>
                    <a:pt x="470" y="1923"/>
                  </a:cubicBezTo>
                  <a:cubicBezTo>
                    <a:pt x="508" y="1923"/>
                    <a:pt x="549" y="1916"/>
                    <a:pt x="592" y="1901"/>
                  </a:cubicBezTo>
                  <a:lnTo>
                    <a:pt x="1018" y="1749"/>
                  </a:lnTo>
                  <a:lnTo>
                    <a:pt x="1960" y="2691"/>
                  </a:lnTo>
                  <a:cubicBezTo>
                    <a:pt x="2028" y="2759"/>
                    <a:pt x="2131" y="2794"/>
                    <a:pt x="2242" y="2794"/>
                  </a:cubicBezTo>
                  <a:cubicBezTo>
                    <a:pt x="2279" y="2794"/>
                    <a:pt x="2317" y="2790"/>
                    <a:pt x="2355" y="2782"/>
                  </a:cubicBezTo>
                  <a:lnTo>
                    <a:pt x="3814" y="2326"/>
                  </a:lnTo>
                  <a:cubicBezTo>
                    <a:pt x="3966" y="2265"/>
                    <a:pt x="4057" y="2144"/>
                    <a:pt x="4088" y="2022"/>
                  </a:cubicBezTo>
                  <a:lnTo>
                    <a:pt x="4301" y="715"/>
                  </a:lnTo>
                  <a:lnTo>
                    <a:pt x="4604" y="624"/>
                  </a:lnTo>
                  <a:cubicBezTo>
                    <a:pt x="4964" y="513"/>
                    <a:pt x="4845" y="0"/>
                    <a:pt x="4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70"/>
            <p:cNvSpPr/>
            <p:nvPr/>
          </p:nvSpPr>
          <p:spPr>
            <a:xfrm>
              <a:off x="1042075" y="3604150"/>
              <a:ext cx="65375" cy="174475"/>
            </a:xfrm>
            <a:custGeom>
              <a:avLst/>
              <a:gdLst/>
              <a:ahLst/>
              <a:cxnLst/>
              <a:rect l="l" t="t" r="r" b="b"/>
              <a:pathLst>
                <a:path w="2615" h="6979" extrusionOk="0">
                  <a:moveTo>
                    <a:pt x="2541" y="0"/>
                  </a:moveTo>
                  <a:cubicBezTo>
                    <a:pt x="2484" y="0"/>
                    <a:pt x="2383" y="29"/>
                    <a:pt x="2250" y="73"/>
                  </a:cubicBezTo>
                  <a:cubicBezTo>
                    <a:pt x="1946" y="195"/>
                    <a:pt x="1703" y="377"/>
                    <a:pt x="1490" y="590"/>
                  </a:cubicBezTo>
                  <a:cubicBezTo>
                    <a:pt x="1125" y="894"/>
                    <a:pt x="852" y="1228"/>
                    <a:pt x="639" y="1623"/>
                  </a:cubicBezTo>
                  <a:lnTo>
                    <a:pt x="92" y="3204"/>
                  </a:lnTo>
                  <a:cubicBezTo>
                    <a:pt x="1" y="3781"/>
                    <a:pt x="31" y="4329"/>
                    <a:pt x="183" y="4876"/>
                  </a:cubicBezTo>
                  <a:cubicBezTo>
                    <a:pt x="305" y="5332"/>
                    <a:pt x="487" y="5757"/>
                    <a:pt x="730" y="6122"/>
                  </a:cubicBezTo>
                  <a:cubicBezTo>
                    <a:pt x="882" y="6365"/>
                    <a:pt x="1095" y="6608"/>
                    <a:pt x="1308" y="6791"/>
                  </a:cubicBezTo>
                  <a:cubicBezTo>
                    <a:pt x="1440" y="6901"/>
                    <a:pt x="1508" y="6979"/>
                    <a:pt x="1570" y="6979"/>
                  </a:cubicBezTo>
                  <a:cubicBezTo>
                    <a:pt x="1594" y="6979"/>
                    <a:pt x="1617" y="6968"/>
                    <a:pt x="1642" y="6943"/>
                  </a:cubicBezTo>
                  <a:cubicBezTo>
                    <a:pt x="1703" y="6882"/>
                    <a:pt x="1429" y="6517"/>
                    <a:pt x="1156" y="5879"/>
                  </a:cubicBezTo>
                  <a:cubicBezTo>
                    <a:pt x="365" y="4237"/>
                    <a:pt x="639" y="2292"/>
                    <a:pt x="1824" y="924"/>
                  </a:cubicBezTo>
                  <a:cubicBezTo>
                    <a:pt x="2280" y="377"/>
                    <a:pt x="2615" y="73"/>
                    <a:pt x="2584" y="12"/>
                  </a:cubicBezTo>
                  <a:cubicBezTo>
                    <a:pt x="2576" y="4"/>
                    <a:pt x="2561" y="0"/>
                    <a:pt x="25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70"/>
            <p:cNvSpPr/>
            <p:nvPr/>
          </p:nvSpPr>
          <p:spPr>
            <a:xfrm>
              <a:off x="1120350" y="3582675"/>
              <a:ext cx="34975" cy="19550"/>
            </a:xfrm>
            <a:custGeom>
              <a:avLst/>
              <a:gdLst/>
              <a:ahLst/>
              <a:cxnLst/>
              <a:rect l="l" t="t" r="r" b="b"/>
              <a:pathLst>
                <a:path w="1399" h="782" extrusionOk="0">
                  <a:moveTo>
                    <a:pt x="929" y="0"/>
                  </a:moveTo>
                  <a:cubicBezTo>
                    <a:pt x="822" y="0"/>
                    <a:pt x="715" y="15"/>
                    <a:pt x="608" y="51"/>
                  </a:cubicBezTo>
                  <a:cubicBezTo>
                    <a:pt x="426" y="111"/>
                    <a:pt x="274" y="203"/>
                    <a:pt x="122" y="324"/>
                  </a:cubicBezTo>
                  <a:cubicBezTo>
                    <a:pt x="61" y="446"/>
                    <a:pt x="0" y="567"/>
                    <a:pt x="61" y="659"/>
                  </a:cubicBezTo>
                  <a:cubicBezTo>
                    <a:pt x="95" y="744"/>
                    <a:pt x="217" y="782"/>
                    <a:pt x="381" y="782"/>
                  </a:cubicBezTo>
                  <a:cubicBezTo>
                    <a:pt x="508" y="782"/>
                    <a:pt x="662" y="759"/>
                    <a:pt x="821" y="719"/>
                  </a:cubicBezTo>
                  <a:lnTo>
                    <a:pt x="1399" y="233"/>
                  </a:lnTo>
                  <a:cubicBezTo>
                    <a:pt x="1399" y="142"/>
                    <a:pt x="1307" y="51"/>
                    <a:pt x="1155" y="20"/>
                  </a:cubicBezTo>
                  <a:cubicBezTo>
                    <a:pt x="1080" y="8"/>
                    <a:pt x="1004" y="0"/>
                    <a:pt x="9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70"/>
            <p:cNvSpPr/>
            <p:nvPr/>
          </p:nvSpPr>
          <p:spPr>
            <a:xfrm>
              <a:off x="1222175" y="3922650"/>
              <a:ext cx="47900" cy="17700"/>
            </a:xfrm>
            <a:custGeom>
              <a:avLst/>
              <a:gdLst/>
              <a:ahLst/>
              <a:cxnLst/>
              <a:rect l="l" t="t" r="r" b="b"/>
              <a:pathLst>
                <a:path w="1916" h="708" extrusionOk="0">
                  <a:moveTo>
                    <a:pt x="1447" y="0"/>
                  </a:moveTo>
                  <a:cubicBezTo>
                    <a:pt x="1249" y="0"/>
                    <a:pt x="1050" y="50"/>
                    <a:pt x="852" y="99"/>
                  </a:cubicBezTo>
                  <a:cubicBezTo>
                    <a:pt x="608" y="190"/>
                    <a:pt x="396" y="312"/>
                    <a:pt x="213" y="494"/>
                  </a:cubicBezTo>
                  <a:cubicBezTo>
                    <a:pt x="122" y="555"/>
                    <a:pt x="61" y="616"/>
                    <a:pt x="0" y="707"/>
                  </a:cubicBezTo>
                  <a:cubicBezTo>
                    <a:pt x="0" y="707"/>
                    <a:pt x="92" y="646"/>
                    <a:pt x="244" y="525"/>
                  </a:cubicBezTo>
                  <a:cubicBezTo>
                    <a:pt x="426" y="373"/>
                    <a:pt x="639" y="282"/>
                    <a:pt x="882" y="190"/>
                  </a:cubicBezTo>
                  <a:cubicBezTo>
                    <a:pt x="1125" y="99"/>
                    <a:pt x="1338" y="69"/>
                    <a:pt x="1581" y="69"/>
                  </a:cubicBezTo>
                  <a:lnTo>
                    <a:pt x="1915" y="69"/>
                  </a:lnTo>
                  <a:cubicBezTo>
                    <a:pt x="1794" y="38"/>
                    <a:pt x="1703" y="8"/>
                    <a:pt x="1581" y="8"/>
                  </a:cubicBezTo>
                  <a:cubicBezTo>
                    <a:pt x="1536" y="3"/>
                    <a:pt x="1492" y="0"/>
                    <a:pt x="1447"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70"/>
            <p:cNvSpPr/>
            <p:nvPr/>
          </p:nvSpPr>
          <p:spPr>
            <a:xfrm>
              <a:off x="1194825" y="3889325"/>
              <a:ext cx="82075" cy="25250"/>
            </a:xfrm>
            <a:custGeom>
              <a:avLst/>
              <a:gdLst/>
              <a:ahLst/>
              <a:cxnLst/>
              <a:rect l="l" t="t" r="r" b="b"/>
              <a:pathLst>
                <a:path w="3283" h="1010" extrusionOk="0">
                  <a:moveTo>
                    <a:pt x="3274" y="1"/>
                  </a:moveTo>
                  <a:cubicBezTo>
                    <a:pt x="3189" y="1"/>
                    <a:pt x="2495" y="204"/>
                    <a:pt x="1642" y="460"/>
                  </a:cubicBezTo>
                  <a:cubicBezTo>
                    <a:pt x="730" y="764"/>
                    <a:pt x="0" y="976"/>
                    <a:pt x="0" y="1007"/>
                  </a:cubicBezTo>
                  <a:cubicBezTo>
                    <a:pt x="2" y="1009"/>
                    <a:pt x="7" y="1010"/>
                    <a:pt x="14" y="1010"/>
                  </a:cubicBezTo>
                  <a:cubicBezTo>
                    <a:pt x="124" y="1010"/>
                    <a:pt x="816" y="805"/>
                    <a:pt x="1642" y="520"/>
                  </a:cubicBezTo>
                  <a:cubicBezTo>
                    <a:pt x="2553" y="247"/>
                    <a:pt x="3283" y="4"/>
                    <a:pt x="3283" y="4"/>
                  </a:cubicBezTo>
                  <a:cubicBezTo>
                    <a:pt x="3283" y="2"/>
                    <a:pt x="3280" y="1"/>
                    <a:pt x="327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70"/>
            <p:cNvSpPr/>
            <p:nvPr/>
          </p:nvSpPr>
          <p:spPr>
            <a:xfrm>
              <a:off x="1206225" y="3903075"/>
              <a:ext cx="67650" cy="22075"/>
            </a:xfrm>
            <a:custGeom>
              <a:avLst/>
              <a:gdLst/>
              <a:ahLst/>
              <a:cxnLst/>
              <a:rect l="l" t="t" r="r" b="b"/>
              <a:pathLst>
                <a:path w="2706" h="883" extrusionOk="0">
                  <a:moveTo>
                    <a:pt x="2705" y="1"/>
                  </a:moveTo>
                  <a:lnTo>
                    <a:pt x="2705" y="1"/>
                  </a:lnTo>
                  <a:cubicBezTo>
                    <a:pt x="2584" y="31"/>
                    <a:pt x="2432" y="62"/>
                    <a:pt x="2310" y="122"/>
                  </a:cubicBezTo>
                  <a:lnTo>
                    <a:pt x="1338" y="426"/>
                  </a:lnTo>
                  <a:lnTo>
                    <a:pt x="395" y="761"/>
                  </a:lnTo>
                  <a:cubicBezTo>
                    <a:pt x="243" y="791"/>
                    <a:pt x="122" y="821"/>
                    <a:pt x="0" y="882"/>
                  </a:cubicBezTo>
                  <a:cubicBezTo>
                    <a:pt x="152" y="882"/>
                    <a:pt x="274" y="821"/>
                    <a:pt x="426" y="791"/>
                  </a:cubicBezTo>
                  <a:cubicBezTo>
                    <a:pt x="669" y="730"/>
                    <a:pt x="1003" y="609"/>
                    <a:pt x="1368" y="487"/>
                  </a:cubicBezTo>
                  <a:cubicBezTo>
                    <a:pt x="1763" y="366"/>
                    <a:pt x="2097" y="244"/>
                    <a:pt x="2341" y="153"/>
                  </a:cubicBezTo>
                  <a:cubicBezTo>
                    <a:pt x="2462" y="122"/>
                    <a:pt x="2584" y="62"/>
                    <a:pt x="270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70"/>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70"/>
            <p:cNvSpPr/>
            <p:nvPr/>
          </p:nvSpPr>
          <p:spPr>
            <a:xfrm>
              <a:off x="3222200" y="2966275"/>
              <a:ext cx="1224225" cy="922125"/>
            </a:xfrm>
            <a:custGeom>
              <a:avLst/>
              <a:gdLst/>
              <a:ahLst/>
              <a:cxnLst/>
              <a:rect l="l" t="t" r="r" b="b"/>
              <a:pathLst>
                <a:path w="48969" h="36885" extrusionOk="0">
                  <a:moveTo>
                    <a:pt x="36092" y="0"/>
                  </a:moveTo>
                  <a:cubicBezTo>
                    <a:pt x="33013" y="0"/>
                    <a:pt x="29926" y="1212"/>
                    <a:pt x="27935" y="3582"/>
                  </a:cubicBezTo>
                  <a:cubicBezTo>
                    <a:pt x="26506" y="5284"/>
                    <a:pt x="25503" y="7533"/>
                    <a:pt x="23527" y="8597"/>
                  </a:cubicBezTo>
                  <a:cubicBezTo>
                    <a:pt x="22651" y="9053"/>
                    <a:pt x="21719" y="9210"/>
                    <a:pt x="20754" y="9210"/>
                  </a:cubicBezTo>
                  <a:cubicBezTo>
                    <a:pt x="18591" y="9210"/>
                    <a:pt x="16263" y="8419"/>
                    <a:pt x="14023" y="8419"/>
                  </a:cubicBezTo>
                  <a:cubicBezTo>
                    <a:pt x="13796" y="8419"/>
                    <a:pt x="13570" y="8427"/>
                    <a:pt x="13345" y="8445"/>
                  </a:cubicBezTo>
                  <a:cubicBezTo>
                    <a:pt x="9302" y="8810"/>
                    <a:pt x="6019" y="12883"/>
                    <a:pt x="6506" y="16895"/>
                  </a:cubicBezTo>
                  <a:cubicBezTo>
                    <a:pt x="6718" y="18719"/>
                    <a:pt x="7600" y="20634"/>
                    <a:pt x="6749" y="22245"/>
                  </a:cubicBezTo>
                  <a:cubicBezTo>
                    <a:pt x="5655" y="24312"/>
                    <a:pt x="2524" y="24372"/>
                    <a:pt x="1186" y="26287"/>
                  </a:cubicBezTo>
                  <a:cubicBezTo>
                    <a:pt x="1" y="28020"/>
                    <a:pt x="943" y="30573"/>
                    <a:pt x="2676" y="31758"/>
                  </a:cubicBezTo>
                  <a:cubicBezTo>
                    <a:pt x="4147" y="32765"/>
                    <a:pt x="5970" y="33027"/>
                    <a:pt x="7771" y="33027"/>
                  </a:cubicBezTo>
                  <a:cubicBezTo>
                    <a:pt x="8090" y="33027"/>
                    <a:pt x="8409" y="33018"/>
                    <a:pt x="8724" y="33005"/>
                  </a:cubicBezTo>
                  <a:cubicBezTo>
                    <a:pt x="9929" y="32952"/>
                    <a:pt x="11143" y="32840"/>
                    <a:pt x="12344" y="32840"/>
                  </a:cubicBezTo>
                  <a:cubicBezTo>
                    <a:pt x="13235" y="32840"/>
                    <a:pt x="14119" y="32902"/>
                    <a:pt x="14986" y="33096"/>
                  </a:cubicBezTo>
                  <a:cubicBezTo>
                    <a:pt x="17235" y="33582"/>
                    <a:pt x="19181" y="34980"/>
                    <a:pt x="21339" y="35831"/>
                  </a:cubicBezTo>
                  <a:cubicBezTo>
                    <a:pt x="23138" y="36555"/>
                    <a:pt x="25049" y="36884"/>
                    <a:pt x="26978" y="36884"/>
                  </a:cubicBezTo>
                  <a:cubicBezTo>
                    <a:pt x="30556" y="36884"/>
                    <a:pt x="34196" y="35753"/>
                    <a:pt x="37296" y="33917"/>
                  </a:cubicBezTo>
                  <a:cubicBezTo>
                    <a:pt x="42038" y="31090"/>
                    <a:pt x="45746" y="26743"/>
                    <a:pt x="48968" y="22214"/>
                  </a:cubicBezTo>
                  <a:lnTo>
                    <a:pt x="43224" y="2639"/>
                  </a:lnTo>
                  <a:cubicBezTo>
                    <a:pt x="41300" y="869"/>
                    <a:pt x="38699" y="0"/>
                    <a:pt x="360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70"/>
            <p:cNvSpPr/>
            <p:nvPr/>
          </p:nvSpPr>
          <p:spPr>
            <a:xfrm>
              <a:off x="3571750" y="3108175"/>
              <a:ext cx="769050" cy="548450"/>
            </a:xfrm>
            <a:custGeom>
              <a:avLst/>
              <a:gdLst/>
              <a:ahLst/>
              <a:cxnLst/>
              <a:rect l="l" t="t" r="r" b="b"/>
              <a:pathLst>
                <a:path w="30762" h="21938" extrusionOk="0">
                  <a:moveTo>
                    <a:pt x="22407" y="0"/>
                  </a:moveTo>
                  <a:cubicBezTo>
                    <a:pt x="19806" y="0"/>
                    <a:pt x="17193" y="1078"/>
                    <a:pt x="15624" y="3164"/>
                  </a:cubicBezTo>
                  <a:cubicBezTo>
                    <a:pt x="13861" y="5505"/>
                    <a:pt x="12858" y="9031"/>
                    <a:pt x="9971" y="9426"/>
                  </a:cubicBezTo>
                  <a:cubicBezTo>
                    <a:pt x="9806" y="9449"/>
                    <a:pt x="9643" y="9459"/>
                    <a:pt x="9480" y="9459"/>
                  </a:cubicBezTo>
                  <a:cubicBezTo>
                    <a:pt x="7805" y="9459"/>
                    <a:pt x="6186" y="8351"/>
                    <a:pt x="4484" y="8351"/>
                  </a:cubicBezTo>
                  <a:cubicBezTo>
                    <a:pt x="4388" y="8351"/>
                    <a:pt x="4292" y="8354"/>
                    <a:pt x="4196" y="8362"/>
                  </a:cubicBezTo>
                  <a:cubicBezTo>
                    <a:pt x="1582" y="8575"/>
                    <a:pt x="1" y="11766"/>
                    <a:pt x="670" y="14319"/>
                  </a:cubicBezTo>
                  <a:cubicBezTo>
                    <a:pt x="1338" y="16842"/>
                    <a:pt x="3588" y="18666"/>
                    <a:pt x="5928" y="19851"/>
                  </a:cubicBezTo>
                  <a:cubicBezTo>
                    <a:pt x="8700" y="21263"/>
                    <a:pt x="11787" y="21937"/>
                    <a:pt x="14885" y="21937"/>
                  </a:cubicBezTo>
                  <a:cubicBezTo>
                    <a:pt x="20860" y="21937"/>
                    <a:pt x="26878" y="19430"/>
                    <a:pt x="30761" y="14866"/>
                  </a:cubicBezTo>
                  <a:lnTo>
                    <a:pt x="28208" y="2222"/>
                  </a:lnTo>
                  <a:cubicBezTo>
                    <a:pt x="26673" y="728"/>
                    <a:pt x="24544" y="0"/>
                    <a:pt x="2240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70"/>
            <p:cNvSpPr/>
            <p:nvPr/>
          </p:nvSpPr>
          <p:spPr>
            <a:xfrm>
              <a:off x="6102200" y="3118875"/>
              <a:ext cx="243200" cy="257625"/>
            </a:xfrm>
            <a:custGeom>
              <a:avLst/>
              <a:gdLst/>
              <a:ahLst/>
              <a:cxnLst/>
              <a:rect l="l" t="t" r="r" b="b"/>
              <a:pathLst>
                <a:path w="9728" h="10305" extrusionOk="0">
                  <a:moveTo>
                    <a:pt x="5715" y="1"/>
                  </a:moveTo>
                  <a:lnTo>
                    <a:pt x="1" y="4074"/>
                  </a:lnTo>
                  <a:lnTo>
                    <a:pt x="4408" y="10305"/>
                  </a:lnTo>
                  <a:lnTo>
                    <a:pt x="4651" y="10244"/>
                  </a:lnTo>
                  <a:lnTo>
                    <a:pt x="9727" y="8147"/>
                  </a:lnTo>
                  <a:lnTo>
                    <a:pt x="5715"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70"/>
            <p:cNvSpPr/>
            <p:nvPr/>
          </p:nvSpPr>
          <p:spPr>
            <a:xfrm>
              <a:off x="6206300" y="3294400"/>
              <a:ext cx="396700" cy="294125"/>
            </a:xfrm>
            <a:custGeom>
              <a:avLst/>
              <a:gdLst/>
              <a:ahLst/>
              <a:cxnLst/>
              <a:rect l="l" t="t" r="r" b="b"/>
              <a:pathLst>
                <a:path w="15868" h="11765" extrusionOk="0">
                  <a:moveTo>
                    <a:pt x="5320" y="1"/>
                  </a:moveTo>
                  <a:lnTo>
                    <a:pt x="1" y="3192"/>
                  </a:lnTo>
                  <a:lnTo>
                    <a:pt x="5199" y="11764"/>
                  </a:lnTo>
                  <a:lnTo>
                    <a:pt x="15867" y="5320"/>
                  </a:lnTo>
                  <a:cubicBezTo>
                    <a:pt x="15683" y="5052"/>
                    <a:pt x="15036" y="4955"/>
                    <a:pt x="14195" y="4955"/>
                  </a:cubicBezTo>
                  <a:cubicBezTo>
                    <a:pt x="11989" y="4955"/>
                    <a:pt x="8451" y="5624"/>
                    <a:pt x="8451" y="5624"/>
                  </a:cubicBezTo>
                  <a:lnTo>
                    <a:pt x="5320"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70"/>
            <p:cNvSpPr/>
            <p:nvPr/>
          </p:nvSpPr>
          <p:spPr>
            <a:xfrm>
              <a:off x="6323325" y="3469225"/>
              <a:ext cx="25875" cy="24100"/>
            </a:xfrm>
            <a:custGeom>
              <a:avLst/>
              <a:gdLst/>
              <a:ahLst/>
              <a:cxnLst/>
              <a:rect l="l" t="t" r="r" b="b"/>
              <a:pathLst>
                <a:path w="1035" h="964" extrusionOk="0">
                  <a:moveTo>
                    <a:pt x="534" y="1"/>
                  </a:moveTo>
                  <a:cubicBezTo>
                    <a:pt x="394" y="1"/>
                    <a:pt x="254" y="63"/>
                    <a:pt x="153" y="181"/>
                  </a:cubicBezTo>
                  <a:lnTo>
                    <a:pt x="183" y="151"/>
                  </a:lnTo>
                  <a:lnTo>
                    <a:pt x="183" y="151"/>
                  </a:lnTo>
                  <a:cubicBezTo>
                    <a:pt x="1" y="333"/>
                    <a:pt x="1" y="637"/>
                    <a:pt x="183" y="850"/>
                  </a:cubicBezTo>
                  <a:cubicBezTo>
                    <a:pt x="274" y="926"/>
                    <a:pt x="396" y="964"/>
                    <a:pt x="518" y="964"/>
                  </a:cubicBezTo>
                  <a:cubicBezTo>
                    <a:pt x="639" y="964"/>
                    <a:pt x="761" y="926"/>
                    <a:pt x="852" y="850"/>
                  </a:cubicBezTo>
                  <a:cubicBezTo>
                    <a:pt x="1034" y="637"/>
                    <a:pt x="1034" y="333"/>
                    <a:pt x="852" y="121"/>
                  </a:cubicBezTo>
                  <a:cubicBezTo>
                    <a:pt x="758" y="40"/>
                    <a:pt x="646" y="1"/>
                    <a:pt x="5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70"/>
            <p:cNvSpPr/>
            <p:nvPr/>
          </p:nvSpPr>
          <p:spPr>
            <a:xfrm>
              <a:off x="6324100" y="3420300"/>
              <a:ext cx="278900" cy="168225"/>
            </a:xfrm>
            <a:custGeom>
              <a:avLst/>
              <a:gdLst/>
              <a:ahLst/>
              <a:cxnLst/>
              <a:rect l="l" t="t" r="r" b="b"/>
              <a:pathLst>
                <a:path w="11156" h="6729" extrusionOk="0">
                  <a:moveTo>
                    <a:pt x="10559" y="0"/>
                  </a:moveTo>
                  <a:cubicBezTo>
                    <a:pt x="10463" y="0"/>
                    <a:pt x="10396" y="11"/>
                    <a:pt x="10396" y="11"/>
                  </a:cubicBezTo>
                  <a:lnTo>
                    <a:pt x="0" y="5847"/>
                  </a:lnTo>
                  <a:lnTo>
                    <a:pt x="487" y="6728"/>
                  </a:lnTo>
                  <a:lnTo>
                    <a:pt x="11155" y="284"/>
                  </a:lnTo>
                  <a:cubicBezTo>
                    <a:pt x="11054" y="41"/>
                    <a:pt x="10750" y="0"/>
                    <a:pt x="105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70"/>
            <p:cNvSpPr/>
            <p:nvPr/>
          </p:nvSpPr>
          <p:spPr>
            <a:xfrm>
              <a:off x="6401600" y="3430825"/>
              <a:ext cx="19775" cy="30025"/>
            </a:xfrm>
            <a:custGeom>
              <a:avLst/>
              <a:gdLst/>
              <a:ahLst/>
              <a:cxnLst/>
              <a:rect l="l" t="t" r="r" b="b"/>
              <a:pathLst>
                <a:path w="791" h="1201" extrusionOk="0">
                  <a:moveTo>
                    <a:pt x="734" y="0"/>
                  </a:moveTo>
                  <a:cubicBezTo>
                    <a:pt x="647" y="0"/>
                    <a:pt x="362" y="139"/>
                    <a:pt x="183" y="471"/>
                  </a:cubicBezTo>
                  <a:cubicBezTo>
                    <a:pt x="1" y="866"/>
                    <a:pt x="92" y="1201"/>
                    <a:pt x="153" y="1201"/>
                  </a:cubicBezTo>
                  <a:cubicBezTo>
                    <a:pt x="213" y="1201"/>
                    <a:pt x="213" y="866"/>
                    <a:pt x="396" y="562"/>
                  </a:cubicBezTo>
                  <a:cubicBezTo>
                    <a:pt x="548" y="258"/>
                    <a:pt x="791" y="76"/>
                    <a:pt x="760" y="15"/>
                  </a:cubicBezTo>
                  <a:cubicBezTo>
                    <a:pt x="760" y="5"/>
                    <a:pt x="751" y="0"/>
                    <a:pt x="7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70"/>
            <p:cNvSpPr/>
            <p:nvPr/>
          </p:nvSpPr>
          <p:spPr>
            <a:xfrm>
              <a:off x="6445000" y="3425800"/>
              <a:ext cx="11350" cy="30550"/>
            </a:xfrm>
            <a:custGeom>
              <a:avLst/>
              <a:gdLst/>
              <a:ahLst/>
              <a:cxnLst/>
              <a:rect l="l" t="t" r="r" b="b"/>
              <a:pathLst>
                <a:path w="454" h="1222" extrusionOk="0">
                  <a:moveTo>
                    <a:pt x="413" y="0"/>
                  </a:moveTo>
                  <a:cubicBezTo>
                    <a:pt x="354" y="0"/>
                    <a:pt x="114" y="184"/>
                    <a:pt x="58" y="551"/>
                  </a:cubicBezTo>
                  <a:cubicBezTo>
                    <a:pt x="0" y="955"/>
                    <a:pt x="189" y="1222"/>
                    <a:pt x="234" y="1222"/>
                  </a:cubicBezTo>
                  <a:cubicBezTo>
                    <a:pt x="237" y="1222"/>
                    <a:pt x="239" y="1221"/>
                    <a:pt x="240" y="1219"/>
                  </a:cubicBezTo>
                  <a:cubicBezTo>
                    <a:pt x="301" y="1189"/>
                    <a:pt x="210" y="915"/>
                    <a:pt x="240" y="581"/>
                  </a:cubicBezTo>
                  <a:cubicBezTo>
                    <a:pt x="301" y="277"/>
                    <a:pt x="453" y="34"/>
                    <a:pt x="423" y="3"/>
                  </a:cubicBezTo>
                  <a:cubicBezTo>
                    <a:pt x="420" y="1"/>
                    <a:pt x="417" y="0"/>
                    <a:pt x="41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70"/>
            <p:cNvSpPr/>
            <p:nvPr/>
          </p:nvSpPr>
          <p:spPr>
            <a:xfrm>
              <a:off x="6482950" y="3421250"/>
              <a:ext cx="9875" cy="28425"/>
            </a:xfrm>
            <a:custGeom>
              <a:avLst/>
              <a:gdLst/>
              <a:ahLst/>
              <a:cxnLst/>
              <a:rect l="l" t="t" r="r" b="b"/>
              <a:pathLst>
                <a:path w="395" h="1137" extrusionOk="0">
                  <a:moveTo>
                    <a:pt x="206" y="1"/>
                  </a:moveTo>
                  <a:cubicBezTo>
                    <a:pt x="163" y="1"/>
                    <a:pt x="0" y="265"/>
                    <a:pt x="29" y="611"/>
                  </a:cubicBezTo>
                  <a:cubicBezTo>
                    <a:pt x="84" y="911"/>
                    <a:pt x="260" y="1137"/>
                    <a:pt x="340" y="1137"/>
                  </a:cubicBezTo>
                  <a:cubicBezTo>
                    <a:pt x="349" y="1137"/>
                    <a:pt x="357" y="1134"/>
                    <a:pt x="364" y="1128"/>
                  </a:cubicBezTo>
                  <a:cubicBezTo>
                    <a:pt x="394" y="1097"/>
                    <a:pt x="272" y="884"/>
                    <a:pt x="242" y="581"/>
                  </a:cubicBezTo>
                  <a:cubicBezTo>
                    <a:pt x="212" y="277"/>
                    <a:pt x="272" y="33"/>
                    <a:pt x="212" y="3"/>
                  </a:cubicBezTo>
                  <a:cubicBezTo>
                    <a:pt x="210" y="1"/>
                    <a:pt x="208" y="1"/>
                    <a:pt x="2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70"/>
            <p:cNvSpPr/>
            <p:nvPr/>
          </p:nvSpPr>
          <p:spPr>
            <a:xfrm>
              <a:off x="6371200" y="3400250"/>
              <a:ext cx="28150" cy="18875"/>
            </a:xfrm>
            <a:custGeom>
              <a:avLst/>
              <a:gdLst/>
              <a:ahLst/>
              <a:cxnLst/>
              <a:rect l="l" t="t" r="r" b="b"/>
              <a:pathLst>
                <a:path w="1126" h="755" extrusionOk="0">
                  <a:moveTo>
                    <a:pt x="1006" y="1"/>
                  </a:moveTo>
                  <a:cubicBezTo>
                    <a:pt x="871" y="1"/>
                    <a:pt x="642" y="37"/>
                    <a:pt x="426" y="174"/>
                  </a:cubicBezTo>
                  <a:cubicBezTo>
                    <a:pt x="122" y="417"/>
                    <a:pt x="1" y="721"/>
                    <a:pt x="62" y="752"/>
                  </a:cubicBezTo>
                  <a:cubicBezTo>
                    <a:pt x="65" y="754"/>
                    <a:pt x="70" y="755"/>
                    <a:pt x="74" y="755"/>
                  </a:cubicBezTo>
                  <a:cubicBezTo>
                    <a:pt x="143" y="755"/>
                    <a:pt x="294" y="556"/>
                    <a:pt x="578" y="357"/>
                  </a:cubicBezTo>
                  <a:cubicBezTo>
                    <a:pt x="852" y="174"/>
                    <a:pt x="1125" y="83"/>
                    <a:pt x="1125" y="22"/>
                  </a:cubicBezTo>
                  <a:cubicBezTo>
                    <a:pt x="1125" y="12"/>
                    <a:pt x="1080" y="1"/>
                    <a:pt x="100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70"/>
            <p:cNvSpPr/>
            <p:nvPr/>
          </p:nvSpPr>
          <p:spPr>
            <a:xfrm>
              <a:off x="6332450" y="3367050"/>
              <a:ext cx="50950" cy="18575"/>
            </a:xfrm>
            <a:custGeom>
              <a:avLst/>
              <a:gdLst/>
              <a:ahLst/>
              <a:cxnLst/>
              <a:rect l="l" t="t" r="r" b="b"/>
              <a:pathLst>
                <a:path w="2038" h="743" extrusionOk="0">
                  <a:moveTo>
                    <a:pt x="1110" y="173"/>
                  </a:moveTo>
                  <a:cubicBezTo>
                    <a:pt x="1216" y="173"/>
                    <a:pt x="1323" y="180"/>
                    <a:pt x="1429" y="195"/>
                  </a:cubicBezTo>
                  <a:cubicBezTo>
                    <a:pt x="1629" y="212"/>
                    <a:pt x="1784" y="247"/>
                    <a:pt x="1882" y="270"/>
                  </a:cubicBezTo>
                  <a:lnTo>
                    <a:pt x="1882" y="270"/>
                  </a:lnTo>
                  <a:cubicBezTo>
                    <a:pt x="1723" y="316"/>
                    <a:pt x="1567" y="362"/>
                    <a:pt x="1429" y="408"/>
                  </a:cubicBezTo>
                  <a:cubicBezTo>
                    <a:pt x="1216" y="469"/>
                    <a:pt x="1004" y="499"/>
                    <a:pt x="791" y="530"/>
                  </a:cubicBezTo>
                  <a:lnTo>
                    <a:pt x="213" y="530"/>
                  </a:lnTo>
                  <a:cubicBezTo>
                    <a:pt x="183" y="499"/>
                    <a:pt x="183" y="530"/>
                    <a:pt x="183" y="469"/>
                  </a:cubicBezTo>
                  <a:cubicBezTo>
                    <a:pt x="183" y="408"/>
                    <a:pt x="274" y="347"/>
                    <a:pt x="396" y="286"/>
                  </a:cubicBezTo>
                  <a:cubicBezTo>
                    <a:pt x="517" y="256"/>
                    <a:pt x="639" y="226"/>
                    <a:pt x="791" y="195"/>
                  </a:cubicBezTo>
                  <a:cubicBezTo>
                    <a:pt x="897" y="180"/>
                    <a:pt x="1004" y="173"/>
                    <a:pt x="1110" y="173"/>
                  </a:cubicBezTo>
                  <a:close/>
                  <a:moveTo>
                    <a:pt x="954" y="0"/>
                  </a:moveTo>
                  <a:cubicBezTo>
                    <a:pt x="888" y="0"/>
                    <a:pt x="823" y="4"/>
                    <a:pt x="760" y="13"/>
                  </a:cubicBezTo>
                  <a:cubicBezTo>
                    <a:pt x="639" y="43"/>
                    <a:pt x="487" y="74"/>
                    <a:pt x="365" y="104"/>
                  </a:cubicBezTo>
                  <a:cubicBezTo>
                    <a:pt x="304" y="135"/>
                    <a:pt x="213" y="165"/>
                    <a:pt x="153" y="195"/>
                  </a:cubicBezTo>
                  <a:cubicBezTo>
                    <a:pt x="61" y="256"/>
                    <a:pt x="1" y="347"/>
                    <a:pt x="1" y="469"/>
                  </a:cubicBezTo>
                  <a:cubicBezTo>
                    <a:pt x="1" y="560"/>
                    <a:pt x="61" y="682"/>
                    <a:pt x="183" y="712"/>
                  </a:cubicBezTo>
                  <a:cubicBezTo>
                    <a:pt x="274" y="742"/>
                    <a:pt x="335" y="742"/>
                    <a:pt x="426" y="742"/>
                  </a:cubicBezTo>
                  <a:cubicBezTo>
                    <a:pt x="791" y="742"/>
                    <a:pt x="1156" y="682"/>
                    <a:pt x="1490" y="560"/>
                  </a:cubicBezTo>
                  <a:cubicBezTo>
                    <a:pt x="1734" y="458"/>
                    <a:pt x="1897" y="356"/>
                    <a:pt x="1978" y="291"/>
                  </a:cubicBezTo>
                  <a:lnTo>
                    <a:pt x="1978" y="291"/>
                  </a:lnTo>
                  <a:cubicBezTo>
                    <a:pt x="1984" y="292"/>
                    <a:pt x="1990" y="293"/>
                    <a:pt x="1994" y="293"/>
                  </a:cubicBezTo>
                  <a:cubicBezTo>
                    <a:pt x="2003" y="293"/>
                    <a:pt x="2007" y="291"/>
                    <a:pt x="2007" y="286"/>
                  </a:cubicBezTo>
                  <a:cubicBezTo>
                    <a:pt x="2011" y="282"/>
                    <a:pt x="2010" y="276"/>
                    <a:pt x="2005" y="268"/>
                  </a:cubicBezTo>
                  <a:lnTo>
                    <a:pt x="2005" y="268"/>
                  </a:lnTo>
                  <a:cubicBezTo>
                    <a:pt x="2026" y="248"/>
                    <a:pt x="2037" y="233"/>
                    <a:pt x="2037" y="226"/>
                  </a:cubicBezTo>
                  <a:lnTo>
                    <a:pt x="2037" y="226"/>
                  </a:lnTo>
                  <a:cubicBezTo>
                    <a:pt x="2017" y="231"/>
                    <a:pt x="1997" y="237"/>
                    <a:pt x="1977" y="243"/>
                  </a:cubicBezTo>
                  <a:lnTo>
                    <a:pt x="1977" y="243"/>
                  </a:lnTo>
                  <a:cubicBezTo>
                    <a:pt x="1905" y="191"/>
                    <a:pt x="1715" y="109"/>
                    <a:pt x="1429" y="43"/>
                  </a:cubicBezTo>
                  <a:cubicBezTo>
                    <a:pt x="1279" y="22"/>
                    <a:pt x="1113" y="0"/>
                    <a:pt x="9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70"/>
            <p:cNvSpPr/>
            <p:nvPr/>
          </p:nvSpPr>
          <p:spPr>
            <a:xfrm>
              <a:off x="6362075" y="3325950"/>
              <a:ext cx="25875" cy="49900"/>
            </a:xfrm>
            <a:custGeom>
              <a:avLst/>
              <a:gdLst/>
              <a:ahLst/>
              <a:cxnLst/>
              <a:rect l="l" t="t" r="r" b="b"/>
              <a:pathLst>
                <a:path w="1035" h="1996" extrusionOk="0">
                  <a:moveTo>
                    <a:pt x="366" y="0"/>
                  </a:moveTo>
                  <a:cubicBezTo>
                    <a:pt x="313" y="0"/>
                    <a:pt x="259" y="16"/>
                    <a:pt x="214" y="46"/>
                  </a:cubicBezTo>
                  <a:cubicBezTo>
                    <a:pt x="62" y="168"/>
                    <a:pt x="1" y="350"/>
                    <a:pt x="31" y="532"/>
                  </a:cubicBezTo>
                  <a:cubicBezTo>
                    <a:pt x="31" y="684"/>
                    <a:pt x="62" y="806"/>
                    <a:pt x="92" y="927"/>
                  </a:cubicBezTo>
                  <a:cubicBezTo>
                    <a:pt x="153" y="1171"/>
                    <a:pt x="244" y="1383"/>
                    <a:pt x="366" y="1566"/>
                  </a:cubicBezTo>
                  <a:cubicBezTo>
                    <a:pt x="585" y="1867"/>
                    <a:pt x="780" y="1996"/>
                    <a:pt x="816" y="1996"/>
                  </a:cubicBezTo>
                  <a:cubicBezTo>
                    <a:pt x="820" y="1996"/>
                    <a:pt x="822" y="1994"/>
                    <a:pt x="822" y="1991"/>
                  </a:cubicBezTo>
                  <a:cubicBezTo>
                    <a:pt x="852" y="1961"/>
                    <a:pt x="670" y="1809"/>
                    <a:pt x="487" y="1505"/>
                  </a:cubicBezTo>
                  <a:cubicBezTo>
                    <a:pt x="396" y="1323"/>
                    <a:pt x="335" y="1140"/>
                    <a:pt x="275" y="927"/>
                  </a:cubicBezTo>
                  <a:cubicBezTo>
                    <a:pt x="244" y="806"/>
                    <a:pt x="244" y="654"/>
                    <a:pt x="244" y="532"/>
                  </a:cubicBezTo>
                  <a:cubicBezTo>
                    <a:pt x="214" y="441"/>
                    <a:pt x="244" y="320"/>
                    <a:pt x="305" y="259"/>
                  </a:cubicBezTo>
                  <a:cubicBezTo>
                    <a:pt x="316" y="253"/>
                    <a:pt x="327" y="251"/>
                    <a:pt x="340" y="251"/>
                  </a:cubicBezTo>
                  <a:cubicBezTo>
                    <a:pt x="398" y="251"/>
                    <a:pt x="473" y="305"/>
                    <a:pt x="548" y="380"/>
                  </a:cubicBezTo>
                  <a:cubicBezTo>
                    <a:pt x="609" y="472"/>
                    <a:pt x="670" y="563"/>
                    <a:pt x="730" y="684"/>
                  </a:cubicBezTo>
                  <a:cubicBezTo>
                    <a:pt x="822" y="867"/>
                    <a:pt x="882" y="1079"/>
                    <a:pt x="882" y="1292"/>
                  </a:cubicBezTo>
                  <a:cubicBezTo>
                    <a:pt x="852" y="1475"/>
                    <a:pt x="822" y="1657"/>
                    <a:pt x="791" y="1839"/>
                  </a:cubicBezTo>
                  <a:cubicBezTo>
                    <a:pt x="791" y="1841"/>
                    <a:pt x="792" y="1842"/>
                    <a:pt x="793" y="1842"/>
                  </a:cubicBezTo>
                  <a:cubicBezTo>
                    <a:pt x="814" y="1842"/>
                    <a:pt x="976" y="1632"/>
                    <a:pt x="1004" y="1262"/>
                  </a:cubicBezTo>
                  <a:cubicBezTo>
                    <a:pt x="1034" y="1049"/>
                    <a:pt x="1004" y="806"/>
                    <a:pt x="913" y="593"/>
                  </a:cubicBezTo>
                  <a:cubicBezTo>
                    <a:pt x="852" y="441"/>
                    <a:pt x="791" y="320"/>
                    <a:pt x="700" y="228"/>
                  </a:cubicBezTo>
                  <a:cubicBezTo>
                    <a:pt x="639" y="168"/>
                    <a:pt x="578" y="107"/>
                    <a:pt x="518" y="46"/>
                  </a:cubicBezTo>
                  <a:cubicBezTo>
                    <a:pt x="472" y="16"/>
                    <a:pt x="419" y="0"/>
                    <a:pt x="36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70"/>
            <p:cNvSpPr/>
            <p:nvPr/>
          </p:nvSpPr>
          <p:spPr>
            <a:xfrm>
              <a:off x="5805075" y="2586200"/>
              <a:ext cx="528150" cy="772825"/>
            </a:xfrm>
            <a:custGeom>
              <a:avLst/>
              <a:gdLst/>
              <a:ahLst/>
              <a:cxnLst/>
              <a:rect l="l" t="t" r="r" b="b"/>
              <a:pathLst>
                <a:path w="21126" h="30913" extrusionOk="0">
                  <a:moveTo>
                    <a:pt x="8542" y="0"/>
                  </a:moveTo>
                  <a:lnTo>
                    <a:pt x="1" y="9453"/>
                  </a:lnTo>
                  <a:lnTo>
                    <a:pt x="13649" y="30913"/>
                  </a:lnTo>
                  <a:lnTo>
                    <a:pt x="21126" y="25837"/>
                  </a:lnTo>
                  <a:lnTo>
                    <a:pt x="8542"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70"/>
            <p:cNvSpPr/>
            <p:nvPr/>
          </p:nvSpPr>
          <p:spPr>
            <a:xfrm>
              <a:off x="5808125" y="2704725"/>
              <a:ext cx="25850" cy="104150"/>
            </a:xfrm>
            <a:custGeom>
              <a:avLst/>
              <a:gdLst/>
              <a:ahLst/>
              <a:cxnLst/>
              <a:rect l="l" t="t" r="r" b="b"/>
              <a:pathLst>
                <a:path w="1034" h="4166" extrusionOk="0">
                  <a:moveTo>
                    <a:pt x="973" y="1"/>
                  </a:moveTo>
                  <a:cubicBezTo>
                    <a:pt x="244" y="1247"/>
                    <a:pt x="1" y="2737"/>
                    <a:pt x="274" y="4165"/>
                  </a:cubicBezTo>
                  <a:cubicBezTo>
                    <a:pt x="335" y="4165"/>
                    <a:pt x="244" y="3193"/>
                    <a:pt x="426" y="2068"/>
                  </a:cubicBezTo>
                  <a:cubicBezTo>
                    <a:pt x="639" y="913"/>
                    <a:pt x="1034" y="31"/>
                    <a:pt x="100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70"/>
            <p:cNvSpPr/>
            <p:nvPr/>
          </p:nvSpPr>
          <p:spPr>
            <a:xfrm>
              <a:off x="5791400" y="2706250"/>
              <a:ext cx="21300" cy="103375"/>
            </a:xfrm>
            <a:custGeom>
              <a:avLst/>
              <a:gdLst/>
              <a:ahLst/>
              <a:cxnLst/>
              <a:rect l="l" t="t" r="r" b="b"/>
              <a:pathLst>
                <a:path w="852" h="4135" extrusionOk="0">
                  <a:moveTo>
                    <a:pt x="244" y="1"/>
                  </a:moveTo>
                  <a:cubicBezTo>
                    <a:pt x="1" y="1399"/>
                    <a:pt x="214" y="2858"/>
                    <a:pt x="791" y="4135"/>
                  </a:cubicBezTo>
                  <a:cubicBezTo>
                    <a:pt x="852" y="4135"/>
                    <a:pt x="578" y="3223"/>
                    <a:pt x="396" y="2098"/>
                  </a:cubicBezTo>
                  <a:cubicBezTo>
                    <a:pt x="244" y="943"/>
                    <a:pt x="305" y="1"/>
                    <a:pt x="2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70"/>
            <p:cNvSpPr/>
            <p:nvPr/>
          </p:nvSpPr>
          <p:spPr>
            <a:xfrm>
              <a:off x="3957025" y="2748800"/>
              <a:ext cx="726475" cy="988650"/>
            </a:xfrm>
            <a:custGeom>
              <a:avLst/>
              <a:gdLst/>
              <a:ahLst/>
              <a:cxnLst/>
              <a:rect l="l" t="t" r="r" b="b"/>
              <a:pathLst>
                <a:path w="29059" h="39546" extrusionOk="0">
                  <a:moveTo>
                    <a:pt x="11308" y="1"/>
                  </a:moveTo>
                  <a:cubicBezTo>
                    <a:pt x="1" y="14378"/>
                    <a:pt x="760" y="30184"/>
                    <a:pt x="18967" y="39546"/>
                  </a:cubicBezTo>
                  <a:lnTo>
                    <a:pt x="29059" y="28238"/>
                  </a:lnTo>
                  <a:lnTo>
                    <a:pt x="20670" y="2889"/>
                  </a:lnTo>
                  <a:lnTo>
                    <a:pt x="11308" y="1"/>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70"/>
            <p:cNvSpPr/>
            <p:nvPr/>
          </p:nvSpPr>
          <p:spPr>
            <a:xfrm>
              <a:off x="4272375" y="2368675"/>
              <a:ext cx="2472725" cy="1291275"/>
            </a:xfrm>
            <a:custGeom>
              <a:avLst/>
              <a:gdLst/>
              <a:ahLst/>
              <a:cxnLst/>
              <a:rect l="l" t="t" r="r" b="b"/>
              <a:pathLst>
                <a:path w="98909" h="51651" extrusionOk="0">
                  <a:moveTo>
                    <a:pt x="76960" y="1"/>
                  </a:moveTo>
                  <a:cubicBezTo>
                    <a:pt x="75435" y="1"/>
                    <a:pt x="73887" y="181"/>
                    <a:pt x="72343" y="555"/>
                  </a:cubicBezTo>
                  <a:lnTo>
                    <a:pt x="8968" y="15814"/>
                  </a:lnTo>
                  <a:cubicBezTo>
                    <a:pt x="2980" y="19309"/>
                    <a:pt x="1" y="26665"/>
                    <a:pt x="730" y="33899"/>
                  </a:cubicBezTo>
                  <a:cubicBezTo>
                    <a:pt x="1521" y="41802"/>
                    <a:pt x="6749" y="49523"/>
                    <a:pt x="16354" y="51650"/>
                  </a:cubicBezTo>
                  <a:lnTo>
                    <a:pt x="80762" y="38763"/>
                  </a:lnTo>
                  <a:cubicBezTo>
                    <a:pt x="92009" y="36513"/>
                    <a:pt x="98908" y="25115"/>
                    <a:pt x="95717" y="14112"/>
                  </a:cubicBezTo>
                  <a:cubicBezTo>
                    <a:pt x="93243" y="5581"/>
                    <a:pt x="85459" y="1"/>
                    <a:pt x="7696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70"/>
            <p:cNvSpPr/>
            <p:nvPr/>
          </p:nvSpPr>
          <p:spPr>
            <a:xfrm>
              <a:off x="4286050" y="2365825"/>
              <a:ext cx="2410425" cy="1295650"/>
            </a:xfrm>
            <a:custGeom>
              <a:avLst/>
              <a:gdLst/>
              <a:ahLst/>
              <a:cxnLst/>
              <a:rect l="l" t="t" r="r" b="b"/>
              <a:pathLst>
                <a:path w="96417" h="51826" extrusionOk="0">
                  <a:moveTo>
                    <a:pt x="75686" y="1"/>
                  </a:moveTo>
                  <a:cubicBezTo>
                    <a:pt x="75261" y="31"/>
                    <a:pt x="74805" y="92"/>
                    <a:pt x="74379" y="122"/>
                  </a:cubicBezTo>
                  <a:lnTo>
                    <a:pt x="73710" y="183"/>
                  </a:lnTo>
                  <a:cubicBezTo>
                    <a:pt x="73498" y="213"/>
                    <a:pt x="73285" y="244"/>
                    <a:pt x="73072" y="305"/>
                  </a:cubicBezTo>
                  <a:lnTo>
                    <a:pt x="71796" y="548"/>
                  </a:lnTo>
                  <a:lnTo>
                    <a:pt x="69303" y="1125"/>
                  </a:lnTo>
                  <a:lnTo>
                    <a:pt x="59728" y="3466"/>
                  </a:lnTo>
                  <a:lnTo>
                    <a:pt x="42494" y="7630"/>
                  </a:lnTo>
                  <a:lnTo>
                    <a:pt x="17570" y="13679"/>
                  </a:lnTo>
                  <a:lnTo>
                    <a:pt x="10791" y="15320"/>
                  </a:lnTo>
                  <a:lnTo>
                    <a:pt x="9028" y="15776"/>
                  </a:lnTo>
                  <a:lnTo>
                    <a:pt x="8421" y="15928"/>
                  </a:lnTo>
                  <a:lnTo>
                    <a:pt x="8421" y="15928"/>
                  </a:lnTo>
                  <a:lnTo>
                    <a:pt x="9028" y="15806"/>
                  </a:lnTo>
                  <a:lnTo>
                    <a:pt x="10791" y="15381"/>
                  </a:lnTo>
                  <a:lnTo>
                    <a:pt x="17600" y="13739"/>
                  </a:lnTo>
                  <a:lnTo>
                    <a:pt x="42525" y="7782"/>
                  </a:lnTo>
                  <a:lnTo>
                    <a:pt x="59759" y="3618"/>
                  </a:lnTo>
                  <a:lnTo>
                    <a:pt x="69334" y="1338"/>
                  </a:lnTo>
                  <a:lnTo>
                    <a:pt x="71856" y="760"/>
                  </a:lnTo>
                  <a:lnTo>
                    <a:pt x="73103" y="517"/>
                  </a:lnTo>
                  <a:cubicBezTo>
                    <a:pt x="73315" y="487"/>
                    <a:pt x="73528" y="426"/>
                    <a:pt x="73741" y="396"/>
                  </a:cubicBezTo>
                  <a:lnTo>
                    <a:pt x="74410" y="335"/>
                  </a:lnTo>
                  <a:cubicBezTo>
                    <a:pt x="74835" y="305"/>
                    <a:pt x="75261" y="244"/>
                    <a:pt x="75686" y="244"/>
                  </a:cubicBezTo>
                  <a:lnTo>
                    <a:pt x="77024" y="244"/>
                  </a:lnTo>
                  <a:cubicBezTo>
                    <a:pt x="77449" y="244"/>
                    <a:pt x="77905" y="274"/>
                    <a:pt x="78331" y="335"/>
                  </a:cubicBezTo>
                  <a:lnTo>
                    <a:pt x="78999" y="396"/>
                  </a:lnTo>
                  <a:lnTo>
                    <a:pt x="79334" y="426"/>
                  </a:lnTo>
                  <a:lnTo>
                    <a:pt x="79668" y="487"/>
                  </a:lnTo>
                  <a:lnTo>
                    <a:pt x="80975" y="760"/>
                  </a:lnTo>
                  <a:cubicBezTo>
                    <a:pt x="81401" y="882"/>
                    <a:pt x="81826" y="1034"/>
                    <a:pt x="82252" y="1156"/>
                  </a:cubicBezTo>
                  <a:cubicBezTo>
                    <a:pt x="82464" y="1216"/>
                    <a:pt x="82708" y="1277"/>
                    <a:pt x="82920" y="1338"/>
                  </a:cubicBezTo>
                  <a:lnTo>
                    <a:pt x="83528" y="1612"/>
                  </a:lnTo>
                  <a:lnTo>
                    <a:pt x="84167" y="1855"/>
                  </a:lnTo>
                  <a:cubicBezTo>
                    <a:pt x="84379" y="1946"/>
                    <a:pt x="84592" y="2037"/>
                    <a:pt x="84805" y="2128"/>
                  </a:cubicBezTo>
                  <a:lnTo>
                    <a:pt x="86021" y="2767"/>
                  </a:lnTo>
                  <a:cubicBezTo>
                    <a:pt x="86416" y="2979"/>
                    <a:pt x="86781" y="3253"/>
                    <a:pt x="87176" y="3496"/>
                  </a:cubicBezTo>
                  <a:cubicBezTo>
                    <a:pt x="87358" y="3618"/>
                    <a:pt x="87571" y="3739"/>
                    <a:pt x="87753" y="3891"/>
                  </a:cubicBezTo>
                  <a:lnTo>
                    <a:pt x="88300" y="4317"/>
                  </a:lnTo>
                  <a:lnTo>
                    <a:pt x="88848" y="4742"/>
                  </a:lnTo>
                  <a:lnTo>
                    <a:pt x="89121" y="4925"/>
                  </a:lnTo>
                  <a:lnTo>
                    <a:pt x="89364" y="5168"/>
                  </a:lnTo>
                  <a:cubicBezTo>
                    <a:pt x="92221" y="7721"/>
                    <a:pt x="94258" y="11065"/>
                    <a:pt x="95231" y="14773"/>
                  </a:cubicBezTo>
                  <a:cubicBezTo>
                    <a:pt x="96234" y="18603"/>
                    <a:pt x="96021" y="22676"/>
                    <a:pt x="94653" y="26414"/>
                  </a:cubicBezTo>
                  <a:cubicBezTo>
                    <a:pt x="93225" y="30244"/>
                    <a:pt x="90641" y="33527"/>
                    <a:pt x="87237" y="35807"/>
                  </a:cubicBezTo>
                  <a:cubicBezTo>
                    <a:pt x="85808" y="36779"/>
                    <a:pt x="84258" y="37539"/>
                    <a:pt x="82647" y="38086"/>
                  </a:cubicBezTo>
                  <a:cubicBezTo>
                    <a:pt x="81005" y="38664"/>
                    <a:pt x="79303" y="38907"/>
                    <a:pt x="77662" y="39272"/>
                  </a:cubicBezTo>
                  <a:lnTo>
                    <a:pt x="67783" y="41247"/>
                  </a:lnTo>
                  <a:lnTo>
                    <a:pt x="48908" y="45016"/>
                  </a:lnTo>
                  <a:lnTo>
                    <a:pt x="15793" y="51670"/>
                  </a:lnTo>
                  <a:lnTo>
                    <a:pt x="15793" y="51670"/>
                  </a:lnTo>
                  <a:cubicBezTo>
                    <a:pt x="14126" y="51275"/>
                    <a:pt x="12520" y="50698"/>
                    <a:pt x="10974" y="49971"/>
                  </a:cubicBezTo>
                  <a:cubicBezTo>
                    <a:pt x="9515" y="49211"/>
                    <a:pt x="8147" y="48269"/>
                    <a:pt x="6901" y="47205"/>
                  </a:cubicBezTo>
                  <a:cubicBezTo>
                    <a:pt x="5746" y="46171"/>
                    <a:pt x="4712" y="45016"/>
                    <a:pt x="3831" y="43740"/>
                  </a:cubicBezTo>
                  <a:cubicBezTo>
                    <a:pt x="3010" y="42524"/>
                    <a:pt x="2311" y="41247"/>
                    <a:pt x="1733" y="39910"/>
                  </a:cubicBezTo>
                  <a:cubicBezTo>
                    <a:pt x="1581" y="39576"/>
                    <a:pt x="1490" y="39241"/>
                    <a:pt x="1369" y="38907"/>
                  </a:cubicBezTo>
                  <a:cubicBezTo>
                    <a:pt x="1247" y="38603"/>
                    <a:pt x="1126" y="38269"/>
                    <a:pt x="1034" y="37934"/>
                  </a:cubicBezTo>
                  <a:cubicBezTo>
                    <a:pt x="943" y="37600"/>
                    <a:pt x="822" y="37296"/>
                    <a:pt x="761" y="36962"/>
                  </a:cubicBezTo>
                  <a:cubicBezTo>
                    <a:pt x="700" y="36627"/>
                    <a:pt x="639" y="36323"/>
                    <a:pt x="548" y="35989"/>
                  </a:cubicBezTo>
                  <a:cubicBezTo>
                    <a:pt x="487" y="35685"/>
                    <a:pt x="426" y="35351"/>
                    <a:pt x="396" y="35047"/>
                  </a:cubicBezTo>
                  <a:cubicBezTo>
                    <a:pt x="335" y="34712"/>
                    <a:pt x="305" y="34408"/>
                    <a:pt x="244" y="34074"/>
                  </a:cubicBezTo>
                  <a:cubicBezTo>
                    <a:pt x="214" y="33770"/>
                    <a:pt x="214" y="33466"/>
                    <a:pt x="183" y="33132"/>
                  </a:cubicBezTo>
                  <a:cubicBezTo>
                    <a:pt x="153" y="32828"/>
                    <a:pt x="153" y="32524"/>
                    <a:pt x="153" y="32220"/>
                  </a:cubicBezTo>
                  <a:cubicBezTo>
                    <a:pt x="92" y="30001"/>
                    <a:pt x="396" y="27782"/>
                    <a:pt x="1065" y="25654"/>
                  </a:cubicBezTo>
                  <a:cubicBezTo>
                    <a:pt x="1581" y="23952"/>
                    <a:pt x="2341" y="22341"/>
                    <a:pt x="3314" y="20852"/>
                  </a:cubicBezTo>
                  <a:cubicBezTo>
                    <a:pt x="4044" y="19758"/>
                    <a:pt x="4895" y="18755"/>
                    <a:pt x="5837" y="17873"/>
                  </a:cubicBezTo>
                  <a:cubicBezTo>
                    <a:pt x="6050" y="17691"/>
                    <a:pt x="6232" y="17508"/>
                    <a:pt x="6414" y="17356"/>
                  </a:cubicBezTo>
                  <a:lnTo>
                    <a:pt x="6901" y="16961"/>
                  </a:lnTo>
                  <a:lnTo>
                    <a:pt x="7357" y="16627"/>
                  </a:lnTo>
                  <a:lnTo>
                    <a:pt x="7721" y="16384"/>
                  </a:lnTo>
                  <a:lnTo>
                    <a:pt x="8421" y="15928"/>
                  </a:lnTo>
                  <a:lnTo>
                    <a:pt x="7721" y="16353"/>
                  </a:lnTo>
                  <a:lnTo>
                    <a:pt x="7326" y="16597"/>
                  </a:lnTo>
                  <a:lnTo>
                    <a:pt x="6901" y="16931"/>
                  </a:lnTo>
                  <a:lnTo>
                    <a:pt x="6354" y="17356"/>
                  </a:lnTo>
                  <a:cubicBezTo>
                    <a:pt x="6202" y="17478"/>
                    <a:pt x="6019" y="17660"/>
                    <a:pt x="5806" y="17843"/>
                  </a:cubicBezTo>
                  <a:cubicBezTo>
                    <a:pt x="4834" y="18724"/>
                    <a:pt x="3983" y="19727"/>
                    <a:pt x="3253" y="20822"/>
                  </a:cubicBezTo>
                  <a:cubicBezTo>
                    <a:pt x="2281" y="22311"/>
                    <a:pt x="1490" y="23922"/>
                    <a:pt x="974" y="25654"/>
                  </a:cubicBezTo>
                  <a:cubicBezTo>
                    <a:pt x="305" y="27782"/>
                    <a:pt x="1" y="30001"/>
                    <a:pt x="31" y="32220"/>
                  </a:cubicBezTo>
                  <a:cubicBezTo>
                    <a:pt x="31" y="32524"/>
                    <a:pt x="62" y="32828"/>
                    <a:pt x="62" y="33162"/>
                  </a:cubicBezTo>
                  <a:cubicBezTo>
                    <a:pt x="92" y="33466"/>
                    <a:pt x="92" y="33770"/>
                    <a:pt x="153" y="34104"/>
                  </a:cubicBezTo>
                  <a:cubicBezTo>
                    <a:pt x="183" y="34408"/>
                    <a:pt x="244" y="34743"/>
                    <a:pt x="274" y="35047"/>
                  </a:cubicBezTo>
                  <a:cubicBezTo>
                    <a:pt x="305" y="35381"/>
                    <a:pt x="366" y="35685"/>
                    <a:pt x="457" y="36019"/>
                  </a:cubicBezTo>
                  <a:lnTo>
                    <a:pt x="639" y="36992"/>
                  </a:lnTo>
                  <a:cubicBezTo>
                    <a:pt x="730" y="37326"/>
                    <a:pt x="822" y="37630"/>
                    <a:pt x="943" y="37965"/>
                  </a:cubicBezTo>
                  <a:cubicBezTo>
                    <a:pt x="1004" y="38299"/>
                    <a:pt x="1126" y="38633"/>
                    <a:pt x="1247" y="38968"/>
                  </a:cubicBezTo>
                  <a:cubicBezTo>
                    <a:pt x="1399" y="39272"/>
                    <a:pt x="1490" y="39636"/>
                    <a:pt x="1642" y="39940"/>
                  </a:cubicBezTo>
                  <a:cubicBezTo>
                    <a:pt x="2189" y="41308"/>
                    <a:pt x="2889" y="42615"/>
                    <a:pt x="3709" y="43831"/>
                  </a:cubicBezTo>
                  <a:cubicBezTo>
                    <a:pt x="5563" y="46475"/>
                    <a:pt x="8025" y="48633"/>
                    <a:pt x="10913" y="50092"/>
                  </a:cubicBezTo>
                  <a:cubicBezTo>
                    <a:pt x="12463" y="50852"/>
                    <a:pt x="14105" y="51430"/>
                    <a:pt x="15807" y="51825"/>
                  </a:cubicBezTo>
                  <a:lnTo>
                    <a:pt x="15837" y="51825"/>
                  </a:lnTo>
                  <a:lnTo>
                    <a:pt x="48968" y="45229"/>
                  </a:lnTo>
                  <a:lnTo>
                    <a:pt x="67814" y="41430"/>
                  </a:lnTo>
                  <a:lnTo>
                    <a:pt x="77692" y="39454"/>
                  </a:lnTo>
                  <a:cubicBezTo>
                    <a:pt x="79364" y="39089"/>
                    <a:pt x="81066" y="38846"/>
                    <a:pt x="82708" y="38269"/>
                  </a:cubicBezTo>
                  <a:cubicBezTo>
                    <a:pt x="84349" y="37721"/>
                    <a:pt x="85930" y="36931"/>
                    <a:pt x="87358" y="35959"/>
                  </a:cubicBezTo>
                  <a:cubicBezTo>
                    <a:pt x="90793" y="33648"/>
                    <a:pt x="93407" y="30335"/>
                    <a:pt x="94836" y="26475"/>
                  </a:cubicBezTo>
                  <a:cubicBezTo>
                    <a:pt x="96234" y="22706"/>
                    <a:pt x="96416" y="18603"/>
                    <a:pt x="95413" y="14742"/>
                  </a:cubicBezTo>
                  <a:cubicBezTo>
                    <a:pt x="94440" y="10973"/>
                    <a:pt x="92373" y="7630"/>
                    <a:pt x="89486" y="5046"/>
                  </a:cubicBezTo>
                  <a:lnTo>
                    <a:pt x="89243" y="4803"/>
                  </a:lnTo>
                  <a:lnTo>
                    <a:pt x="88969" y="4560"/>
                  </a:lnTo>
                  <a:lnTo>
                    <a:pt x="88422" y="4134"/>
                  </a:lnTo>
                  <a:lnTo>
                    <a:pt x="87844" y="3709"/>
                  </a:lnTo>
                  <a:cubicBezTo>
                    <a:pt x="87662" y="3557"/>
                    <a:pt x="87480" y="3466"/>
                    <a:pt x="87267" y="3314"/>
                  </a:cubicBezTo>
                  <a:cubicBezTo>
                    <a:pt x="86872" y="3071"/>
                    <a:pt x="86507" y="2797"/>
                    <a:pt x="86082" y="2554"/>
                  </a:cubicBezTo>
                  <a:lnTo>
                    <a:pt x="84866" y="1915"/>
                  </a:lnTo>
                  <a:cubicBezTo>
                    <a:pt x="84653" y="1824"/>
                    <a:pt x="84440" y="1733"/>
                    <a:pt x="84227" y="1642"/>
                  </a:cubicBezTo>
                  <a:lnTo>
                    <a:pt x="83589" y="1368"/>
                  </a:lnTo>
                  <a:lnTo>
                    <a:pt x="82981" y="1125"/>
                  </a:lnTo>
                  <a:cubicBezTo>
                    <a:pt x="82738" y="1064"/>
                    <a:pt x="82525" y="1004"/>
                    <a:pt x="82312" y="912"/>
                  </a:cubicBezTo>
                  <a:cubicBezTo>
                    <a:pt x="81887" y="791"/>
                    <a:pt x="81461" y="639"/>
                    <a:pt x="81005" y="548"/>
                  </a:cubicBezTo>
                  <a:lnTo>
                    <a:pt x="79668" y="274"/>
                  </a:lnTo>
                  <a:lnTo>
                    <a:pt x="79364" y="213"/>
                  </a:lnTo>
                  <a:lnTo>
                    <a:pt x="79030" y="183"/>
                  </a:lnTo>
                  <a:lnTo>
                    <a:pt x="78361" y="92"/>
                  </a:lnTo>
                  <a:cubicBezTo>
                    <a:pt x="77905" y="31"/>
                    <a:pt x="77449" y="1"/>
                    <a:pt x="77024"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70"/>
            <p:cNvSpPr/>
            <p:nvPr/>
          </p:nvSpPr>
          <p:spPr>
            <a:xfrm>
              <a:off x="4468425" y="3510225"/>
              <a:ext cx="1002325" cy="632250"/>
            </a:xfrm>
            <a:custGeom>
              <a:avLst/>
              <a:gdLst/>
              <a:ahLst/>
              <a:cxnLst/>
              <a:rect l="l" t="t" r="r" b="b"/>
              <a:pathLst>
                <a:path w="40093" h="25290" extrusionOk="0">
                  <a:moveTo>
                    <a:pt x="38391" y="0"/>
                  </a:moveTo>
                  <a:lnTo>
                    <a:pt x="8512" y="5958"/>
                  </a:lnTo>
                  <a:lnTo>
                    <a:pt x="1" y="25289"/>
                  </a:lnTo>
                  <a:cubicBezTo>
                    <a:pt x="1" y="25289"/>
                    <a:pt x="40093" y="21429"/>
                    <a:pt x="38391"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70"/>
            <p:cNvSpPr/>
            <p:nvPr/>
          </p:nvSpPr>
          <p:spPr>
            <a:xfrm>
              <a:off x="4161450" y="2261975"/>
              <a:ext cx="1093500" cy="501300"/>
            </a:xfrm>
            <a:custGeom>
              <a:avLst/>
              <a:gdLst/>
              <a:ahLst/>
              <a:cxnLst/>
              <a:rect l="l" t="t" r="r" b="b"/>
              <a:pathLst>
                <a:path w="43740" h="20052" extrusionOk="0">
                  <a:moveTo>
                    <a:pt x="12223" y="1"/>
                  </a:moveTo>
                  <a:cubicBezTo>
                    <a:pt x="8355" y="1"/>
                    <a:pt x="4256" y="566"/>
                    <a:pt x="0" y="1936"/>
                  </a:cubicBezTo>
                  <a:lnTo>
                    <a:pt x="13435" y="20051"/>
                  </a:lnTo>
                  <a:lnTo>
                    <a:pt x="43739" y="12757"/>
                  </a:lnTo>
                  <a:cubicBezTo>
                    <a:pt x="43739" y="12757"/>
                    <a:pt x="30590" y="1"/>
                    <a:pt x="12223"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70"/>
            <p:cNvSpPr/>
            <p:nvPr/>
          </p:nvSpPr>
          <p:spPr>
            <a:xfrm>
              <a:off x="6134875" y="2353600"/>
              <a:ext cx="942300" cy="956800"/>
            </a:xfrm>
            <a:custGeom>
              <a:avLst/>
              <a:gdLst/>
              <a:ahLst/>
              <a:cxnLst/>
              <a:rect l="l" t="t" r="r" b="b"/>
              <a:pathLst>
                <a:path w="37692" h="38272" extrusionOk="0">
                  <a:moveTo>
                    <a:pt x="8602" y="0"/>
                  </a:moveTo>
                  <a:cubicBezTo>
                    <a:pt x="3414" y="0"/>
                    <a:pt x="1" y="885"/>
                    <a:pt x="1" y="885"/>
                  </a:cubicBezTo>
                  <a:cubicBezTo>
                    <a:pt x="8268" y="6964"/>
                    <a:pt x="13344" y="30733"/>
                    <a:pt x="9332" y="38271"/>
                  </a:cubicBezTo>
                  <a:cubicBezTo>
                    <a:pt x="32798" y="31402"/>
                    <a:pt x="37691" y="11280"/>
                    <a:pt x="37691" y="11280"/>
                  </a:cubicBezTo>
                  <a:cubicBezTo>
                    <a:pt x="27626" y="1902"/>
                    <a:pt x="16207" y="0"/>
                    <a:pt x="8602"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70"/>
            <p:cNvSpPr/>
            <p:nvPr/>
          </p:nvSpPr>
          <p:spPr>
            <a:xfrm>
              <a:off x="4230600" y="3438775"/>
              <a:ext cx="149700" cy="168750"/>
            </a:xfrm>
            <a:custGeom>
              <a:avLst/>
              <a:gdLst/>
              <a:ahLst/>
              <a:cxnLst/>
              <a:rect l="l" t="t" r="r" b="b"/>
              <a:pathLst>
                <a:path w="5988" h="6750" extrusionOk="0">
                  <a:moveTo>
                    <a:pt x="5956" y="1"/>
                  </a:moveTo>
                  <a:cubicBezTo>
                    <a:pt x="5899" y="1"/>
                    <a:pt x="4543" y="1449"/>
                    <a:pt x="2918" y="3314"/>
                  </a:cubicBezTo>
                  <a:cubicBezTo>
                    <a:pt x="1277" y="5168"/>
                    <a:pt x="0" y="6719"/>
                    <a:pt x="30" y="6749"/>
                  </a:cubicBezTo>
                  <a:cubicBezTo>
                    <a:pt x="31" y="6749"/>
                    <a:pt x="32" y="6749"/>
                    <a:pt x="33" y="6749"/>
                  </a:cubicBezTo>
                  <a:cubicBezTo>
                    <a:pt x="119" y="6749"/>
                    <a:pt x="1475" y="5271"/>
                    <a:pt x="3070" y="3436"/>
                  </a:cubicBezTo>
                  <a:cubicBezTo>
                    <a:pt x="4711" y="1582"/>
                    <a:pt x="5988" y="32"/>
                    <a:pt x="5958" y="1"/>
                  </a:cubicBezTo>
                  <a:cubicBezTo>
                    <a:pt x="5957" y="1"/>
                    <a:pt x="5957" y="1"/>
                    <a:pt x="595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70"/>
            <p:cNvSpPr/>
            <p:nvPr/>
          </p:nvSpPr>
          <p:spPr>
            <a:xfrm>
              <a:off x="4479075" y="2635575"/>
              <a:ext cx="2598100" cy="915700"/>
            </a:xfrm>
            <a:custGeom>
              <a:avLst/>
              <a:gdLst/>
              <a:ahLst/>
              <a:cxnLst/>
              <a:rect l="l" t="t" r="r" b="b"/>
              <a:pathLst>
                <a:path w="103924" h="36628" extrusionOk="0">
                  <a:moveTo>
                    <a:pt x="103923" y="1"/>
                  </a:moveTo>
                  <a:cubicBezTo>
                    <a:pt x="103923" y="1"/>
                    <a:pt x="103893" y="62"/>
                    <a:pt x="103771" y="244"/>
                  </a:cubicBezTo>
                  <a:cubicBezTo>
                    <a:pt x="103680" y="427"/>
                    <a:pt x="103528" y="670"/>
                    <a:pt x="103315" y="974"/>
                  </a:cubicBezTo>
                  <a:lnTo>
                    <a:pt x="102586" y="2159"/>
                  </a:lnTo>
                  <a:lnTo>
                    <a:pt x="102100" y="2919"/>
                  </a:lnTo>
                  <a:lnTo>
                    <a:pt x="101522" y="3740"/>
                  </a:lnTo>
                  <a:cubicBezTo>
                    <a:pt x="101097" y="4348"/>
                    <a:pt x="100641" y="4986"/>
                    <a:pt x="100124" y="5685"/>
                  </a:cubicBezTo>
                  <a:lnTo>
                    <a:pt x="98331" y="7904"/>
                  </a:lnTo>
                  <a:cubicBezTo>
                    <a:pt x="97996" y="8269"/>
                    <a:pt x="97631" y="8664"/>
                    <a:pt x="97267" y="9059"/>
                  </a:cubicBezTo>
                  <a:cubicBezTo>
                    <a:pt x="96872" y="9454"/>
                    <a:pt x="96507" y="9910"/>
                    <a:pt x="96081" y="10275"/>
                  </a:cubicBezTo>
                  <a:cubicBezTo>
                    <a:pt x="95261" y="11065"/>
                    <a:pt x="94379" y="11946"/>
                    <a:pt x="93376" y="12737"/>
                  </a:cubicBezTo>
                  <a:cubicBezTo>
                    <a:pt x="91218" y="14530"/>
                    <a:pt x="88877" y="16080"/>
                    <a:pt x="86385" y="17326"/>
                  </a:cubicBezTo>
                  <a:cubicBezTo>
                    <a:pt x="84987" y="18026"/>
                    <a:pt x="83558" y="18633"/>
                    <a:pt x="82069" y="19150"/>
                  </a:cubicBezTo>
                  <a:cubicBezTo>
                    <a:pt x="81309" y="19424"/>
                    <a:pt x="80549" y="19667"/>
                    <a:pt x="79759" y="19940"/>
                  </a:cubicBezTo>
                  <a:cubicBezTo>
                    <a:pt x="78968" y="20214"/>
                    <a:pt x="78148" y="20396"/>
                    <a:pt x="77327" y="20579"/>
                  </a:cubicBezTo>
                  <a:cubicBezTo>
                    <a:pt x="70670" y="22038"/>
                    <a:pt x="63345" y="23527"/>
                    <a:pt x="55685" y="25138"/>
                  </a:cubicBezTo>
                  <a:lnTo>
                    <a:pt x="16293" y="33223"/>
                  </a:lnTo>
                  <a:lnTo>
                    <a:pt x="4377" y="35685"/>
                  </a:lnTo>
                  <a:lnTo>
                    <a:pt x="1125" y="36385"/>
                  </a:lnTo>
                  <a:lnTo>
                    <a:pt x="274" y="36567"/>
                  </a:lnTo>
                  <a:lnTo>
                    <a:pt x="1125" y="36415"/>
                  </a:lnTo>
                  <a:lnTo>
                    <a:pt x="4377" y="35777"/>
                  </a:lnTo>
                  <a:lnTo>
                    <a:pt x="16323" y="33345"/>
                  </a:lnTo>
                  <a:cubicBezTo>
                    <a:pt x="26414" y="31308"/>
                    <a:pt x="40336" y="28482"/>
                    <a:pt x="55716" y="25321"/>
                  </a:cubicBezTo>
                  <a:cubicBezTo>
                    <a:pt x="63406" y="23740"/>
                    <a:pt x="70731" y="22220"/>
                    <a:pt x="77357" y="20761"/>
                  </a:cubicBezTo>
                  <a:cubicBezTo>
                    <a:pt x="78178" y="20579"/>
                    <a:pt x="78999" y="20366"/>
                    <a:pt x="79820" y="20123"/>
                  </a:cubicBezTo>
                  <a:cubicBezTo>
                    <a:pt x="80579" y="19849"/>
                    <a:pt x="81370" y="19606"/>
                    <a:pt x="82130" y="19333"/>
                  </a:cubicBezTo>
                  <a:cubicBezTo>
                    <a:pt x="83619" y="18816"/>
                    <a:pt x="85048" y="18178"/>
                    <a:pt x="86446" y="17478"/>
                  </a:cubicBezTo>
                  <a:cubicBezTo>
                    <a:pt x="88969" y="16202"/>
                    <a:pt x="91309" y="14652"/>
                    <a:pt x="93467" y="12828"/>
                  </a:cubicBezTo>
                  <a:cubicBezTo>
                    <a:pt x="94470" y="12038"/>
                    <a:pt x="95352" y="11156"/>
                    <a:pt x="96172" y="10366"/>
                  </a:cubicBezTo>
                  <a:cubicBezTo>
                    <a:pt x="96598" y="9971"/>
                    <a:pt x="96963" y="9545"/>
                    <a:pt x="97327" y="9150"/>
                  </a:cubicBezTo>
                  <a:cubicBezTo>
                    <a:pt x="97692" y="8725"/>
                    <a:pt x="98057" y="8360"/>
                    <a:pt x="98391" y="7965"/>
                  </a:cubicBezTo>
                  <a:lnTo>
                    <a:pt x="100185" y="5746"/>
                  </a:lnTo>
                  <a:cubicBezTo>
                    <a:pt x="100701" y="5047"/>
                    <a:pt x="101157" y="4378"/>
                    <a:pt x="101552" y="3800"/>
                  </a:cubicBezTo>
                  <a:lnTo>
                    <a:pt x="102160" y="2949"/>
                  </a:lnTo>
                  <a:cubicBezTo>
                    <a:pt x="102312" y="2676"/>
                    <a:pt x="102464" y="2433"/>
                    <a:pt x="102616" y="2189"/>
                  </a:cubicBezTo>
                  <a:lnTo>
                    <a:pt x="103346" y="1004"/>
                  </a:lnTo>
                  <a:lnTo>
                    <a:pt x="103771" y="275"/>
                  </a:lnTo>
                  <a:cubicBezTo>
                    <a:pt x="103893" y="92"/>
                    <a:pt x="103923" y="1"/>
                    <a:pt x="103923" y="1"/>
                  </a:cubicBezTo>
                  <a:close/>
                  <a:moveTo>
                    <a:pt x="274" y="36567"/>
                  </a:moveTo>
                  <a:lnTo>
                    <a:pt x="274" y="36567"/>
                  </a:lnTo>
                  <a:cubicBezTo>
                    <a:pt x="92" y="36597"/>
                    <a:pt x="0" y="36628"/>
                    <a:pt x="0" y="36628"/>
                  </a:cubicBezTo>
                  <a:lnTo>
                    <a:pt x="274" y="36567"/>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70"/>
            <p:cNvSpPr/>
            <p:nvPr/>
          </p:nvSpPr>
          <p:spPr>
            <a:xfrm>
              <a:off x="5314950" y="2553525"/>
              <a:ext cx="237125" cy="932400"/>
            </a:xfrm>
            <a:custGeom>
              <a:avLst/>
              <a:gdLst/>
              <a:ahLst/>
              <a:cxnLst/>
              <a:rect l="l" t="t" r="r" b="b"/>
              <a:pathLst>
                <a:path w="9485" h="37296" extrusionOk="0">
                  <a:moveTo>
                    <a:pt x="1186" y="0"/>
                  </a:moveTo>
                  <a:cubicBezTo>
                    <a:pt x="1186" y="0"/>
                    <a:pt x="1186" y="31"/>
                    <a:pt x="1156" y="91"/>
                  </a:cubicBezTo>
                  <a:cubicBezTo>
                    <a:pt x="1156" y="183"/>
                    <a:pt x="1125" y="274"/>
                    <a:pt x="1095" y="395"/>
                  </a:cubicBezTo>
                  <a:cubicBezTo>
                    <a:pt x="1034" y="669"/>
                    <a:pt x="943" y="1064"/>
                    <a:pt x="852" y="1520"/>
                  </a:cubicBezTo>
                  <a:cubicBezTo>
                    <a:pt x="791" y="1763"/>
                    <a:pt x="730" y="2037"/>
                    <a:pt x="669" y="2341"/>
                  </a:cubicBezTo>
                  <a:cubicBezTo>
                    <a:pt x="609" y="2645"/>
                    <a:pt x="578" y="2979"/>
                    <a:pt x="517" y="3313"/>
                  </a:cubicBezTo>
                  <a:cubicBezTo>
                    <a:pt x="426" y="4012"/>
                    <a:pt x="274" y="4833"/>
                    <a:pt x="213" y="5715"/>
                  </a:cubicBezTo>
                  <a:cubicBezTo>
                    <a:pt x="183" y="6171"/>
                    <a:pt x="153" y="6627"/>
                    <a:pt x="92" y="7113"/>
                  </a:cubicBezTo>
                  <a:cubicBezTo>
                    <a:pt x="61" y="7599"/>
                    <a:pt x="61" y="8116"/>
                    <a:pt x="61" y="8633"/>
                  </a:cubicBezTo>
                  <a:cubicBezTo>
                    <a:pt x="1" y="9696"/>
                    <a:pt x="31" y="10821"/>
                    <a:pt x="61" y="11976"/>
                  </a:cubicBezTo>
                  <a:cubicBezTo>
                    <a:pt x="335" y="17113"/>
                    <a:pt x="1460" y="22189"/>
                    <a:pt x="3405" y="26931"/>
                  </a:cubicBezTo>
                  <a:cubicBezTo>
                    <a:pt x="3891" y="28025"/>
                    <a:pt x="4317" y="29058"/>
                    <a:pt x="4803" y="29970"/>
                  </a:cubicBezTo>
                  <a:cubicBezTo>
                    <a:pt x="5046" y="30457"/>
                    <a:pt x="5259" y="30913"/>
                    <a:pt x="5502" y="31338"/>
                  </a:cubicBezTo>
                  <a:lnTo>
                    <a:pt x="6201" y="32554"/>
                  </a:lnTo>
                  <a:cubicBezTo>
                    <a:pt x="6627" y="33344"/>
                    <a:pt x="7113" y="33983"/>
                    <a:pt x="7478" y="34590"/>
                  </a:cubicBezTo>
                  <a:cubicBezTo>
                    <a:pt x="7691" y="34894"/>
                    <a:pt x="7873" y="35168"/>
                    <a:pt x="8056" y="35411"/>
                  </a:cubicBezTo>
                  <a:lnTo>
                    <a:pt x="8542" y="36080"/>
                  </a:lnTo>
                  <a:lnTo>
                    <a:pt x="9241" y="36992"/>
                  </a:lnTo>
                  <a:lnTo>
                    <a:pt x="9423" y="37235"/>
                  </a:lnTo>
                  <a:cubicBezTo>
                    <a:pt x="9454" y="37265"/>
                    <a:pt x="9484" y="37296"/>
                    <a:pt x="9484" y="37296"/>
                  </a:cubicBezTo>
                  <a:cubicBezTo>
                    <a:pt x="9484" y="37265"/>
                    <a:pt x="9454" y="37235"/>
                    <a:pt x="9423" y="37204"/>
                  </a:cubicBezTo>
                  <a:lnTo>
                    <a:pt x="9271" y="36961"/>
                  </a:lnTo>
                  <a:cubicBezTo>
                    <a:pt x="9119" y="36749"/>
                    <a:pt x="8876" y="36414"/>
                    <a:pt x="8603" y="36019"/>
                  </a:cubicBezTo>
                  <a:cubicBezTo>
                    <a:pt x="8451" y="35837"/>
                    <a:pt x="8268" y="35624"/>
                    <a:pt x="8116" y="35350"/>
                  </a:cubicBezTo>
                  <a:cubicBezTo>
                    <a:pt x="7964" y="35107"/>
                    <a:pt x="7782" y="34834"/>
                    <a:pt x="7569" y="34530"/>
                  </a:cubicBezTo>
                  <a:cubicBezTo>
                    <a:pt x="7204" y="33922"/>
                    <a:pt x="6749" y="33253"/>
                    <a:pt x="6323" y="32493"/>
                  </a:cubicBezTo>
                  <a:lnTo>
                    <a:pt x="5624" y="31277"/>
                  </a:lnTo>
                  <a:cubicBezTo>
                    <a:pt x="5411" y="30852"/>
                    <a:pt x="5198" y="30365"/>
                    <a:pt x="4955" y="29910"/>
                  </a:cubicBezTo>
                  <a:cubicBezTo>
                    <a:pt x="4469" y="28998"/>
                    <a:pt x="4043" y="27934"/>
                    <a:pt x="3587" y="26870"/>
                  </a:cubicBezTo>
                  <a:cubicBezTo>
                    <a:pt x="1642" y="22128"/>
                    <a:pt x="517" y="17083"/>
                    <a:pt x="274" y="11976"/>
                  </a:cubicBezTo>
                  <a:cubicBezTo>
                    <a:pt x="213" y="10791"/>
                    <a:pt x="183" y="9696"/>
                    <a:pt x="213" y="8633"/>
                  </a:cubicBezTo>
                  <a:cubicBezTo>
                    <a:pt x="244" y="8116"/>
                    <a:pt x="244" y="7599"/>
                    <a:pt x="274" y="7113"/>
                  </a:cubicBezTo>
                  <a:cubicBezTo>
                    <a:pt x="305" y="6627"/>
                    <a:pt x="335" y="6171"/>
                    <a:pt x="365" y="5715"/>
                  </a:cubicBezTo>
                  <a:cubicBezTo>
                    <a:pt x="426" y="4833"/>
                    <a:pt x="578" y="4043"/>
                    <a:pt x="639" y="3344"/>
                  </a:cubicBezTo>
                  <a:cubicBezTo>
                    <a:pt x="700" y="2979"/>
                    <a:pt x="730" y="2645"/>
                    <a:pt x="791" y="2341"/>
                  </a:cubicBezTo>
                  <a:cubicBezTo>
                    <a:pt x="852" y="2067"/>
                    <a:pt x="882" y="1794"/>
                    <a:pt x="943" y="1550"/>
                  </a:cubicBezTo>
                  <a:lnTo>
                    <a:pt x="1156" y="395"/>
                  </a:lnTo>
                  <a:cubicBezTo>
                    <a:pt x="1156" y="274"/>
                    <a:pt x="1186" y="183"/>
                    <a:pt x="1186" y="122"/>
                  </a:cubicBezTo>
                  <a:cubicBezTo>
                    <a:pt x="1186" y="61"/>
                    <a:pt x="1186" y="31"/>
                    <a:pt x="118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70"/>
            <p:cNvSpPr/>
            <p:nvPr/>
          </p:nvSpPr>
          <p:spPr>
            <a:xfrm>
              <a:off x="4085450" y="2986750"/>
              <a:ext cx="1103375" cy="309200"/>
            </a:xfrm>
            <a:custGeom>
              <a:avLst/>
              <a:gdLst/>
              <a:ahLst/>
              <a:cxnLst/>
              <a:rect l="l" t="t" r="r" b="b"/>
              <a:pathLst>
                <a:path w="44135" h="12368" extrusionOk="0">
                  <a:moveTo>
                    <a:pt x="41128" y="0"/>
                  </a:moveTo>
                  <a:cubicBezTo>
                    <a:pt x="40947" y="0"/>
                    <a:pt x="40763" y="19"/>
                    <a:pt x="40579" y="58"/>
                  </a:cubicBezTo>
                  <a:lnTo>
                    <a:pt x="183" y="8416"/>
                  </a:lnTo>
                  <a:cubicBezTo>
                    <a:pt x="183" y="8416"/>
                    <a:pt x="0" y="12337"/>
                    <a:pt x="1004" y="12368"/>
                  </a:cubicBezTo>
                  <a:cubicBezTo>
                    <a:pt x="1006" y="12368"/>
                    <a:pt x="1008" y="12368"/>
                    <a:pt x="1011" y="12368"/>
                  </a:cubicBezTo>
                  <a:cubicBezTo>
                    <a:pt x="1992" y="12368"/>
                    <a:pt x="31882" y="6983"/>
                    <a:pt x="41612" y="5225"/>
                  </a:cubicBezTo>
                  <a:cubicBezTo>
                    <a:pt x="43193" y="4951"/>
                    <a:pt x="44135" y="3279"/>
                    <a:pt x="43618" y="1760"/>
                  </a:cubicBezTo>
                  <a:cubicBezTo>
                    <a:pt x="43227" y="689"/>
                    <a:pt x="42230" y="0"/>
                    <a:pt x="41128"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70"/>
            <p:cNvSpPr/>
            <p:nvPr/>
          </p:nvSpPr>
          <p:spPr>
            <a:xfrm>
              <a:off x="5631825" y="2669775"/>
              <a:ext cx="483325" cy="449125"/>
            </a:xfrm>
            <a:custGeom>
              <a:avLst/>
              <a:gdLst/>
              <a:ahLst/>
              <a:cxnLst/>
              <a:rect l="l" t="t" r="r" b="b"/>
              <a:pathLst>
                <a:path w="19333" h="17965" extrusionOk="0">
                  <a:moveTo>
                    <a:pt x="9667" y="1"/>
                  </a:moveTo>
                  <a:cubicBezTo>
                    <a:pt x="4347" y="1"/>
                    <a:pt x="1" y="4013"/>
                    <a:pt x="1" y="8967"/>
                  </a:cubicBezTo>
                  <a:cubicBezTo>
                    <a:pt x="1" y="13922"/>
                    <a:pt x="4317" y="17934"/>
                    <a:pt x="9636" y="17965"/>
                  </a:cubicBezTo>
                  <a:cubicBezTo>
                    <a:pt x="14986" y="17965"/>
                    <a:pt x="19302" y="13952"/>
                    <a:pt x="19302" y="8998"/>
                  </a:cubicBezTo>
                  <a:cubicBezTo>
                    <a:pt x="19332" y="4043"/>
                    <a:pt x="15016" y="1"/>
                    <a:pt x="9667"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70"/>
            <p:cNvSpPr/>
            <p:nvPr/>
          </p:nvSpPr>
          <p:spPr>
            <a:xfrm>
              <a:off x="5613600" y="2668275"/>
              <a:ext cx="501550" cy="452150"/>
            </a:xfrm>
            <a:custGeom>
              <a:avLst/>
              <a:gdLst/>
              <a:ahLst/>
              <a:cxnLst/>
              <a:rect l="l" t="t" r="r" b="b"/>
              <a:pathLst>
                <a:path w="20062" h="18086" extrusionOk="0">
                  <a:moveTo>
                    <a:pt x="20031" y="8450"/>
                  </a:moveTo>
                  <a:lnTo>
                    <a:pt x="20031" y="8906"/>
                  </a:lnTo>
                  <a:cubicBezTo>
                    <a:pt x="20031" y="8918"/>
                    <a:pt x="20036" y="8935"/>
                    <a:pt x="20042" y="8956"/>
                  </a:cubicBezTo>
                  <a:lnTo>
                    <a:pt x="20042" y="8956"/>
                  </a:lnTo>
                  <a:cubicBezTo>
                    <a:pt x="20045" y="8941"/>
                    <a:pt x="20052" y="8925"/>
                    <a:pt x="20061" y="8906"/>
                  </a:cubicBezTo>
                  <a:cubicBezTo>
                    <a:pt x="20061" y="8784"/>
                    <a:pt x="20031" y="8663"/>
                    <a:pt x="20031" y="8450"/>
                  </a:cubicBezTo>
                  <a:close/>
                  <a:moveTo>
                    <a:pt x="20042" y="8956"/>
                  </a:moveTo>
                  <a:cubicBezTo>
                    <a:pt x="20034" y="8989"/>
                    <a:pt x="20040" y="9016"/>
                    <a:pt x="20061" y="9058"/>
                  </a:cubicBezTo>
                  <a:cubicBezTo>
                    <a:pt x="20061" y="9022"/>
                    <a:pt x="20051" y="8985"/>
                    <a:pt x="20042" y="8956"/>
                  </a:cubicBezTo>
                  <a:close/>
                  <a:moveTo>
                    <a:pt x="10365" y="0"/>
                  </a:moveTo>
                  <a:lnTo>
                    <a:pt x="9757" y="30"/>
                  </a:lnTo>
                  <a:lnTo>
                    <a:pt x="9423" y="30"/>
                  </a:lnTo>
                  <a:lnTo>
                    <a:pt x="9119" y="91"/>
                  </a:lnTo>
                  <a:lnTo>
                    <a:pt x="8481" y="182"/>
                  </a:lnTo>
                  <a:lnTo>
                    <a:pt x="7842" y="304"/>
                  </a:lnTo>
                  <a:lnTo>
                    <a:pt x="7538" y="395"/>
                  </a:lnTo>
                  <a:lnTo>
                    <a:pt x="7234" y="486"/>
                  </a:lnTo>
                  <a:cubicBezTo>
                    <a:pt x="5441" y="1033"/>
                    <a:pt x="3860" y="2097"/>
                    <a:pt x="2675" y="3526"/>
                  </a:cubicBezTo>
                  <a:cubicBezTo>
                    <a:pt x="0" y="6717"/>
                    <a:pt x="0" y="11338"/>
                    <a:pt x="2675" y="14529"/>
                  </a:cubicBezTo>
                  <a:cubicBezTo>
                    <a:pt x="3860" y="15958"/>
                    <a:pt x="5411" y="17022"/>
                    <a:pt x="7204" y="17599"/>
                  </a:cubicBezTo>
                  <a:lnTo>
                    <a:pt x="7508" y="17690"/>
                  </a:lnTo>
                  <a:lnTo>
                    <a:pt x="7812" y="17751"/>
                  </a:lnTo>
                  <a:lnTo>
                    <a:pt x="8450" y="17903"/>
                  </a:lnTo>
                  <a:lnTo>
                    <a:pt x="9089" y="17994"/>
                  </a:lnTo>
                  <a:lnTo>
                    <a:pt x="9392" y="18055"/>
                  </a:lnTo>
                  <a:lnTo>
                    <a:pt x="9727" y="18055"/>
                  </a:lnTo>
                  <a:lnTo>
                    <a:pt x="10335" y="18085"/>
                  </a:lnTo>
                  <a:cubicBezTo>
                    <a:pt x="10548" y="18085"/>
                    <a:pt x="10760" y="18055"/>
                    <a:pt x="10943" y="18055"/>
                  </a:cubicBezTo>
                  <a:cubicBezTo>
                    <a:pt x="11338" y="18025"/>
                    <a:pt x="11763" y="17994"/>
                    <a:pt x="12128" y="17933"/>
                  </a:cubicBezTo>
                  <a:cubicBezTo>
                    <a:pt x="13587" y="17690"/>
                    <a:pt x="14955" y="17143"/>
                    <a:pt x="16171" y="16322"/>
                  </a:cubicBezTo>
                  <a:cubicBezTo>
                    <a:pt x="17143" y="15623"/>
                    <a:pt x="17994" y="14772"/>
                    <a:pt x="18663" y="13769"/>
                  </a:cubicBezTo>
                  <a:cubicBezTo>
                    <a:pt x="18937" y="13374"/>
                    <a:pt x="19180" y="12918"/>
                    <a:pt x="19393" y="12493"/>
                  </a:cubicBezTo>
                  <a:cubicBezTo>
                    <a:pt x="19545" y="12097"/>
                    <a:pt x="19666" y="11702"/>
                    <a:pt x="19788" y="11307"/>
                  </a:cubicBezTo>
                  <a:cubicBezTo>
                    <a:pt x="19849" y="11125"/>
                    <a:pt x="19909" y="10973"/>
                    <a:pt x="19909" y="10821"/>
                  </a:cubicBezTo>
                  <a:cubicBezTo>
                    <a:pt x="19940" y="10638"/>
                    <a:pt x="19970" y="10486"/>
                    <a:pt x="20001" y="10365"/>
                  </a:cubicBezTo>
                  <a:cubicBezTo>
                    <a:pt x="20001" y="10213"/>
                    <a:pt x="20061" y="10091"/>
                    <a:pt x="20061" y="9970"/>
                  </a:cubicBezTo>
                  <a:lnTo>
                    <a:pt x="20061" y="9635"/>
                  </a:lnTo>
                  <a:lnTo>
                    <a:pt x="20061" y="9210"/>
                  </a:lnTo>
                  <a:cubicBezTo>
                    <a:pt x="20061" y="9149"/>
                    <a:pt x="20061" y="9088"/>
                    <a:pt x="20061" y="9058"/>
                  </a:cubicBezTo>
                  <a:cubicBezTo>
                    <a:pt x="20031" y="9088"/>
                    <a:pt x="20031" y="9149"/>
                    <a:pt x="20031" y="9179"/>
                  </a:cubicBezTo>
                  <a:cubicBezTo>
                    <a:pt x="20031" y="9301"/>
                    <a:pt x="20001" y="9453"/>
                    <a:pt x="20001" y="9635"/>
                  </a:cubicBezTo>
                  <a:cubicBezTo>
                    <a:pt x="19970" y="9727"/>
                    <a:pt x="20001" y="9848"/>
                    <a:pt x="19970" y="9970"/>
                  </a:cubicBezTo>
                  <a:cubicBezTo>
                    <a:pt x="19970" y="10091"/>
                    <a:pt x="19940" y="10213"/>
                    <a:pt x="19909" y="10335"/>
                  </a:cubicBezTo>
                  <a:cubicBezTo>
                    <a:pt x="19879" y="10486"/>
                    <a:pt x="19849" y="10638"/>
                    <a:pt x="19818" y="10790"/>
                  </a:cubicBezTo>
                  <a:cubicBezTo>
                    <a:pt x="19788" y="10942"/>
                    <a:pt x="19727" y="11125"/>
                    <a:pt x="19697" y="11307"/>
                  </a:cubicBezTo>
                  <a:cubicBezTo>
                    <a:pt x="19119" y="13313"/>
                    <a:pt x="17812" y="15076"/>
                    <a:pt x="16049" y="16201"/>
                  </a:cubicBezTo>
                  <a:cubicBezTo>
                    <a:pt x="14864" y="17022"/>
                    <a:pt x="13526" y="17538"/>
                    <a:pt x="12128" y="17781"/>
                  </a:cubicBezTo>
                  <a:cubicBezTo>
                    <a:pt x="11733" y="17842"/>
                    <a:pt x="11338" y="17873"/>
                    <a:pt x="10943" y="17903"/>
                  </a:cubicBezTo>
                  <a:lnTo>
                    <a:pt x="10365" y="17903"/>
                  </a:lnTo>
                  <a:lnTo>
                    <a:pt x="9727" y="17873"/>
                  </a:lnTo>
                  <a:lnTo>
                    <a:pt x="9423" y="17873"/>
                  </a:lnTo>
                  <a:lnTo>
                    <a:pt x="9119" y="17842"/>
                  </a:lnTo>
                  <a:lnTo>
                    <a:pt x="8511" y="17751"/>
                  </a:lnTo>
                  <a:lnTo>
                    <a:pt x="7873" y="17599"/>
                  </a:lnTo>
                  <a:lnTo>
                    <a:pt x="7569" y="17508"/>
                  </a:lnTo>
                  <a:lnTo>
                    <a:pt x="7265" y="17417"/>
                  </a:lnTo>
                  <a:cubicBezTo>
                    <a:pt x="5502" y="16870"/>
                    <a:pt x="3982" y="15806"/>
                    <a:pt x="2827" y="14408"/>
                  </a:cubicBezTo>
                  <a:cubicBezTo>
                    <a:pt x="213" y="11307"/>
                    <a:pt x="213" y="6778"/>
                    <a:pt x="2827" y="3678"/>
                  </a:cubicBezTo>
                  <a:cubicBezTo>
                    <a:pt x="3982" y="2249"/>
                    <a:pt x="5532" y="1216"/>
                    <a:pt x="7265" y="669"/>
                  </a:cubicBezTo>
                  <a:lnTo>
                    <a:pt x="7569" y="547"/>
                  </a:lnTo>
                  <a:lnTo>
                    <a:pt x="7873" y="486"/>
                  </a:lnTo>
                  <a:lnTo>
                    <a:pt x="8511" y="334"/>
                  </a:lnTo>
                  <a:lnTo>
                    <a:pt x="9119" y="243"/>
                  </a:lnTo>
                  <a:lnTo>
                    <a:pt x="9453" y="213"/>
                  </a:lnTo>
                  <a:lnTo>
                    <a:pt x="9757" y="213"/>
                  </a:lnTo>
                  <a:lnTo>
                    <a:pt x="10365" y="182"/>
                  </a:lnTo>
                  <a:lnTo>
                    <a:pt x="10973" y="182"/>
                  </a:lnTo>
                  <a:cubicBezTo>
                    <a:pt x="11368" y="213"/>
                    <a:pt x="11733" y="243"/>
                    <a:pt x="12128" y="304"/>
                  </a:cubicBezTo>
                  <a:cubicBezTo>
                    <a:pt x="13557" y="547"/>
                    <a:pt x="14894" y="1094"/>
                    <a:pt x="16080" y="1885"/>
                  </a:cubicBezTo>
                  <a:cubicBezTo>
                    <a:pt x="17478" y="2827"/>
                    <a:pt x="18602" y="4134"/>
                    <a:pt x="19301" y="5654"/>
                  </a:cubicBezTo>
                  <a:cubicBezTo>
                    <a:pt x="19453" y="6018"/>
                    <a:pt x="19605" y="6413"/>
                    <a:pt x="19697" y="6809"/>
                  </a:cubicBezTo>
                  <a:cubicBezTo>
                    <a:pt x="19757" y="6991"/>
                    <a:pt x="19818" y="7143"/>
                    <a:pt x="19849" y="7295"/>
                  </a:cubicBezTo>
                  <a:cubicBezTo>
                    <a:pt x="19879" y="7477"/>
                    <a:pt x="19909" y="7629"/>
                    <a:pt x="19940" y="7751"/>
                  </a:cubicBezTo>
                  <a:cubicBezTo>
                    <a:pt x="19940" y="7872"/>
                    <a:pt x="19970" y="8024"/>
                    <a:pt x="20001" y="8146"/>
                  </a:cubicBezTo>
                  <a:cubicBezTo>
                    <a:pt x="20031" y="8268"/>
                    <a:pt x="20031" y="8359"/>
                    <a:pt x="20031" y="8450"/>
                  </a:cubicBezTo>
                  <a:cubicBezTo>
                    <a:pt x="20031" y="8359"/>
                    <a:pt x="20031" y="8237"/>
                    <a:pt x="20031" y="8116"/>
                  </a:cubicBezTo>
                  <a:cubicBezTo>
                    <a:pt x="20001" y="8024"/>
                    <a:pt x="19970" y="7872"/>
                    <a:pt x="19970" y="7751"/>
                  </a:cubicBezTo>
                  <a:cubicBezTo>
                    <a:pt x="19940" y="7599"/>
                    <a:pt x="19940" y="7447"/>
                    <a:pt x="19909" y="7295"/>
                  </a:cubicBezTo>
                  <a:cubicBezTo>
                    <a:pt x="19849" y="7113"/>
                    <a:pt x="19818" y="6961"/>
                    <a:pt x="19757" y="6778"/>
                  </a:cubicBezTo>
                  <a:cubicBezTo>
                    <a:pt x="19545" y="5897"/>
                    <a:pt x="19180" y="5076"/>
                    <a:pt x="18663" y="4316"/>
                  </a:cubicBezTo>
                  <a:cubicBezTo>
                    <a:pt x="17994" y="3313"/>
                    <a:pt x="17143" y="2432"/>
                    <a:pt x="16140" y="1763"/>
                  </a:cubicBezTo>
                  <a:cubicBezTo>
                    <a:pt x="14955" y="942"/>
                    <a:pt x="13587" y="395"/>
                    <a:pt x="12158" y="152"/>
                  </a:cubicBezTo>
                  <a:cubicBezTo>
                    <a:pt x="11794" y="91"/>
                    <a:pt x="11368" y="61"/>
                    <a:pt x="10973" y="30"/>
                  </a:cubicBezTo>
                  <a:cubicBezTo>
                    <a:pt x="10791" y="30"/>
                    <a:pt x="10578" y="0"/>
                    <a:pt x="1036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70"/>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5" name="Google Shape;975;p70"/>
            <p:cNvSpPr/>
            <p:nvPr/>
          </p:nvSpPr>
          <p:spPr>
            <a:xfrm>
              <a:off x="2279175" y="3340825"/>
              <a:ext cx="780450" cy="411175"/>
            </a:xfrm>
            <a:custGeom>
              <a:avLst/>
              <a:gdLst/>
              <a:ahLst/>
              <a:cxnLst/>
              <a:rect l="l" t="t" r="r" b="b"/>
              <a:pathLst>
                <a:path w="31218" h="16447" extrusionOk="0">
                  <a:moveTo>
                    <a:pt x="6534" y="0"/>
                  </a:moveTo>
                  <a:cubicBezTo>
                    <a:pt x="4337" y="0"/>
                    <a:pt x="2192" y="871"/>
                    <a:pt x="1065" y="2916"/>
                  </a:cubicBezTo>
                  <a:cubicBezTo>
                    <a:pt x="1" y="4831"/>
                    <a:pt x="214" y="7202"/>
                    <a:pt x="1612" y="8904"/>
                  </a:cubicBezTo>
                  <a:cubicBezTo>
                    <a:pt x="3861" y="11700"/>
                    <a:pt x="7630" y="10728"/>
                    <a:pt x="10457" y="12248"/>
                  </a:cubicBezTo>
                  <a:cubicBezTo>
                    <a:pt x="12767" y="13494"/>
                    <a:pt x="14317" y="16290"/>
                    <a:pt x="16962" y="16442"/>
                  </a:cubicBezTo>
                  <a:cubicBezTo>
                    <a:pt x="17022" y="16445"/>
                    <a:pt x="17082" y="16446"/>
                    <a:pt x="17142" y="16446"/>
                  </a:cubicBezTo>
                  <a:cubicBezTo>
                    <a:pt x="18950" y="16446"/>
                    <a:pt x="20517" y="15153"/>
                    <a:pt x="22311" y="14770"/>
                  </a:cubicBezTo>
                  <a:cubicBezTo>
                    <a:pt x="22709" y="14691"/>
                    <a:pt x="23107" y="14660"/>
                    <a:pt x="23506" y="14660"/>
                  </a:cubicBezTo>
                  <a:cubicBezTo>
                    <a:pt x="24323" y="14660"/>
                    <a:pt x="25141" y="14790"/>
                    <a:pt x="25959" y="14892"/>
                  </a:cubicBezTo>
                  <a:cubicBezTo>
                    <a:pt x="26433" y="14939"/>
                    <a:pt x="26917" y="14978"/>
                    <a:pt x="27398" y="14978"/>
                  </a:cubicBezTo>
                  <a:cubicBezTo>
                    <a:pt x="28148" y="14978"/>
                    <a:pt x="28890" y="14884"/>
                    <a:pt x="29576" y="14588"/>
                  </a:cubicBezTo>
                  <a:cubicBezTo>
                    <a:pt x="30457" y="14193"/>
                    <a:pt x="31096" y="13646"/>
                    <a:pt x="31187" y="12703"/>
                  </a:cubicBezTo>
                  <a:cubicBezTo>
                    <a:pt x="31217" y="12339"/>
                    <a:pt x="31126" y="11944"/>
                    <a:pt x="30974" y="11609"/>
                  </a:cubicBezTo>
                  <a:cubicBezTo>
                    <a:pt x="30822" y="11244"/>
                    <a:pt x="30579" y="10941"/>
                    <a:pt x="30275" y="10697"/>
                  </a:cubicBezTo>
                  <a:cubicBezTo>
                    <a:pt x="29308" y="9939"/>
                    <a:pt x="28138" y="9541"/>
                    <a:pt x="26921" y="9541"/>
                  </a:cubicBezTo>
                  <a:cubicBezTo>
                    <a:pt x="26723" y="9541"/>
                    <a:pt x="26524" y="9551"/>
                    <a:pt x="26324" y="9573"/>
                  </a:cubicBezTo>
                  <a:cubicBezTo>
                    <a:pt x="25956" y="9610"/>
                    <a:pt x="25589" y="9629"/>
                    <a:pt x="25223" y="9629"/>
                  </a:cubicBezTo>
                  <a:cubicBezTo>
                    <a:pt x="22628" y="9629"/>
                    <a:pt x="20119" y="8694"/>
                    <a:pt x="18147" y="6989"/>
                  </a:cubicBezTo>
                  <a:cubicBezTo>
                    <a:pt x="17448" y="6381"/>
                    <a:pt x="16779" y="5743"/>
                    <a:pt x="16080" y="5135"/>
                  </a:cubicBezTo>
                  <a:cubicBezTo>
                    <a:pt x="14104" y="3281"/>
                    <a:pt x="12007" y="1427"/>
                    <a:pt x="9484" y="515"/>
                  </a:cubicBezTo>
                  <a:cubicBezTo>
                    <a:pt x="8551" y="182"/>
                    <a:pt x="7537" y="0"/>
                    <a:pt x="65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70"/>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70"/>
            <p:cNvSpPr/>
            <p:nvPr/>
          </p:nvSpPr>
          <p:spPr>
            <a:xfrm>
              <a:off x="1446350" y="3646125"/>
              <a:ext cx="547900" cy="360325"/>
            </a:xfrm>
            <a:custGeom>
              <a:avLst/>
              <a:gdLst/>
              <a:ahLst/>
              <a:cxnLst/>
              <a:rect l="l" t="t" r="r" b="b"/>
              <a:pathLst>
                <a:path w="21916" h="14413" extrusionOk="0">
                  <a:moveTo>
                    <a:pt x="17442" y="1"/>
                  </a:moveTo>
                  <a:cubicBezTo>
                    <a:pt x="16743" y="1"/>
                    <a:pt x="16031" y="157"/>
                    <a:pt x="15472" y="431"/>
                  </a:cubicBezTo>
                  <a:cubicBezTo>
                    <a:pt x="14104" y="1099"/>
                    <a:pt x="13162" y="2376"/>
                    <a:pt x="12250" y="3561"/>
                  </a:cubicBezTo>
                  <a:cubicBezTo>
                    <a:pt x="11307" y="4777"/>
                    <a:pt x="10274" y="5993"/>
                    <a:pt x="8815" y="6510"/>
                  </a:cubicBezTo>
                  <a:cubicBezTo>
                    <a:pt x="8221" y="6708"/>
                    <a:pt x="7609" y="6767"/>
                    <a:pt x="6988" y="6767"/>
                  </a:cubicBezTo>
                  <a:cubicBezTo>
                    <a:pt x="6046" y="6767"/>
                    <a:pt x="5081" y="6630"/>
                    <a:pt x="4125" y="6630"/>
                  </a:cubicBezTo>
                  <a:cubicBezTo>
                    <a:pt x="4067" y="6630"/>
                    <a:pt x="4009" y="6630"/>
                    <a:pt x="3952" y="6631"/>
                  </a:cubicBezTo>
                  <a:cubicBezTo>
                    <a:pt x="2310" y="6631"/>
                    <a:pt x="395" y="7422"/>
                    <a:pt x="152" y="9033"/>
                  </a:cubicBezTo>
                  <a:cubicBezTo>
                    <a:pt x="0" y="9975"/>
                    <a:pt x="304" y="10917"/>
                    <a:pt x="973" y="11616"/>
                  </a:cubicBezTo>
                  <a:cubicBezTo>
                    <a:pt x="1611" y="12224"/>
                    <a:pt x="2371" y="12741"/>
                    <a:pt x="3222" y="13075"/>
                  </a:cubicBezTo>
                  <a:cubicBezTo>
                    <a:pt x="5380" y="13957"/>
                    <a:pt x="7721" y="14413"/>
                    <a:pt x="10061" y="14413"/>
                  </a:cubicBezTo>
                  <a:cubicBezTo>
                    <a:pt x="13101" y="14352"/>
                    <a:pt x="15958" y="12893"/>
                    <a:pt x="17782" y="10461"/>
                  </a:cubicBezTo>
                  <a:cubicBezTo>
                    <a:pt x="19545" y="8030"/>
                    <a:pt x="21915" y="3805"/>
                    <a:pt x="19849" y="1099"/>
                  </a:cubicBezTo>
                  <a:lnTo>
                    <a:pt x="19879" y="1099"/>
                  </a:lnTo>
                  <a:cubicBezTo>
                    <a:pt x="19430" y="327"/>
                    <a:pt x="18450" y="1"/>
                    <a:pt x="174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70"/>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70"/>
            <p:cNvSpPr/>
            <p:nvPr/>
          </p:nvSpPr>
          <p:spPr>
            <a:xfrm>
              <a:off x="847550" y="3864550"/>
              <a:ext cx="160300" cy="108125"/>
            </a:xfrm>
            <a:custGeom>
              <a:avLst/>
              <a:gdLst/>
              <a:ahLst/>
              <a:cxnLst/>
              <a:rect l="l" t="t" r="r" b="b"/>
              <a:pathLst>
                <a:path w="6412" h="4325" extrusionOk="0">
                  <a:moveTo>
                    <a:pt x="3237" y="0"/>
                  </a:moveTo>
                  <a:cubicBezTo>
                    <a:pt x="2968" y="0"/>
                    <a:pt x="2697" y="37"/>
                    <a:pt x="2432" y="113"/>
                  </a:cubicBezTo>
                  <a:cubicBezTo>
                    <a:pt x="1733" y="356"/>
                    <a:pt x="1125" y="782"/>
                    <a:pt x="639" y="1329"/>
                  </a:cubicBezTo>
                  <a:cubicBezTo>
                    <a:pt x="152" y="1876"/>
                    <a:pt x="0" y="2636"/>
                    <a:pt x="183" y="3335"/>
                  </a:cubicBezTo>
                  <a:cubicBezTo>
                    <a:pt x="386" y="3919"/>
                    <a:pt x="950" y="4291"/>
                    <a:pt x="1556" y="4291"/>
                  </a:cubicBezTo>
                  <a:cubicBezTo>
                    <a:pt x="1675" y="4291"/>
                    <a:pt x="1795" y="4277"/>
                    <a:pt x="1915" y="4247"/>
                  </a:cubicBezTo>
                  <a:cubicBezTo>
                    <a:pt x="2280" y="4125"/>
                    <a:pt x="2554" y="3852"/>
                    <a:pt x="2949" y="3791"/>
                  </a:cubicBezTo>
                  <a:cubicBezTo>
                    <a:pt x="3012" y="3778"/>
                    <a:pt x="3074" y="3773"/>
                    <a:pt x="3136" y="3773"/>
                  </a:cubicBezTo>
                  <a:cubicBezTo>
                    <a:pt x="3665" y="3773"/>
                    <a:pt x="4137" y="4199"/>
                    <a:pt x="4681" y="4308"/>
                  </a:cubicBezTo>
                  <a:cubicBezTo>
                    <a:pt x="4747" y="4319"/>
                    <a:pt x="4812" y="4325"/>
                    <a:pt x="4877" y="4325"/>
                  </a:cubicBezTo>
                  <a:cubicBezTo>
                    <a:pt x="5684" y="4325"/>
                    <a:pt x="6412" y="3482"/>
                    <a:pt x="6383" y="2666"/>
                  </a:cubicBezTo>
                  <a:cubicBezTo>
                    <a:pt x="6383" y="1755"/>
                    <a:pt x="5624" y="1055"/>
                    <a:pt x="4924" y="539"/>
                  </a:cubicBezTo>
                  <a:cubicBezTo>
                    <a:pt x="4422" y="183"/>
                    <a:pt x="3833" y="0"/>
                    <a:pt x="32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70"/>
            <p:cNvSpPr/>
            <p:nvPr/>
          </p:nvSpPr>
          <p:spPr>
            <a:xfrm>
              <a:off x="4295950" y="2225800"/>
              <a:ext cx="829825" cy="450450"/>
            </a:xfrm>
            <a:custGeom>
              <a:avLst/>
              <a:gdLst/>
              <a:ahLst/>
              <a:cxnLst/>
              <a:rect l="l" t="t" r="r" b="b"/>
              <a:pathLst>
                <a:path w="33193" h="18018" extrusionOk="0">
                  <a:moveTo>
                    <a:pt x="6888" y="1"/>
                  </a:moveTo>
                  <a:cubicBezTo>
                    <a:pt x="4444" y="1"/>
                    <a:pt x="1998" y="778"/>
                    <a:pt x="91" y="2319"/>
                  </a:cubicBezTo>
                  <a:cubicBezTo>
                    <a:pt x="0" y="4416"/>
                    <a:pt x="1793" y="6027"/>
                    <a:pt x="3496" y="7213"/>
                  </a:cubicBezTo>
                  <a:cubicBezTo>
                    <a:pt x="5198" y="8368"/>
                    <a:pt x="9939" y="10039"/>
                    <a:pt x="10578" y="12015"/>
                  </a:cubicBezTo>
                  <a:cubicBezTo>
                    <a:pt x="11034" y="13504"/>
                    <a:pt x="7842" y="14751"/>
                    <a:pt x="8632" y="16088"/>
                  </a:cubicBezTo>
                  <a:cubicBezTo>
                    <a:pt x="9159" y="16926"/>
                    <a:pt x="10434" y="17177"/>
                    <a:pt x="11675" y="17177"/>
                  </a:cubicBezTo>
                  <a:cubicBezTo>
                    <a:pt x="12369" y="17177"/>
                    <a:pt x="13052" y="17098"/>
                    <a:pt x="13587" y="17000"/>
                  </a:cubicBezTo>
                  <a:cubicBezTo>
                    <a:pt x="15632" y="16651"/>
                    <a:pt x="17068" y="16517"/>
                    <a:pt x="18094" y="16517"/>
                  </a:cubicBezTo>
                  <a:cubicBezTo>
                    <a:pt x="21526" y="16517"/>
                    <a:pt x="20380" y="18018"/>
                    <a:pt x="22135" y="18018"/>
                  </a:cubicBezTo>
                  <a:cubicBezTo>
                    <a:pt x="22235" y="18018"/>
                    <a:pt x="22343" y="18013"/>
                    <a:pt x="22462" y="18003"/>
                  </a:cubicBezTo>
                  <a:cubicBezTo>
                    <a:pt x="22462" y="18003"/>
                    <a:pt x="28481" y="16483"/>
                    <a:pt x="33192" y="15693"/>
                  </a:cubicBezTo>
                  <a:lnTo>
                    <a:pt x="30396" y="3656"/>
                  </a:lnTo>
                  <a:cubicBezTo>
                    <a:pt x="30299" y="3651"/>
                    <a:pt x="30203" y="3649"/>
                    <a:pt x="30109" y="3649"/>
                  </a:cubicBezTo>
                  <a:cubicBezTo>
                    <a:pt x="27198" y="3649"/>
                    <a:pt x="25691" y="5859"/>
                    <a:pt x="24013" y="6301"/>
                  </a:cubicBezTo>
                  <a:cubicBezTo>
                    <a:pt x="23158" y="6541"/>
                    <a:pt x="22265" y="6684"/>
                    <a:pt x="21380" y="6684"/>
                  </a:cubicBezTo>
                  <a:cubicBezTo>
                    <a:pt x="20472" y="6684"/>
                    <a:pt x="19570" y="6533"/>
                    <a:pt x="18724" y="6179"/>
                  </a:cubicBezTo>
                  <a:cubicBezTo>
                    <a:pt x="16535" y="5298"/>
                    <a:pt x="15076" y="3322"/>
                    <a:pt x="13161" y="1954"/>
                  </a:cubicBezTo>
                  <a:cubicBezTo>
                    <a:pt x="11348" y="648"/>
                    <a:pt x="9119" y="1"/>
                    <a:pt x="6888"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70"/>
            <p:cNvSpPr/>
            <p:nvPr/>
          </p:nvSpPr>
          <p:spPr>
            <a:xfrm>
              <a:off x="5761775" y="3438025"/>
              <a:ext cx="217350" cy="244725"/>
            </a:xfrm>
            <a:custGeom>
              <a:avLst/>
              <a:gdLst/>
              <a:ahLst/>
              <a:cxnLst/>
              <a:rect l="l" t="t" r="r" b="b"/>
              <a:pathLst>
                <a:path w="8694" h="9789" extrusionOk="0">
                  <a:moveTo>
                    <a:pt x="6444" y="1"/>
                  </a:moveTo>
                  <a:lnTo>
                    <a:pt x="0" y="2797"/>
                  </a:lnTo>
                  <a:lnTo>
                    <a:pt x="3040" y="9788"/>
                  </a:lnTo>
                  <a:lnTo>
                    <a:pt x="3314" y="9788"/>
                  </a:lnTo>
                  <a:lnTo>
                    <a:pt x="8694" y="8785"/>
                  </a:lnTo>
                  <a:lnTo>
                    <a:pt x="6444" y="1"/>
                  </a:ln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70"/>
            <p:cNvSpPr/>
            <p:nvPr/>
          </p:nvSpPr>
          <p:spPr>
            <a:xfrm>
              <a:off x="5831675" y="3629525"/>
              <a:ext cx="377700" cy="286500"/>
            </a:xfrm>
            <a:custGeom>
              <a:avLst/>
              <a:gdLst/>
              <a:ahLst/>
              <a:cxnLst/>
              <a:rect l="l" t="t" r="r" b="b"/>
              <a:pathLst>
                <a:path w="15108" h="11460" extrusionOk="0">
                  <a:moveTo>
                    <a:pt x="5898" y="0"/>
                  </a:moveTo>
                  <a:lnTo>
                    <a:pt x="1" y="2007"/>
                  </a:lnTo>
                  <a:lnTo>
                    <a:pt x="3344" y="11460"/>
                  </a:lnTo>
                  <a:lnTo>
                    <a:pt x="15107" y="7356"/>
                  </a:lnTo>
                  <a:cubicBezTo>
                    <a:pt x="14652" y="6262"/>
                    <a:pt x="7782" y="6110"/>
                    <a:pt x="7782" y="6110"/>
                  </a:cubicBezTo>
                  <a:lnTo>
                    <a:pt x="5898" y="0"/>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70"/>
            <p:cNvSpPr/>
            <p:nvPr/>
          </p:nvSpPr>
          <p:spPr>
            <a:xfrm>
              <a:off x="5923625" y="3799650"/>
              <a:ext cx="26625" cy="23700"/>
            </a:xfrm>
            <a:custGeom>
              <a:avLst/>
              <a:gdLst/>
              <a:ahLst/>
              <a:cxnLst/>
              <a:rect l="l" t="t" r="r" b="b"/>
              <a:pathLst>
                <a:path w="1065" h="948" extrusionOk="0">
                  <a:moveTo>
                    <a:pt x="542" y="0"/>
                  </a:moveTo>
                  <a:cubicBezTo>
                    <a:pt x="437" y="0"/>
                    <a:pt x="332" y="32"/>
                    <a:pt x="244" y="95"/>
                  </a:cubicBezTo>
                  <a:lnTo>
                    <a:pt x="274" y="65"/>
                  </a:lnTo>
                  <a:lnTo>
                    <a:pt x="274" y="65"/>
                  </a:lnTo>
                  <a:cubicBezTo>
                    <a:pt x="61" y="217"/>
                    <a:pt x="1" y="521"/>
                    <a:pt x="122" y="734"/>
                  </a:cubicBezTo>
                  <a:cubicBezTo>
                    <a:pt x="222" y="873"/>
                    <a:pt x="387" y="947"/>
                    <a:pt x="550" y="947"/>
                  </a:cubicBezTo>
                  <a:cubicBezTo>
                    <a:pt x="634" y="947"/>
                    <a:pt x="718" y="927"/>
                    <a:pt x="791" y="885"/>
                  </a:cubicBezTo>
                  <a:cubicBezTo>
                    <a:pt x="1004" y="734"/>
                    <a:pt x="1065" y="430"/>
                    <a:pt x="943" y="186"/>
                  </a:cubicBezTo>
                  <a:cubicBezTo>
                    <a:pt x="837" y="62"/>
                    <a:pt x="689" y="0"/>
                    <a:pt x="5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70"/>
            <p:cNvSpPr/>
            <p:nvPr/>
          </p:nvSpPr>
          <p:spPr>
            <a:xfrm>
              <a:off x="5907675" y="3802775"/>
              <a:ext cx="301700" cy="113250"/>
            </a:xfrm>
            <a:custGeom>
              <a:avLst/>
              <a:gdLst/>
              <a:ahLst/>
              <a:cxnLst/>
              <a:rect l="l" t="t" r="r" b="b"/>
              <a:pathLst>
                <a:path w="12068" h="4530" extrusionOk="0">
                  <a:moveTo>
                    <a:pt x="11399" y="1"/>
                  </a:moveTo>
                  <a:lnTo>
                    <a:pt x="0" y="3557"/>
                  </a:lnTo>
                  <a:lnTo>
                    <a:pt x="304" y="4530"/>
                  </a:lnTo>
                  <a:lnTo>
                    <a:pt x="12067" y="457"/>
                  </a:lnTo>
                  <a:cubicBezTo>
                    <a:pt x="12007" y="61"/>
                    <a:pt x="11399" y="1"/>
                    <a:pt x="113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70"/>
            <p:cNvSpPr/>
            <p:nvPr/>
          </p:nvSpPr>
          <p:spPr>
            <a:xfrm>
              <a:off x="6007225" y="3779050"/>
              <a:ext cx="22825" cy="26800"/>
            </a:xfrm>
            <a:custGeom>
              <a:avLst/>
              <a:gdLst/>
              <a:ahLst/>
              <a:cxnLst/>
              <a:rect l="l" t="t" r="r" b="b"/>
              <a:pathLst>
                <a:path w="913" h="1072" extrusionOk="0">
                  <a:moveTo>
                    <a:pt x="889" y="0"/>
                  </a:moveTo>
                  <a:cubicBezTo>
                    <a:pt x="806" y="0"/>
                    <a:pt x="507" y="83"/>
                    <a:pt x="274" y="342"/>
                  </a:cubicBezTo>
                  <a:cubicBezTo>
                    <a:pt x="0" y="676"/>
                    <a:pt x="31" y="1041"/>
                    <a:pt x="91" y="1071"/>
                  </a:cubicBezTo>
                  <a:cubicBezTo>
                    <a:pt x="152" y="1071"/>
                    <a:pt x="213" y="767"/>
                    <a:pt x="426" y="494"/>
                  </a:cubicBezTo>
                  <a:cubicBezTo>
                    <a:pt x="638" y="190"/>
                    <a:pt x="912" y="68"/>
                    <a:pt x="912" y="7"/>
                  </a:cubicBezTo>
                  <a:cubicBezTo>
                    <a:pt x="912" y="3"/>
                    <a:pt x="904" y="0"/>
                    <a:pt x="889"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70"/>
            <p:cNvSpPr/>
            <p:nvPr/>
          </p:nvSpPr>
          <p:spPr>
            <a:xfrm>
              <a:off x="6049775" y="3781175"/>
              <a:ext cx="16750" cy="29225"/>
            </a:xfrm>
            <a:custGeom>
              <a:avLst/>
              <a:gdLst/>
              <a:ahLst/>
              <a:cxnLst/>
              <a:rect l="l" t="t" r="r" b="b"/>
              <a:pathLst>
                <a:path w="670" h="1169" extrusionOk="0">
                  <a:moveTo>
                    <a:pt x="608" y="0"/>
                  </a:moveTo>
                  <a:cubicBezTo>
                    <a:pt x="516" y="0"/>
                    <a:pt x="252" y="157"/>
                    <a:pt x="122" y="469"/>
                  </a:cubicBezTo>
                  <a:cubicBezTo>
                    <a:pt x="0" y="865"/>
                    <a:pt x="152" y="1169"/>
                    <a:pt x="183" y="1169"/>
                  </a:cubicBezTo>
                  <a:cubicBezTo>
                    <a:pt x="244" y="1138"/>
                    <a:pt x="213" y="865"/>
                    <a:pt x="335" y="561"/>
                  </a:cubicBezTo>
                  <a:cubicBezTo>
                    <a:pt x="456" y="257"/>
                    <a:pt x="669" y="74"/>
                    <a:pt x="639" y="14"/>
                  </a:cubicBezTo>
                  <a:cubicBezTo>
                    <a:pt x="634" y="5"/>
                    <a:pt x="624" y="0"/>
                    <a:pt x="60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70"/>
            <p:cNvSpPr/>
            <p:nvPr/>
          </p:nvSpPr>
          <p:spPr>
            <a:xfrm>
              <a:off x="6090075" y="3783700"/>
              <a:ext cx="9125" cy="29050"/>
            </a:xfrm>
            <a:custGeom>
              <a:avLst/>
              <a:gdLst/>
              <a:ahLst/>
              <a:cxnLst/>
              <a:rect l="l" t="t" r="r" b="b"/>
              <a:pathLst>
                <a:path w="365" h="1162" extrusionOk="0">
                  <a:moveTo>
                    <a:pt x="325" y="1"/>
                  </a:moveTo>
                  <a:cubicBezTo>
                    <a:pt x="273" y="1"/>
                    <a:pt x="58" y="209"/>
                    <a:pt x="30" y="551"/>
                  </a:cubicBezTo>
                  <a:cubicBezTo>
                    <a:pt x="1" y="897"/>
                    <a:pt x="164" y="1161"/>
                    <a:pt x="206" y="1161"/>
                  </a:cubicBezTo>
                  <a:cubicBezTo>
                    <a:pt x="209" y="1161"/>
                    <a:pt x="211" y="1160"/>
                    <a:pt x="212" y="1159"/>
                  </a:cubicBezTo>
                  <a:cubicBezTo>
                    <a:pt x="273" y="1128"/>
                    <a:pt x="212" y="885"/>
                    <a:pt x="242" y="581"/>
                  </a:cubicBezTo>
                  <a:cubicBezTo>
                    <a:pt x="273" y="277"/>
                    <a:pt x="364" y="34"/>
                    <a:pt x="334" y="4"/>
                  </a:cubicBezTo>
                  <a:cubicBezTo>
                    <a:pt x="332" y="2"/>
                    <a:pt x="329" y="1"/>
                    <a:pt x="32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70"/>
            <p:cNvSpPr/>
            <p:nvPr/>
          </p:nvSpPr>
          <p:spPr>
            <a:xfrm>
              <a:off x="5984425" y="3743700"/>
              <a:ext cx="31175" cy="14350"/>
            </a:xfrm>
            <a:custGeom>
              <a:avLst/>
              <a:gdLst/>
              <a:ahLst/>
              <a:cxnLst/>
              <a:rect l="l" t="t" r="r" b="b"/>
              <a:pathLst>
                <a:path w="1247" h="574" extrusionOk="0">
                  <a:moveTo>
                    <a:pt x="955" y="1"/>
                  </a:moveTo>
                  <a:cubicBezTo>
                    <a:pt x="838" y="1"/>
                    <a:pt x="695" y="22"/>
                    <a:pt x="547" y="84"/>
                  </a:cubicBezTo>
                  <a:cubicBezTo>
                    <a:pt x="183" y="236"/>
                    <a:pt x="0" y="540"/>
                    <a:pt x="61" y="570"/>
                  </a:cubicBezTo>
                  <a:cubicBezTo>
                    <a:pt x="63" y="573"/>
                    <a:pt x="67" y="574"/>
                    <a:pt x="71" y="574"/>
                  </a:cubicBezTo>
                  <a:cubicBezTo>
                    <a:pt x="124" y="574"/>
                    <a:pt x="329" y="409"/>
                    <a:pt x="639" y="297"/>
                  </a:cubicBezTo>
                  <a:cubicBezTo>
                    <a:pt x="943" y="145"/>
                    <a:pt x="1247" y="145"/>
                    <a:pt x="1247" y="84"/>
                  </a:cubicBezTo>
                  <a:cubicBezTo>
                    <a:pt x="1247" y="48"/>
                    <a:pt x="1128" y="1"/>
                    <a:pt x="9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70"/>
            <p:cNvSpPr/>
            <p:nvPr/>
          </p:nvSpPr>
          <p:spPr>
            <a:xfrm>
              <a:off x="5954025" y="3702650"/>
              <a:ext cx="51700" cy="18075"/>
            </a:xfrm>
            <a:custGeom>
              <a:avLst/>
              <a:gdLst/>
              <a:ahLst/>
              <a:cxnLst/>
              <a:rect l="l" t="t" r="r" b="b"/>
              <a:pathLst>
                <a:path w="2068" h="723" extrusionOk="0">
                  <a:moveTo>
                    <a:pt x="852" y="206"/>
                  </a:moveTo>
                  <a:cubicBezTo>
                    <a:pt x="1064" y="206"/>
                    <a:pt x="1277" y="267"/>
                    <a:pt x="1490" y="328"/>
                  </a:cubicBezTo>
                  <a:cubicBezTo>
                    <a:pt x="1651" y="386"/>
                    <a:pt x="1784" y="445"/>
                    <a:pt x="1882" y="487"/>
                  </a:cubicBezTo>
                  <a:lnTo>
                    <a:pt x="1882" y="487"/>
                  </a:lnTo>
                  <a:cubicBezTo>
                    <a:pt x="1733" y="497"/>
                    <a:pt x="1589" y="519"/>
                    <a:pt x="1459" y="541"/>
                  </a:cubicBezTo>
                  <a:cubicBezTo>
                    <a:pt x="1247" y="541"/>
                    <a:pt x="1034" y="541"/>
                    <a:pt x="821" y="510"/>
                  </a:cubicBezTo>
                  <a:cubicBezTo>
                    <a:pt x="669" y="480"/>
                    <a:pt x="548" y="480"/>
                    <a:pt x="426" y="449"/>
                  </a:cubicBezTo>
                  <a:cubicBezTo>
                    <a:pt x="365" y="419"/>
                    <a:pt x="304" y="419"/>
                    <a:pt x="274" y="389"/>
                  </a:cubicBezTo>
                  <a:cubicBezTo>
                    <a:pt x="213" y="358"/>
                    <a:pt x="213" y="389"/>
                    <a:pt x="213" y="328"/>
                  </a:cubicBezTo>
                  <a:cubicBezTo>
                    <a:pt x="244" y="267"/>
                    <a:pt x="335" y="206"/>
                    <a:pt x="487" y="206"/>
                  </a:cubicBezTo>
                  <a:close/>
                  <a:moveTo>
                    <a:pt x="669" y="1"/>
                  </a:moveTo>
                  <a:cubicBezTo>
                    <a:pt x="601" y="1"/>
                    <a:pt x="532" y="9"/>
                    <a:pt x="456" y="24"/>
                  </a:cubicBezTo>
                  <a:cubicBezTo>
                    <a:pt x="396" y="24"/>
                    <a:pt x="304" y="24"/>
                    <a:pt x="244" y="54"/>
                  </a:cubicBezTo>
                  <a:cubicBezTo>
                    <a:pt x="122" y="85"/>
                    <a:pt x="61" y="176"/>
                    <a:pt x="31" y="297"/>
                  </a:cubicBezTo>
                  <a:cubicBezTo>
                    <a:pt x="0" y="389"/>
                    <a:pt x="61" y="510"/>
                    <a:pt x="152" y="571"/>
                  </a:cubicBezTo>
                  <a:cubicBezTo>
                    <a:pt x="213" y="632"/>
                    <a:pt x="304" y="632"/>
                    <a:pt x="396" y="662"/>
                  </a:cubicBezTo>
                  <a:cubicBezTo>
                    <a:pt x="517" y="692"/>
                    <a:pt x="639" y="692"/>
                    <a:pt x="791" y="723"/>
                  </a:cubicBezTo>
                  <a:cubicBezTo>
                    <a:pt x="1004" y="723"/>
                    <a:pt x="1247" y="723"/>
                    <a:pt x="1459" y="692"/>
                  </a:cubicBezTo>
                  <a:cubicBezTo>
                    <a:pt x="1642" y="692"/>
                    <a:pt x="1825" y="625"/>
                    <a:pt x="1988" y="529"/>
                  </a:cubicBezTo>
                  <a:lnTo>
                    <a:pt x="1988" y="529"/>
                  </a:lnTo>
                  <a:cubicBezTo>
                    <a:pt x="2016" y="540"/>
                    <a:pt x="2038" y="545"/>
                    <a:pt x="2052" y="545"/>
                  </a:cubicBezTo>
                  <a:cubicBezTo>
                    <a:pt x="2059" y="545"/>
                    <a:pt x="2064" y="544"/>
                    <a:pt x="2067" y="541"/>
                  </a:cubicBezTo>
                  <a:cubicBezTo>
                    <a:pt x="2067" y="541"/>
                    <a:pt x="2056" y="527"/>
                    <a:pt x="2032" y="503"/>
                  </a:cubicBezTo>
                  <a:lnTo>
                    <a:pt x="2032" y="503"/>
                  </a:lnTo>
                  <a:cubicBezTo>
                    <a:pt x="2044" y="495"/>
                    <a:pt x="2056" y="488"/>
                    <a:pt x="2067" y="480"/>
                  </a:cubicBezTo>
                  <a:cubicBezTo>
                    <a:pt x="2048" y="480"/>
                    <a:pt x="2028" y="480"/>
                    <a:pt x="2008" y="480"/>
                  </a:cubicBezTo>
                  <a:lnTo>
                    <a:pt x="2008" y="480"/>
                  </a:lnTo>
                  <a:cubicBezTo>
                    <a:pt x="1934" y="412"/>
                    <a:pt x="1787" y="294"/>
                    <a:pt x="1551" y="176"/>
                  </a:cubicBezTo>
                  <a:cubicBezTo>
                    <a:pt x="1338" y="85"/>
                    <a:pt x="1095" y="24"/>
                    <a:pt x="882" y="24"/>
                  </a:cubicBezTo>
                  <a:cubicBezTo>
                    <a:pt x="806" y="9"/>
                    <a:pt x="738" y="1"/>
                    <a:pt x="66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70"/>
            <p:cNvSpPr/>
            <p:nvPr/>
          </p:nvSpPr>
          <p:spPr>
            <a:xfrm>
              <a:off x="5992025" y="3666475"/>
              <a:ext cx="22825" cy="51225"/>
            </a:xfrm>
            <a:custGeom>
              <a:avLst/>
              <a:gdLst/>
              <a:ahLst/>
              <a:cxnLst/>
              <a:rect l="l" t="t" r="r" b="b"/>
              <a:pathLst>
                <a:path w="913" h="2049" extrusionOk="0">
                  <a:moveTo>
                    <a:pt x="377" y="0"/>
                  </a:moveTo>
                  <a:cubicBezTo>
                    <a:pt x="352" y="0"/>
                    <a:pt x="327" y="4"/>
                    <a:pt x="304" y="12"/>
                  </a:cubicBezTo>
                  <a:cubicBezTo>
                    <a:pt x="122" y="103"/>
                    <a:pt x="31" y="255"/>
                    <a:pt x="31" y="437"/>
                  </a:cubicBezTo>
                  <a:cubicBezTo>
                    <a:pt x="0" y="589"/>
                    <a:pt x="0" y="711"/>
                    <a:pt x="0" y="863"/>
                  </a:cubicBezTo>
                  <a:cubicBezTo>
                    <a:pt x="0" y="1076"/>
                    <a:pt x="61" y="1319"/>
                    <a:pt x="152" y="1532"/>
                  </a:cubicBezTo>
                  <a:cubicBezTo>
                    <a:pt x="274" y="1896"/>
                    <a:pt x="487" y="2048"/>
                    <a:pt x="487" y="2048"/>
                  </a:cubicBezTo>
                  <a:cubicBezTo>
                    <a:pt x="517" y="2018"/>
                    <a:pt x="395" y="1836"/>
                    <a:pt x="274" y="1471"/>
                  </a:cubicBezTo>
                  <a:cubicBezTo>
                    <a:pt x="213" y="1288"/>
                    <a:pt x="183" y="1076"/>
                    <a:pt x="183" y="863"/>
                  </a:cubicBezTo>
                  <a:cubicBezTo>
                    <a:pt x="183" y="711"/>
                    <a:pt x="213" y="589"/>
                    <a:pt x="243" y="468"/>
                  </a:cubicBezTo>
                  <a:cubicBezTo>
                    <a:pt x="243" y="377"/>
                    <a:pt x="274" y="255"/>
                    <a:pt x="365" y="194"/>
                  </a:cubicBezTo>
                  <a:cubicBezTo>
                    <a:pt x="373" y="190"/>
                    <a:pt x="381" y="188"/>
                    <a:pt x="389" y="188"/>
                  </a:cubicBezTo>
                  <a:cubicBezTo>
                    <a:pt x="442" y="188"/>
                    <a:pt x="495" y="271"/>
                    <a:pt x="547" y="377"/>
                  </a:cubicBezTo>
                  <a:cubicBezTo>
                    <a:pt x="608" y="498"/>
                    <a:pt x="669" y="589"/>
                    <a:pt x="699" y="711"/>
                  </a:cubicBezTo>
                  <a:cubicBezTo>
                    <a:pt x="730" y="924"/>
                    <a:pt x="730" y="1136"/>
                    <a:pt x="699" y="1319"/>
                  </a:cubicBezTo>
                  <a:cubicBezTo>
                    <a:pt x="639" y="1532"/>
                    <a:pt x="547" y="1714"/>
                    <a:pt x="487" y="1896"/>
                  </a:cubicBezTo>
                  <a:cubicBezTo>
                    <a:pt x="487" y="1896"/>
                    <a:pt x="699" y="1744"/>
                    <a:pt x="821" y="1380"/>
                  </a:cubicBezTo>
                  <a:cubicBezTo>
                    <a:pt x="912" y="1136"/>
                    <a:pt x="912" y="893"/>
                    <a:pt x="882" y="680"/>
                  </a:cubicBezTo>
                  <a:cubicBezTo>
                    <a:pt x="851" y="559"/>
                    <a:pt x="791" y="407"/>
                    <a:pt x="730" y="285"/>
                  </a:cubicBezTo>
                  <a:cubicBezTo>
                    <a:pt x="699" y="225"/>
                    <a:pt x="639" y="164"/>
                    <a:pt x="608" y="103"/>
                  </a:cubicBezTo>
                  <a:cubicBezTo>
                    <a:pt x="540" y="35"/>
                    <a:pt x="454" y="0"/>
                    <a:pt x="3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70"/>
            <p:cNvSpPr/>
            <p:nvPr/>
          </p:nvSpPr>
          <p:spPr>
            <a:xfrm>
              <a:off x="4928925" y="2323275"/>
              <a:ext cx="1057050" cy="1329825"/>
            </a:xfrm>
            <a:custGeom>
              <a:avLst/>
              <a:gdLst/>
              <a:ahLst/>
              <a:cxnLst/>
              <a:rect l="l" t="t" r="r" b="b"/>
              <a:pathLst>
                <a:path w="42282" h="53193" extrusionOk="0">
                  <a:moveTo>
                    <a:pt x="5563" y="0"/>
                  </a:moveTo>
                  <a:cubicBezTo>
                    <a:pt x="5563" y="0"/>
                    <a:pt x="1" y="11034"/>
                    <a:pt x="3739" y="13618"/>
                  </a:cubicBezTo>
                  <a:cubicBezTo>
                    <a:pt x="7478" y="16201"/>
                    <a:pt x="24986" y="29332"/>
                    <a:pt x="24986" y="29332"/>
                  </a:cubicBezTo>
                  <a:lnTo>
                    <a:pt x="33922" y="53193"/>
                  </a:lnTo>
                  <a:lnTo>
                    <a:pt x="42281" y="49758"/>
                  </a:lnTo>
                  <a:lnTo>
                    <a:pt x="35320" y="21855"/>
                  </a:lnTo>
                  <a:lnTo>
                    <a:pt x="17721" y="6080"/>
                  </a:lnTo>
                  <a:lnTo>
                    <a:pt x="5563"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70"/>
            <p:cNvSpPr/>
            <p:nvPr/>
          </p:nvSpPr>
          <p:spPr>
            <a:xfrm>
              <a:off x="5565725" y="2947900"/>
              <a:ext cx="40300" cy="98050"/>
            </a:xfrm>
            <a:custGeom>
              <a:avLst/>
              <a:gdLst/>
              <a:ahLst/>
              <a:cxnLst/>
              <a:rect l="l" t="t" r="r" b="b"/>
              <a:pathLst>
                <a:path w="1612" h="3922" extrusionOk="0">
                  <a:moveTo>
                    <a:pt x="1581" y="1"/>
                  </a:moveTo>
                  <a:lnTo>
                    <a:pt x="1581" y="1"/>
                  </a:lnTo>
                  <a:cubicBezTo>
                    <a:pt x="578" y="1064"/>
                    <a:pt x="31" y="2463"/>
                    <a:pt x="0" y="3922"/>
                  </a:cubicBezTo>
                  <a:cubicBezTo>
                    <a:pt x="61" y="3922"/>
                    <a:pt x="183" y="2979"/>
                    <a:pt x="608" y="1885"/>
                  </a:cubicBezTo>
                  <a:cubicBezTo>
                    <a:pt x="1034" y="791"/>
                    <a:pt x="1611" y="31"/>
                    <a:pt x="158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70"/>
            <p:cNvSpPr/>
            <p:nvPr/>
          </p:nvSpPr>
          <p:spPr>
            <a:xfrm>
              <a:off x="5556600" y="2941825"/>
              <a:ext cx="15225" cy="104125"/>
            </a:xfrm>
            <a:custGeom>
              <a:avLst/>
              <a:gdLst/>
              <a:ahLst/>
              <a:cxnLst/>
              <a:rect l="l" t="t" r="r" b="b"/>
              <a:pathLst>
                <a:path w="609" h="4165" extrusionOk="0">
                  <a:moveTo>
                    <a:pt x="548" y="0"/>
                  </a:moveTo>
                  <a:cubicBezTo>
                    <a:pt x="274" y="639"/>
                    <a:pt x="92" y="1338"/>
                    <a:pt x="92" y="2067"/>
                  </a:cubicBezTo>
                  <a:cubicBezTo>
                    <a:pt x="1" y="2766"/>
                    <a:pt x="31" y="3466"/>
                    <a:pt x="213" y="4165"/>
                  </a:cubicBezTo>
                  <a:cubicBezTo>
                    <a:pt x="274" y="4134"/>
                    <a:pt x="183" y="3222"/>
                    <a:pt x="274" y="2067"/>
                  </a:cubicBezTo>
                  <a:cubicBezTo>
                    <a:pt x="365" y="912"/>
                    <a:pt x="608" y="0"/>
                    <a:pt x="548"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70"/>
            <p:cNvSpPr/>
            <p:nvPr/>
          </p:nvSpPr>
          <p:spPr>
            <a:xfrm>
              <a:off x="5020875" y="2460825"/>
              <a:ext cx="777400" cy="1183150"/>
            </a:xfrm>
            <a:custGeom>
              <a:avLst/>
              <a:gdLst/>
              <a:ahLst/>
              <a:cxnLst/>
              <a:rect l="l" t="t" r="r" b="b"/>
              <a:pathLst>
                <a:path w="31096" h="47326" extrusionOk="0">
                  <a:moveTo>
                    <a:pt x="912" y="0"/>
                  </a:moveTo>
                  <a:lnTo>
                    <a:pt x="912" y="0"/>
                  </a:lnTo>
                  <a:cubicBezTo>
                    <a:pt x="882" y="61"/>
                    <a:pt x="852" y="91"/>
                    <a:pt x="852" y="152"/>
                  </a:cubicBezTo>
                  <a:cubicBezTo>
                    <a:pt x="821" y="243"/>
                    <a:pt x="760" y="365"/>
                    <a:pt x="669" y="547"/>
                  </a:cubicBezTo>
                  <a:cubicBezTo>
                    <a:pt x="456" y="1094"/>
                    <a:pt x="305" y="1672"/>
                    <a:pt x="183" y="2219"/>
                  </a:cubicBezTo>
                  <a:cubicBezTo>
                    <a:pt x="1" y="3131"/>
                    <a:pt x="31" y="4073"/>
                    <a:pt x="213" y="4985"/>
                  </a:cubicBezTo>
                  <a:cubicBezTo>
                    <a:pt x="365" y="5532"/>
                    <a:pt x="578" y="6079"/>
                    <a:pt x="882" y="6565"/>
                  </a:cubicBezTo>
                  <a:cubicBezTo>
                    <a:pt x="1247" y="7113"/>
                    <a:pt x="1642" y="7599"/>
                    <a:pt x="2128" y="8055"/>
                  </a:cubicBezTo>
                  <a:cubicBezTo>
                    <a:pt x="3192" y="9088"/>
                    <a:pt x="4347" y="10000"/>
                    <a:pt x="5563" y="10821"/>
                  </a:cubicBezTo>
                  <a:cubicBezTo>
                    <a:pt x="6870" y="11702"/>
                    <a:pt x="8299" y="12614"/>
                    <a:pt x="9758" y="13648"/>
                  </a:cubicBezTo>
                  <a:cubicBezTo>
                    <a:pt x="11186" y="14681"/>
                    <a:pt x="12676" y="15806"/>
                    <a:pt x="14226" y="16991"/>
                  </a:cubicBezTo>
                  <a:lnTo>
                    <a:pt x="16597" y="18754"/>
                  </a:lnTo>
                  <a:cubicBezTo>
                    <a:pt x="17387" y="19362"/>
                    <a:pt x="18177" y="20000"/>
                    <a:pt x="18967" y="20669"/>
                  </a:cubicBezTo>
                  <a:cubicBezTo>
                    <a:pt x="19961" y="21512"/>
                    <a:pt x="20955" y="22326"/>
                    <a:pt x="21890" y="23109"/>
                  </a:cubicBezTo>
                  <a:lnTo>
                    <a:pt x="21890" y="23109"/>
                  </a:lnTo>
                  <a:cubicBezTo>
                    <a:pt x="22709" y="24747"/>
                    <a:pt x="23498" y="26325"/>
                    <a:pt x="24135" y="27934"/>
                  </a:cubicBezTo>
                  <a:cubicBezTo>
                    <a:pt x="24439" y="28724"/>
                    <a:pt x="24682" y="29514"/>
                    <a:pt x="24925" y="30304"/>
                  </a:cubicBezTo>
                  <a:cubicBezTo>
                    <a:pt x="25168" y="31095"/>
                    <a:pt x="25411" y="31855"/>
                    <a:pt x="25655" y="32584"/>
                  </a:cubicBezTo>
                  <a:cubicBezTo>
                    <a:pt x="26658" y="35532"/>
                    <a:pt x="27630" y="38146"/>
                    <a:pt x="28421" y="40335"/>
                  </a:cubicBezTo>
                  <a:cubicBezTo>
                    <a:pt x="29211" y="42523"/>
                    <a:pt x="29880" y="44256"/>
                    <a:pt x="30335" y="45472"/>
                  </a:cubicBezTo>
                  <a:cubicBezTo>
                    <a:pt x="30579" y="46049"/>
                    <a:pt x="30761" y="46536"/>
                    <a:pt x="30883" y="46840"/>
                  </a:cubicBezTo>
                  <a:cubicBezTo>
                    <a:pt x="30943" y="46992"/>
                    <a:pt x="31004" y="47113"/>
                    <a:pt x="31035" y="47204"/>
                  </a:cubicBezTo>
                  <a:lnTo>
                    <a:pt x="30913" y="46809"/>
                  </a:lnTo>
                  <a:cubicBezTo>
                    <a:pt x="30761" y="46475"/>
                    <a:pt x="30609" y="46019"/>
                    <a:pt x="30396" y="45411"/>
                  </a:cubicBezTo>
                  <a:lnTo>
                    <a:pt x="28512" y="40274"/>
                  </a:lnTo>
                  <a:cubicBezTo>
                    <a:pt x="27721" y="38086"/>
                    <a:pt x="26779" y="35472"/>
                    <a:pt x="25807" y="32523"/>
                  </a:cubicBezTo>
                  <a:cubicBezTo>
                    <a:pt x="25563" y="31763"/>
                    <a:pt x="25320" y="31004"/>
                    <a:pt x="25077" y="30244"/>
                  </a:cubicBezTo>
                  <a:cubicBezTo>
                    <a:pt x="24834" y="29423"/>
                    <a:pt x="24591" y="28633"/>
                    <a:pt x="24287" y="27842"/>
                  </a:cubicBezTo>
                  <a:cubicBezTo>
                    <a:pt x="23648" y="26231"/>
                    <a:pt x="22889" y="24651"/>
                    <a:pt x="22037" y="23009"/>
                  </a:cubicBezTo>
                  <a:lnTo>
                    <a:pt x="22037" y="22979"/>
                  </a:lnTo>
                  <a:cubicBezTo>
                    <a:pt x="21095" y="22189"/>
                    <a:pt x="20123" y="21338"/>
                    <a:pt x="19089" y="20517"/>
                  </a:cubicBezTo>
                  <a:cubicBezTo>
                    <a:pt x="18299" y="19879"/>
                    <a:pt x="17508" y="19210"/>
                    <a:pt x="16718" y="18602"/>
                  </a:cubicBezTo>
                  <a:lnTo>
                    <a:pt x="14347" y="16839"/>
                  </a:lnTo>
                  <a:cubicBezTo>
                    <a:pt x="12797" y="15654"/>
                    <a:pt x="11308" y="14529"/>
                    <a:pt x="9849" y="13496"/>
                  </a:cubicBezTo>
                  <a:cubicBezTo>
                    <a:pt x="8420" y="12462"/>
                    <a:pt x="6961" y="11581"/>
                    <a:pt x="5654" y="10699"/>
                  </a:cubicBezTo>
                  <a:cubicBezTo>
                    <a:pt x="4438" y="9879"/>
                    <a:pt x="3283" y="8967"/>
                    <a:pt x="2219" y="7964"/>
                  </a:cubicBezTo>
                  <a:cubicBezTo>
                    <a:pt x="1764" y="7508"/>
                    <a:pt x="1338" y="7021"/>
                    <a:pt x="1004" y="6505"/>
                  </a:cubicBezTo>
                  <a:cubicBezTo>
                    <a:pt x="700" y="6018"/>
                    <a:pt x="487" y="5502"/>
                    <a:pt x="335" y="4954"/>
                  </a:cubicBezTo>
                  <a:cubicBezTo>
                    <a:pt x="122" y="4073"/>
                    <a:pt x="92" y="3131"/>
                    <a:pt x="274" y="2249"/>
                  </a:cubicBezTo>
                  <a:cubicBezTo>
                    <a:pt x="365" y="1672"/>
                    <a:pt x="517" y="1125"/>
                    <a:pt x="730" y="578"/>
                  </a:cubicBezTo>
                  <a:cubicBezTo>
                    <a:pt x="791" y="395"/>
                    <a:pt x="821" y="243"/>
                    <a:pt x="882" y="152"/>
                  </a:cubicBezTo>
                  <a:cubicBezTo>
                    <a:pt x="912" y="61"/>
                    <a:pt x="912" y="0"/>
                    <a:pt x="912" y="0"/>
                  </a:cubicBezTo>
                  <a:close/>
                  <a:moveTo>
                    <a:pt x="31035" y="47205"/>
                  </a:moveTo>
                  <a:lnTo>
                    <a:pt x="31035" y="47205"/>
                  </a:lnTo>
                  <a:cubicBezTo>
                    <a:pt x="31035" y="47235"/>
                    <a:pt x="31065" y="47296"/>
                    <a:pt x="31095" y="47326"/>
                  </a:cubicBezTo>
                  <a:cubicBezTo>
                    <a:pt x="31065" y="47265"/>
                    <a:pt x="31035" y="47235"/>
                    <a:pt x="31035" y="47205"/>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70"/>
            <p:cNvSpPr/>
            <p:nvPr/>
          </p:nvSpPr>
          <p:spPr>
            <a:xfrm>
              <a:off x="5240475" y="2411425"/>
              <a:ext cx="407325" cy="141350"/>
            </a:xfrm>
            <a:custGeom>
              <a:avLst/>
              <a:gdLst/>
              <a:ahLst/>
              <a:cxnLst/>
              <a:rect l="l" t="t" r="r" b="b"/>
              <a:pathLst>
                <a:path w="16293" h="5654" extrusionOk="0">
                  <a:moveTo>
                    <a:pt x="1" y="0"/>
                  </a:moveTo>
                  <a:lnTo>
                    <a:pt x="8724" y="5654"/>
                  </a:lnTo>
                  <a:lnTo>
                    <a:pt x="16293" y="2918"/>
                  </a:lnTo>
                  <a:lnTo>
                    <a:pt x="10761" y="1520"/>
                  </a:lnTo>
                  <a:lnTo>
                    <a:pt x="1" y="0"/>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70"/>
            <p:cNvSpPr/>
            <p:nvPr/>
          </p:nvSpPr>
          <p:spPr>
            <a:xfrm>
              <a:off x="4716150" y="2391625"/>
              <a:ext cx="194575" cy="82125"/>
            </a:xfrm>
            <a:custGeom>
              <a:avLst/>
              <a:gdLst/>
              <a:ahLst/>
              <a:cxnLst/>
              <a:rect l="l" t="t" r="r" b="b"/>
              <a:pathLst>
                <a:path w="7783" h="3285" extrusionOk="0">
                  <a:moveTo>
                    <a:pt x="7777" y="0"/>
                  </a:moveTo>
                  <a:cubicBezTo>
                    <a:pt x="7721" y="0"/>
                    <a:pt x="7361" y="325"/>
                    <a:pt x="6779" y="762"/>
                  </a:cubicBezTo>
                  <a:cubicBezTo>
                    <a:pt x="5958" y="1370"/>
                    <a:pt x="5077" y="1887"/>
                    <a:pt x="4135" y="2282"/>
                  </a:cubicBezTo>
                  <a:cubicBezTo>
                    <a:pt x="3223" y="2646"/>
                    <a:pt x="2220" y="2920"/>
                    <a:pt x="1247" y="3072"/>
                  </a:cubicBezTo>
                  <a:cubicBezTo>
                    <a:pt x="457" y="3194"/>
                    <a:pt x="1" y="3224"/>
                    <a:pt x="1" y="3254"/>
                  </a:cubicBezTo>
                  <a:cubicBezTo>
                    <a:pt x="92" y="3285"/>
                    <a:pt x="214" y="3285"/>
                    <a:pt x="335" y="3285"/>
                  </a:cubicBezTo>
                  <a:cubicBezTo>
                    <a:pt x="639" y="3285"/>
                    <a:pt x="943" y="3254"/>
                    <a:pt x="1247" y="3224"/>
                  </a:cubicBezTo>
                  <a:cubicBezTo>
                    <a:pt x="3314" y="2981"/>
                    <a:pt x="5229" y="2190"/>
                    <a:pt x="6840" y="883"/>
                  </a:cubicBezTo>
                  <a:cubicBezTo>
                    <a:pt x="7083" y="701"/>
                    <a:pt x="7326" y="488"/>
                    <a:pt x="7539" y="276"/>
                  </a:cubicBezTo>
                  <a:cubicBezTo>
                    <a:pt x="7630" y="184"/>
                    <a:pt x="7691" y="93"/>
                    <a:pt x="7782" y="2"/>
                  </a:cubicBezTo>
                  <a:cubicBezTo>
                    <a:pt x="7781" y="1"/>
                    <a:pt x="7779" y="0"/>
                    <a:pt x="777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70"/>
            <p:cNvSpPr/>
            <p:nvPr/>
          </p:nvSpPr>
          <p:spPr>
            <a:xfrm>
              <a:off x="5052025" y="1573250"/>
              <a:ext cx="905075" cy="883025"/>
            </a:xfrm>
            <a:custGeom>
              <a:avLst/>
              <a:gdLst/>
              <a:ahLst/>
              <a:cxnLst/>
              <a:rect l="l" t="t" r="r" b="b"/>
              <a:pathLst>
                <a:path w="36203" h="35321" extrusionOk="0">
                  <a:moveTo>
                    <a:pt x="17965" y="1"/>
                  </a:moveTo>
                  <a:lnTo>
                    <a:pt x="15503" y="62"/>
                  </a:lnTo>
                  <a:cubicBezTo>
                    <a:pt x="13405" y="123"/>
                    <a:pt x="11338" y="335"/>
                    <a:pt x="9302" y="700"/>
                  </a:cubicBezTo>
                  <a:cubicBezTo>
                    <a:pt x="8025" y="943"/>
                    <a:pt x="6840" y="1582"/>
                    <a:pt x="5958" y="2493"/>
                  </a:cubicBezTo>
                  <a:cubicBezTo>
                    <a:pt x="5138" y="3405"/>
                    <a:pt x="4530" y="4500"/>
                    <a:pt x="4226" y="5685"/>
                  </a:cubicBezTo>
                  <a:lnTo>
                    <a:pt x="2068" y="16962"/>
                  </a:lnTo>
                  <a:lnTo>
                    <a:pt x="1" y="32585"/>
                  </a:lnTo>
                  <a:cubicBezTo>
                    <a:pt x="1" y="32585"/>
                    <a:pt x="881" y="32527"/>
                    <a:pt x="2234" y="32527"/>
                  </a:cubicBezTo>
                  <a:cubicBezTo>
                    <a:pt x="4669" y="32527"/>
                    <a:pt x="8638" y="32715"/>
                    <a:pt x="11764" y="33770"/>
                  </a:cubicBezTo>
                  <a:cubicBezTo>
                    <a:pt x="16286" y="35268"/>
                    <a:pt x="19205" y="35321"/>
                    <a:pt x="19592" y="35321"/>
                  </a:cubicBezTo>
                  <a:cubicBezTo>
                    <a:pt x="19622" y="35321"/>
                    <a:pt x="19636" y="35321"/>
                    <a:pt x="19636" y="35321"/>
                  </a:cubicBezTo>
                  <a:lnTo>
                    <a:pt x="18603" y="25594"/>
                  </a:lnTo>
                  <a:lnTo>
                    <a:pt x="22250" y="17630"/>
                  </a:lnTo>
                  <a:lnTo>
                    <a:pt x="23861" y="26962"/>
                  </a:lnTo>
                  <a:lnTo>
                    <a:pt x="31308" y="34652"/>
                  </a:lnTo>
                  <a:lnTo>
                    <a:pt x="36202" y="33558"/>
                  </a:lnTo>
                  <a:lnTo>
                    <a:pt x="31156" y="25108"/>
                  </a:lnTo>
                  <a:lnTo>
                    <a:pt x="27630" y="7873"/>
                  </a:lnTo>
                  <a:cubicBezTo>
                    <a:pt x="27357" y="6445"/>
                    <a:pt x="26567" y="5138"/>
                    <a:pt x="25442" y="4226"/>
                  </a:cubicBezTo>
                  <a:lnTo>
                    <a:pt x="25290" y="4104"/>
                  </a:lnTo>
                  <a:lnTo>
                    <a:pt x="17965" y="1"/>
                  </a:ln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70"/>
            <p:cNvSpPr/>
            <p:nvPr/>
          </p:nvSpPr>
          <p:spPr>
            <a:xfrm>
              <a:off x="5550525" y="1833900"/>
              <a:ext cx="135275" cy="310075"/>
            </a:xfrm>
            <a:custGeom>
              <a:avLst/>
              <a:gdLst/>
              <a:ahLst/>
              <a:cxnLst/>
              <a:rect l="l" t="t" r="r" b="b"/>
              <a:pathLst>
                <a:path w="5411" h="12403" extrusionOk="0">
                  <a:moveTo>
                    <a:pt x="5411" y="1"/>
                  </a:moveTo>
                  <a:cubicBezTo>
                    <a:pt x="5320" y="153"/>
                    <a:pt x="5259" y="305"/>
                    <a:pt x="5168" y="487"/>
                  </a:cubicBezTo>
                  <a:lnTo>
                    <a:pt x="4560" y="1794"/>
                  </a:lnTo>
                  <a:cubicBezTo>
                    <a:pt x="4043" y="2919"/>
                    <a:pt x="3374" y="4438"/>
                    <a:pt x="2614" y="6171"/>
                  </a:cubicBezTo>
                  <a:cubicBezTo>
                    <a:pt x="1855" y="7873"/>
                    <a:pt x="1186" y="9423"/>
                    <a:pt x="699" y="10548"/>
                  </a:cubicBezTo>
                  <a:cubicBezTo>
                    <a:pt x="487" y="11125"/>
                    <a:pt x="304" y="11581"/>
                    <a:pt x="152" y="11885"/>
                  </a:cubicBezTo>
                  <a:cubicBezTo>
                    <a:pt x="92" y="12068"/>
                    <a:pt x="31" y="12220"/>
                    <a:pt x="0" y="12402"/>
                  </a:cubicBezTo>
                  <a:cubicBezTo>
                    <a:pt x="92" y="12250"/>
                    <a:pt x="183" y="12098"/>
                    <a:pt x="244" y="11916"/>
                  </a:cubicBezTo>
                  <a:cubicBezTo>
                    <a:pt x="396" y="11581"/>
                    <a:pt x="608" y="11125"/>
                    <a:pt x="851" y="10609"/>
                  </a:cubicBezTo>
                  <a:lnTo>
                    <a:pt x="2797" y="6232"/>
                  </a:lnTo>
                  <a:cubicBezTo>
                    <a:pt x="3557" y="4530"/>
                    <a:pt x="4195" y="2979"/>
                    <a:pt x="4681" y="1855"/>
                  </a:cubicBezTo>
                  <a:lnTo>
                    <a:pt x="5228" y="517"/>
                  </a:lnTo>
                  <a:cubicBezTo>
                    <a:pt x="5320" y="335"/>
                    <a:pt x="5380" y="183"/>
                    <a:pt x="541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70"/>
            <p:cNvSpPr/>
            <p:nvPr/>
          </p:nvSpPr>
          <p:spPr>
            <a:xfrm>
              <a:off x="5151575" y="1615825"/>
              <a:ext cx="660375" cy="894400"/>
            </a:xfrm>
            <a:custGeom>
              <a:avLst/>
              <a:gdLst/>
              <a:ahLst/>
              <a:cxnLst/>
              <a:rect l="l" t="t" r="r" b="b"/>
              <a:pathLst>
                <a:path w="26415" h="35776" extrusionOk="0">
                  <a:moveTo>
                    <a:pt x="4737" y="1"/>
                  </a:moveTo>
                  <a:cubicBezTo>
                    <a:pt x="4046" y="1"/>
                    <a:pt x="3374" y="153"/>
                    <a:pt x="2797" y="486"/>
                  </a:cubicBezTo>
                  <a:cubicBezTo>
                    <a:pt x="1156" y="1459"/>
                    <a:pt x="1" y="4195"/>
                    <a:pt x="669" y="6018"/>
                  </a:cubicBezTo>
                  <a:cubicBezTo>
                    <a:pt x="2098" y="10000"/>
                    <a:pt x="4834" y="19089"/>
                    <a:pt x="6171" y="22584"/>
                  </a:cubicBezTo>
                  <a:cubicBezTo>
                    <a:pt x="6596" y="23648"/>
                    <a:pt x="7265" y="24590"/>
                    <a:pt x="8177" y="25289"/>
                  </a:cubicBezTo>
                  <a:lnTo>
                    <a:pt x="22980" y="35776"/>
                  </a:lnTo>
                  <a:lnTo>
                    <a:pt x="26414" y="31338"/>
                  </a:lnTo>
                  <a:lnTo>
                    <a:pt x="15290" y="20608"/>
                  </a:lnTo>
                  <a:lnTo>
                    <a:pt x="9302" y="2888"/>
                  </a:lnTo>
                  <a:cubicBezTo>
                    <a:pt x="8678" y="1150"/>
                    <a:pt x="6634" y="1"/>
                    <a:pt x="4737" y="1"/>
                  </a:cubicBezTo>
                  <a:close/>
                </a:path>
              </a:pathLst>
            </a:custGeom>
            <a:solidFill>
              <a:srgbClr val="407B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70"/>
            <p:cNvSpPr/>
            <p:nvPr/>
          </p:nvSpPr>
          <p:spPr>
            <a:xfrm>
              <a:off x="5191850" y="1706250"/>
              <a:ext cx="623900" cy="807775"/>
            </a:xfrm>
            <a:custGeom>
              <a:avLst/>
              <a:gdLst/>
              <a:ahLst/>
              <a:cxnLst/>
              <a:rect l="l" t="t" r="r" b="b"/>
              <a:pathLst>
                <a:path w="24956" h="32311" extrusionOk="0">
                  <a:moveTo>
                    <a:pt x="7995" y="0"/>
                  </a:moveTo>
                  <a:cubicBezTo>
                    <a:pt x="7995" y="3"/>
                    <a:pt x="8026" y="95"/>
                    <a:pt x="8086" y="335"/>
                  </a:cubicBezTo>
                  <a:lnTo>
                    <a:pt x="8390" y="1246"/>
                  </a:lnTo>
                  <a:lnTo>
                    <a:pt x="9514" y="4712"/>
                  </a:lnTo>
                  <a:cubicBezTo>
                    <a:pt x="10518" y="7690"/>
                    <a:pt x="11946" y="11915"/>
                    <a:pt x="13648" y="17052"/>
                  </a:cubicBezTo>
                  <a:lnTo>
                    <a:pt x="13648" y="17083"/>
                  </a:lnTo>
                  <a:lnTo>
                    <a:pt x="24676" y="27717"/>
                  </a:lnTo>
                  <a:lnTo>
                    <a:pt x="22281" y="30852"/>
                  </a:lnTo>
                  <a:lnTo>
                    <a:pt x="21381" y="32041"/>
                  </a:lnTo>
                  <a:lnTo>
                    <a:pt x="10062" y="23922"/>
                  </a:lnTo>
                  <a:lnTo>
                    <a:pt x="7508" y="22067"/>
                  </a:lnTo>
                  <a:lnTo>
                    <a:pt x="6900" y="21611"/>
                  </a:lnTo>
                  <a:cubicBezTo>
                    <a:pt x="6688" y="21490"/>
                    <a:pt x="6505" y="21338"/>
                    <a:pt x="6323" y="21186"/>
                  </a:cubicBezTo>
                  <a:cubicBezTo>
                    <a:pt x="5958" y="20852"/>
                    <a:pt x="5654" y="20487"/>
                    <a:pt x="5381" y="20092"/>
                  </a:cubicBezTo>
                  <a:cubicBezTo>
                    <a:pt x="5137" y="19697"/>
                    <a:pt x="4925" y="19271"/>
                    <a:pt x="4773" y="18845"/>
                  </a:cubicBezTo>
                  <a:cubicBezTo>
                    <a:pt x="4621" y="18420"/>
                    <a:pt x="4438" y="17994"/>
                    <a:pt x="4286" y="17569"/>
                  </a:cubicBezTo>
                  <a:cubicBezTo>
                    <a:pt x="3982" y="16748"/>
                    <a:pt x="3678" y="15958"/>
                    <a:pt x="3405" y="15198"/>
                  </a:cubicBezTo>
                  <a:cubicBezTo>
                    <a:pt x="2280" y="12158"/>
                    <a:pt x="1460" y="9696"/>
                    <a:pt x="912" y="7994"/>
                  </a:cubicBezTo>
                  <a:cubicBezTo>
                    <a:pt x="639" y="7143"/>
                    <a:pt x="396" y="6474"/>
                    <a:pt x="244" y="6019"/>
                  </a:cubicBezTo>
                  <a:cubicBezTo>
                    <a:pt x="183" y="5806"/>
                    <a:pt x="122" y="5623"/>
                    <a:pt x="92" y="5502"/>
                  </a:cubicBezTo>
                  <a:cubicBezTo>
                    <a:pt x="32" y="5383"/>
                    <a:pt x="2" y="5322"/>
                    <a:pt x="1" y="5320"/>
                  </a:cubicBezTo>
                  <a:lnTo>
                    <a:pt x="1" y="5320"/>
                  </a:lnTo>
                  <a:cubicBezTo>
                    <a:pt x="31" y="5380"/>
                    <a:pt x="31" y="5441"/>
                    <a:pt x="61" y="5502"/>
                  </a:cubicBezTo>
                  <a:cubicBezTo>
                    <a:pt x="92" y="5654"/>
                    <a:pt x="153" y="5806"/>
                    <a:pt x="213" y="6019"/>
                  </a:cubicBezTo>
                  <a:cubicBezTo>
                    <a:pt x="365" y="6474"/>
                    <a:pt x="548" y="7143"/>
                    <a:pt x="821" y="7994"/>
                  </a:cubicBezTo>
                  <a:cubicBezTo>
                    <a:pt x="1368" y="9727"/>
                    <a:pt x="2189" y="12219"/>
                    <a:pt x="3253" y="15259"/>
                  </a:cubicBezTo>
                  <a:cubicBezTo>
                    <a:pt x="3526" y="16019"/>
                    <a:pt x="3830" y="16809"/>
                    <a:pt x="4134" y="17630"/>
                  </a:cubicBezTo>
                  <a:lnTo>
                    <a:pt x="4651" y="18906"/>
                  </a:lnTo>
                  <a:cubicBezTo>
                    <a:pt x="4803" y="19332"/>
                    <a:pt x="5016" y="19757"/>
                    <a:pt x="5259" y="20152"/>
                  </a:cubicBezTo>
                  <a:cubicBezTo>
                    <a:pt x="5533" y="20578"/>
                    <a:pt x="5837" y="20973"/>
                    <a:pt x="6201" y="21308"/>
                  </a:cubicBezTo>
                  <a:cubicBezTo>
                    <a:pt x="6384" y="21459"/>
                    <a:pt x="6596" y="21642"/>
                    <a:pt x="6779" y="21763"/>
                  </a:cubicBezTo>
                  <a:lnTo>
                    <a:pt x="7417" y="22219"/>
                  </a:lnTo>
                  <a:lnTo>
                    <a:pt x="9940" y="24043"/>
                  </a:lnTo>
                  <a:lnTo>
                    <a:pt x="21338" y="32250"/>
                  </a:lnTo>
                  <a:lnTo>
                    <a:pt x="21399" y="32311"/>
                  </a:lnTo>
                  <a:lnTo>
                    <a:pt x="21460" y="32220"/>
                  </a:lnTo>
                  <a:cubicBezTo>
                    <a:pt x="21764" y="31824"/>
                    <a:pt x="22098" y="31399"/>
                    <a:pt x="22433" y="30973"/>
                  </a:cubicBezTo>
                  <a:lnTo>
                    <a:pt x="24895" y="27782"/>
                  </a:lnTo>
                  <a:lnTo>
                    <a:pt x="24955" y="27691"/>
                  </a:lnTo>
                  <a:lnTo>
                    <a:pt x="24895" y="27630"/>
                  </a:lnTo>
                  <a:lnTo>
                    <a:pt x="13770" y="16931"/>
                  </a:lnTo>
                  <a:lnTo>
                    <a:pt x="13770" y="16961"/>
                  </a:lnTo>
                  <a:lnTo>
                    <a:pt x="9606" y="4651"/>
                  </a:lnTo>
                  <a:cubicBezTo>
                    <a:pt x="9089" y="3161"/>
                    <a:pt x="8694" y="2006"/>
                    <a:pt x="8420" y="1216"/>
                  </a:cubicBezTo>
                  <a:lnTo>
                    <a:pt x="8086" y="304"/>
                  </a:lnTo>
                  <a:cubicBezTo>
                    <a:pt x="8026" y="94"/>
                    <a:pt x="7995" y="3"/>
                    <a:pt x="79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70"/>
            <p:cNvSpPr/>
            <p:nvPr/>
          </p:nvSpPr>
          <p:spPr>
            <a:xfrm>
              <a:off x="5211600" y="1617125"/>
              <a:ext cx="144425" cy="35200"/>
            </a:xfrm>
            <a:custGeom>
              <a:avLst/>
              <a:gdLst/>
              <a:ahLst/>
              <a:cxnLst/>
              <a:rect l="l" t="t" r="r" b="b"/>
              <a:pathLst>
                <a:path w="5777" h="1408" extrusionOk="0">
                  <a:moveTo>
                    <a:pt x="2755" y="1"/>
                  </a:moveTo>
                  <a:cubicBezTo>
                    <a:pt x="2057" y="1"/>
                    <a:pt x="1358" y="177"/>
                    <a:pt x="730" y="526"/>
                  </a:cubicBezTo>
                  <a:cubicBezTo>
                    <a:pt x="457" y="678"/>
                    <a:pt x="214" y="860"/>
                    <a:pt x="1" y="1134"/>
                  </a:cubicBezTo>
                  <a:cubicBezTo>
                    <a:pt x="31" y="1134"/>
                    <a:pt x="305" y="921"/>
                    <a:pt x="791" y="647"/>
                  </a:cubicBezTo>
                  <a:cubicBezTo>
                    <a:pt x="1404" y="348"/>
                    <a:pt x="2060" y="201"/>
                    <a:pt x="2711" y="201"/>
                  </a:cubicBezTo>
                  <a:cubicBezTo>
                    <a:pt x="3514" y="201"/>
                    <a:pt x="4312" y="424"/>
                    <a:pt x="5016" y="860"/>
                  </a:cubicBezTo>
                  <a:cubicBezTo>
                    <a:pt x="5503" y="1164"/>
                    <a:pt x="5746" y="1407"/>
                    <a:pt x="5776" y="1407"/>
                  </a:cubicBezTo>
                  <a:cubicBezTo>
                    <a:pt x="5594" y="1134"/>
                    <a:pt x="5351" y="921"/>
                    <a:pt x="5107" y="738"/>
                  </a:cubicBezTo>
                  <a:cubicBezTo>
                    <a:pt x="4400" y="245"/>
                    <a:pt x="3578" y="1"/>
                    <a:pt x="275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p70"/>
            <p:cNvSpPr/>
            <p:nvPr/>
          </p:nvSpPr>
          <p:spPr>
            <a:xfrm>
              <a:off x="5764800" y="2203400"/>
              <a:ext cx="73750" cy="21275"/>
            </a:xfrm>
            <a:custGeom>
              <a:avLst/>
              <a:gdLst/>
              <a:ahLst/>
              <a:cxnLst/>
              <a:rect l="l" t="t" r="r" b="b"/>
              <a:pathLst>
                <a:path w="2950" h="851" extrusionOk="0">
                  <a:moveTo>
                    <a:pt x="2174" y="1"/>
                  </a:moveTo>
                  <a:cubicBezTo>
                    <a:pt x="1916" y="1"/>
                    <a:pt x="1658" y="39"/>
                    <a:pt x="1399" y="114"/>
                  </a:cubicBezTo>
                  <a:cubicBezTo>
                    <a:pt x="852" y="206"/>
                    <a:pt x="366" y="449"/>
                    <a:pt x="1" y="844"/>
                  </a:cubicBezTo>
                  <a:cubicBezTo>
                    <a:pt x="3" y="848"/>
                    <a:pt x="8" y="850"/>
                    <a:pt x="15" y="850"/>
                  </a:cubicBezTo>
                  <a:cubicBezTo>
                    <a:pt x="114" y="850"/>
                    <a:pt x="667" y="497"/>
                    <a:pt x="1430" y="327"/>
                  </a:cubicBezTo>
                  <a:cubicBezTo>
                    <a:pt x="2250" y="114"/>
                    <a:pt x="2949" y="175"/>
                    <a:pt x="2949" y="114"/>
                  </a:cubicBezTo>
                  <a:cubicBezTo>
                    <a:pt x="2691" y="39"/>
                    <a:pt x="2433" y="1"/>
                    <a:pt x="21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3" name="Google Shape;1003;p70"/>
            <p:cNvSpPr/>
            <p:nvPr/>
          </p:nvSpPr>
          <p:spPr>
            <a:xfrm>
              <a:off x="5126500" y="1893175"/>
              <a:ext cx="90450" cy="25850"/>
            </a:xfrm>
            <a:custGeom>
              <a:avLst/>
              <a:gdLst/>
              <a:ahLst/>
              <a:cxnLst/>
              <a:rect l="l" t="t" r="r" b="b"/>
              <a:pathLst>
                <a:path w="3618" h="1034" extrusionOk="0">
                  <a:moveTo>
                    <a:pt x="3618" y="912"/>
                  </a:moveTo>
                  <a:cubicBezTo>
                    <a:pt x="3605" y="912"/>
                    <a:pt x="3591" y="914"/>
                    <a:pt x="3579" y="916"/>
                  </a:cubicBezTo>
                  <a:lnTo>
                    <a:pt x="3579" y="916"/>
                  </a:lnTo>
                  <a:cubicBezTo>
                    <a:pt x="3592" y="915"/>
                    <a:pt x="3605" y="914"/>
                    <a:pt x="3618" y="912"/>
                  </a:cubicBezTo>
                  <a:close/>
                  <a:moveTo>
                    <a:pt x="1" y="1"/>
                  </a:moveTo>
                  <a:lnTo>
                    <a:pt x="1" y="1"/>
                  </a:lnTo>
                  <a:cubicBezTo>
                    <a:pt x="31" y="31"/>
                    <a:pt x="61" y="61"/>
                    <a:pt x="92" y="92"/>
                  </a:cubicBezTo>
                  <a:cubicBezTo>
                    <a:pt x="548" y="487"/>
                    <a:pt x="1095" y="760"/>
                    <a:pt x="1672" y="912"/>
                  </a:cubicBezTo>
                  <a:cubicBezTo>
                    <a:pt x="1976" y="993"/>
                    <a:pt x="2280" y="1034"/>
                    <a:pt x="2584" y="1034"/>
                  </a:cubicBezTo>
                  <a:cubicBezTo>
                    <a:pt x="2736" y="1034"/>
                    <a:pt x="2888" y="1024"/>
                    <a:pt x="3040" y="1004"/>
                  </a:cubicBezTo>
                  <a:cubicBezTo>
                    <a:pt x="3192" y="1004"/>
                    <a:pt x="3314" y="973"/>
                    <a:pt x="3466" y="943"/>
                  </a:cubicBezTo>
                  <a:cubicBezTo>
                    <a:pt x="3489" y="943"/>
                    <a:pt x="3532" y="924"/>
                    <a:pt x="3579" y="916"/>
                  </a:cubicBezTo>
                  <a:lnTo>
                    <a:pt x="3579" y="916"/>
                  </a:lnTo>
                  <a:cubicBezTo>
                    <a:pt x="3327" y="939"/>
                    <a:pt x="3076" y="952"/>
                    <a:pt x="2824" y="952"/>
                  </a:cubicBezTo>
                  <a:cubicBezTo>
                    <a:pt x="2451" y="952"/>
                    <a:pt x="2077" y="923"/>
                    <a:pt x="1703" y="852"/>
                  </a:cubicBezTo>
                  <a:cubicBezTo>
                    <a:pt x="1095" y="669"/>
                    <a:pt x="517" y="365"/>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70"/>
            <p:cNvSpPr/>
            <p:nvPr/>
          </p:nvSpPr>
          <p:spPr>
            <a:xfrm>
              <a:off x="5110550" y="1975225"/>
              <a:ext cx="135275" cy="25125"/>
            </a:xfrm>
            <a:custGeom>
              <a:avLst/>
              <a:gdLst/>
              <a:ahLst/>
              <a:cxnLst/>
              <a:rect l="l" t="t" r="r" b="b"/>
              <a:pathLst>
                <a:path w="5411" h="1005" extrusionOk="0">
                  <a:moveTo>
                    <a:pt x="2095" y="0"/>
                  </a:moveTo>
                  <a:cubicBezTo>
                    <a:pt x="1672" y="0"/>
                    <a:pt x="1253" y="34"/>
                    <a:pt x="821" y="92"/>
                  </a:cubicBezTo>
                  <a:cubicBezTo>
                    <a:pt x="578" y="123"/>
                    <a:pt x="365" y="153"/>
                    <a:pt x="213" y="184"/>
                  </a:cubicBezTo>
                  <a:cubicBezTo>
                    <a:pt x="152" y="184"/>
                    <a:pt x="91" y="184"/>
                    <a:pt x="0" y="214"/>
                  </a:cubicBezTo>
                  <a:lnTo>
                    <a:pt x="213" y="214"/>
                  </a:lnTo>
                  <a:lnTo>
                    <a:pt x="821" y="153"/>
                  </a:lnTo>
                  <a:cubicBezTo>
                    <a:pt x="1234" y="116"/>
                    <a:pt x="1636" y="90"/>
                    <a:pt x="2040" y="90"/>
                  </a:cubicBezTo>
                  <a:cubicBezTo>
                    <a:pt x="2290" y="90"/>
                    <a:pt x="2541" y="100"/>
                    <a:pt x="2797" y="123"/>
                  </a:cubicBezTo>
                  <a:cubicBezTo>
                    <a:pt x="3465" y="153"/>
                    <a:pt x="4104" y="305"/>
                    <a:pt x="4681" y="609"/>
                  </a:cubicBezTo>
                  <a:cubicBezTo>
                    <a:pt x="4924" y="731"/>
                    <a:pt x="5168" y="852"/>
                    <a:pt x="5411" y="1004"/>
                  </a:cubicBezTo>
                  <a:cubicBezTo>
                    <a:pt x="5350" y="944"/>
                    <a:pt x="5289" y="883"/>
                    <a:pt x="5198" y="852"/>
                  </a:cubicBezTo>
                  <a:cubicBezTo>
                    <a:pt x="5046" y="731"/>
                    <a:pt x="4894" y="609"/>
                    <a:pt x="4712" y="518"/>
                  </a:cubicBezTo>
                  <a:cubicBezTo>
                    <a:pt x="4104" y="244"/>
                    <a:pt x="3465" y="62"/>
                    <a:pt x="2797" y="32"/>
                  </a:cubicBezTo>
                  <a:cubicBezTo>
                    <a:pt x="2560" y="10"/>
                    <a:pt x="2327" y="0"/>
                    <a:pt x="2095"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70"/>
            <p:cNvSpPr/>
            <p:nvPr/>
          </p:nvSpPr>
          <p:spPr>
            <a:xfrm>
              <a:off x="5197925" y="1856700"/>
              <a:ext cx="291075" cy="490150"/>
            </a:xfrm>
            <a:custGeom>
              <a:avLst/>
              <a:gdLst/>
              <a:ahLst/>
              <a:cxnLst/>
              <a:rect l="l" t="t" r="r" b="b"/>
              <a:pathLst>
                <a:path w="11643" h="19606" extrusionOk="0">
                  <a:moveTo>
                    <a:pt x="1" y="1"/>
                  </a:moveTo>
                  <a:cubicBezTo>
                    <a:pt x="1" y="1"/>
                    <a:pt x="366" y="5928"/>
                    <a:pt x="821" y="8694"/>
                  </a:cubicBezTo>
                  <a:cubicBezTo>
                    <a:pt x="1247" y="11429"/>
                    <a:pt x="2128" y="14226"/>
                    <a:pt x="4104" y="16201"/>
                  </a:cubicBezTo>
                  <a:cubicBezTo>
                    <a:pt x="6050" y="18147"/>
                    <a:pt x="8876" y="19059"/>
                    <a:pt x="11642" y="19606"/>
                  </a:cubicBezTo>
                  <a:cubicBezTo>
                    <a:pt x="10730" y="18937"/>
                    <a:pt x="9879" y="18268"/>
                    <a:pt x="9028" y="17539"/>
                  </a:cubicBezTo>
                  <a:cubicBezTo>
                    <a:pt x="7934" y="16627"/>
                    <a:pt x="6323" y="15745"/>
                    <a:pt x="5442" y="14621"/>
                  </a:cubicBezTo>
                  <a:cubicBezTo>
                    <a:pt x="3739" y="12463"/>
                    <a:pt x="3344" y="9727"/>
                    <a:pt x="2493" y="7113"/>
                  </a:cubicBezTo>
                  <a:cubicBezTo>
                    <a:pt x="1673" y="4712"/>
                    <a:pt x="791" y="2402"/>
                    <a:pt x="1"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70"/>
            <p:cNvSpPr/>
            <p:nvPr/>
          </p:nvSpPr>
          <p:spPr>
            <a:xfrm>
              <a:off x="5245800" y="1912375"/>
              <a:ext cx="209750" cy="45725"/>
            </a:xfrm>
            <a:custGeom>
              <a:avLst/>
              <a:gdLst/>
              <a:ahLst/>
              <a:cxnLst/>
              <a:rect l="l" t="t" r="r" b="b"/>
              <a:pathLst>
                <a:path w="8390" h="1829" extrusionOk="0">
                  <a:moveTo>
                    <a:pt x="4442" y="1"/>
                  </a:moveTo>
                  <a:cubicBezTo>
                    <a:pt x="4292" y="1"/>
                    <a:pt x="4138" y="8"/>
                    <a:pt x="3983" y="23"/>
                  </a:cubicBezTo>
                  <a:cubicBezTo>
                    <a:pt x="2949" y="114"/>
                    <a:pt x="1916" y="448"/>
                    <a:pt x="1004" y="1026"/>
                  </a:cubicBezTo>
                  <a:cubicBezTo>
                    <a:pt x="639" y="1239"/>
                    <a:pt x="305" y="1512"/>
                    <a:pt x="1" y="1816"/>
                  </a:cubicBezTo>
                  <a:cubicBezTo>
                    <a:pt x="1" y="1825"/>
                    <a:pt x="3" y="1829"/>
                    <a:pt x="8" y="1829"/>
                  </a:cubicBezTo>
                  <a:cubicBezTo>
                    <a:pt x="18" y="1829"/>
                    <a:pt x="40" y="1807"/>
                    <a:pt x="61" y="1786"/>
                  </a:cubicBezTo>
                  <a:lnTo>
                    <a:pt x="274" y="1603"/>
                  </a:lnTo>
                  <a:cubicBezTo>
                    <a:pt x="517" y="1421"/>
                    <a:pt x="761" y="1239"/>
                    <a:pt x="1034" y="1056"/>
                  </a:cubicBezTo>
                  <a:cubicBezTo>
                    <a:pt x="1946" y="509"/>
                    <a:pt x="2949" y="205"/>
                    <a:pt x="4013" y="114"/>
                  </a:cubicBezTo>
                  <a:cubicBezTo>
                    <a:pt x="4175" y="98"/>
                    <a:pt x="4335" y="91"/>
                    <a:pt x="4492" y="91"/>
                  </a:cubicBezTo>
                  <a:cubicBezTo>
                    <a:pt x="5516" y="91"/>
                    <a:pt x="6432" y="388"/>
                    <a:pt x="7144" y="388"/>
                  </a:cubicBezTo>
                  <a:cubicBezTo>
                    <a:pt x="7448" y="388"/>
                    <a:pt x="7782" y="357"/>
                    <a:pt x="8086" y="236"/>
                  </a:cubicBezTo>
                  <a:cubicBezTo>
                    <a:pt x="8208" y="205"/>
                    <a:pt x="8299" y="144"/>
                    <a:pt x="8390" y="84"/>
                  </a:cubicBezTo>
                  <a:lnTo>
                    <a:pt x="8390" y="84"/>
                  </a:lnTo>
                  <a:cubicBezTo>
                    <a:pt x="8389" y="84"/>
                    <a:pt x="8297" y="145"/>
                    <a:pt x="8056" y="205"/>
                  </a:cubicBezTo>
                  <a:cubicBezTo>
                    <a:pt x="7830" y="280"/>
                    <a:pt x="7564" y="335"/>
                    <a:pt x="7308" y="335"/>
                  </a:cubicBezTo>
                  <a:cubicBezTo>
                    <a:pt x="7252" y="335"/>
                    <a:pt x="7198" y="332"/>
                    <a:pt x="7144" y="327"/>
                  </a:cubicBezTo>
                  <a:cubicBezTo>
                    <a:pt x="6426" y="327"/>
                    <a:pt x="5498" y="1"/>
                    <a:pt x="444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70"/>
            <p:cNvSpPr/>
            <p:nvPr/>
          </p:nvSpPr>
          <p:spPr>
            <a:xfrm>
              <a:off x="5229075" y="1843025"/>
              <a:ext cx="199125" cy="50175"/>
            </a:xfrm>
            <a:custGeom>
              <a:avLst/>
              <a:gdLst/>
              <a:ahLst/>
              <a:cxnLst/>
              <a:rect l="l" t="t" r="r" b="b"/>
              <a:pathLst>
                <a:path w="7965" h="2007" extrusionOk="0">
                  <a:moveTo>
                    <a:pt x="7965" y="0"/>
                  </a:moveTo>
                  <a:cubicBezTo>
                    <a:pt x="7934" y="0"/>
                    <a:pt x="7904" y="31"/>
                    <a:pt x="7873" y="31"/>
                  </a:cubicBezTo>
                  <a:lnTo>
                    <a:pt x="7661" y="152"/>
                  </a:lnTo>
                  <a:cubicBezTo>
                    <a:pt x="7604" y="190"/>
                    <a:pt x="7538" y="231"/>
                    <a:pt x="7464" y="274"/>
                  </a:cubicBezTo>
                  <a:lnTo>
                    <a:pt x="7464" y="274"/>
                  </a:lnTo>
                  <a:cubicBezTo>
                    <a:pt x="7535" y="240"/>
                    <a:pt x="7600" y="209"/>
                    <a:pt x="7661" y="183"/>
                  </a:cubicBezTo>
                  <a:lnTo>
                    <a:pt x="7873" y="92"/>
                  </a:lnTo>
                  <a:cubicBezTo>
                    <a:pt x="7934" y="0"/>
                    <a:pt x="7965" y="0"/>
                    <a:pt x="7965" y="0"/>
                  </a:cubicBezTo>
                  <a:close/>
                  <a:moveTo>
                    <a:pt x="7464" y="274"/>
                  </a:moveTo>
                  <a:lnTo>
                    <a:pt x="7464" y="274"/>
                  </a:lnTo>
                  <a:cubicBezTo>
                    <a:pt x="7285" y="360"/>
                    <a:pt x="7071" y="469"/>
                    <a:pt x="6810" y="578"/>
                  </a:cubicBezTo>
                  <a:cubicBezTo>
                    <a:pt x="5898" y="973"/>
                    <a:pt x="4925" y="1307"/>
                    <a:pt x="3922" y="1551"/>
                  </a:cubicBezTo>
                  <a:cubicBezTo>
                    <a:pt x="2949" y="1794"/>
                    <a:pt x="1946" y="1915"/>
                    <a:pt x="913" y="1976"/>
                  </a:cubicBezTo>
                  <a:cubicBezTo>
                    <a:pt x="548" y="2007"/>
                    <a:pt x="214" y="2007"/>
                    <a:pt x="1" y="2007"/>
                  </a:cubicBezTo>
                  <a:lnTo>
                    <a:pt x="913" y="2007"/>
                  </a:lnTo>
                  <a:cubicBezTo>
                    <a:pt x="2980" y="1946"/>
                    <a:pt x="4986" y="1459"/>
                    <a:pt x="6840" y="578"/>
                  </a:cubicBezTo>
                  <a:cubicBezTo>
                    <a:pt x="7091" y="473"/>
                    <a:pt x="7299" y="369"/>
                    <a:pt x="7464" y="27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70"/>
            <p:cNvSpPr/>
            <p:nvPr/>
          </p:nvSpPr>
          <p:spPr>
            <a:xfrm>
              <a:off x="5424375" y="1789825"/>
              <a:ext cx="214325" cy="130725"/>
            </a:xfrm>
            <a:custGeom>
              <a:avLst/>
              <a:gdLst/>
              <a:ahLst/>
              <a:cxnLst/>
              <a:rect l="l" t="t" r="r" b="b"/>
              <a:pathLst>
                <a:path w="8573" h="5229" extrusionOk="0">
                  <a:moveTo>
                    <a:pt x="92" y="1"/>
                  </a:moveTo>
                  <a:cubicBezTo>
                    <a:pt x="92" y="1"/>
                    <a:pt x="91" y="1"/>
                    <a:pt x="91" y="1"/>
                  </a:cubicBezTo>
                  <a:lnTo>
                    <a:pt x="91" y="1"/>
                  </a:lnTo>
                  <a:cubicBezTo>
                    <a:pt x="93" y="1"/>
                    <a:pt x="94" y="1"/>
                    <a:pt x="95" y="1"/>
                  </a:cubicBezTo>
                  <a:lnTo>
                    <a:pt x="95" y="1"/>
                  </a:lnTo>
                  <a:lnTo>
                    <a:pt x="92" y="1"/>
                  </a:lnTo>
                  <a:close/>
                  <a:moveTo>
                    <a:pt x="1" y="1"/>
                  </a:moveTo>
                  <a:cubicBezTo>
                    <a:pt x="16" y="16"/>
                    <a:pt x="31" y="24"/>
                    <a:pt x="46" y="24"/>
                  </a:cubicBezTo>
                  <a:cubicBezTo>
                    <a:pt x="61" y="24"/>
                    <a:pt x="76" y="16"/>
                    <a:pt x="91" y="1"/>
                  </a:cubicBezTo>
                  <a:lnTo>
                    <a:pt x="91" y="1"/>
                  </a:lnTo>
                  <a:cubicBezTo>
                    <a:pt x="61" y="1"/>
                    <a:pt x="31" y="1"/>
                    <a:pt x="1" y="1"/>
                  </a:cubicBezTo>
                  <a:close/>
                  <a:moveTo>
                    <a:pt x="95" y="1"/>
                  </a:moveTo>
                  <a:lnTo>
                    <a:pt x="396" y="62"/>
                  </a:lnTo>
                  <a:cubicBezTo>
                    <a:pt x="1976" y="213"/>
                    <a:pt x="3496" y="852"/>
                    <a:pt x="4742" y="1824"/>
                  </a:cubicBezTo>
                  <a:cubicBezTo>
                    <a:pt x="5867" y="2736"/>
                    <a:pt x="6536" y="3891"/>
                    <a:pt x="7235" y="4499"/>
                  </a:cubicBezTo>
                  <a:cubicBezTo>
                    <a:pt x="7508" y="4742"/>
                    <a:pt x="7843" y="4955"/>
                    <a:pt x="8177" y="5107"/>
                  </a:cubicBezTo>
                  <a:cubicBezTo>
                    <a:pt x="8268" y="5138"/>
                    <a:pt x="8359" y="5168"/>
                    <a:pt x="8451" y="5198"/>
                  </a:cubicBezTo>
                  <a:lnTo>
                    <a:pt x="8496" y="5210"/>
                  </a:lnTo>
                  <a:lnTo>
                    <a:pt x="8496" y="5210"/>
                  </a:lnTo>
                  <a:cubicBezTo>
                    <a:pt x="8431" y="5192"/>
                    <a:pt x="8329" y="5159"/>
                    <a:pt x="8208" y="5107"/>
                  </a:cubicBezTo>
                  <a:cubicBezTo>
                    <a:pt x="7873" y="4955"/>
                    <a:pt x="7569" y="4742"/>
                    <a:pt x="7296" y="4469"/>
                  </a:cubicBezTo>
                  <a:cubicBezTo>
                    <a:pt x="6901" y="4104"/>
                    <a:pt x="6536" y="3679"/>
                    <a:pt x="6201" y="3253"/>
                  </a:cubicBezTo>
                  <a:cubicBezTo>
                    <a:pt x="5806" y="2706"/>
                    <a:pt x="5320" y="2220"/>
                    <a:pt x="4803" y="1794"/>
                  </a:cubicBezTo>
                  <a:cubicBezTo>
                    <a:pt x="3831" y="1034"/>
                    <a:pt x="2706" y="487"/>
                    <a:pt x="1520" y="183"/>
                  </a:cubicBezTo>
                  <a:cubicBezTo>
                    <a:pt x="1064" y="69"/>
                    <a:pt x="580" y="8"/>
                    <a:pt x="95" y="1"/>
                  </a:cubicBezTo>
                  <a:close/>
                  <a:moveTo>
                    <a:pt x="8496" y="5210"/>
                  </a:moveTo>
                  <a:lnTo>
                    <a:pt x="8496" y="5210"/>
                  </a:lnTo>
                  <a:cubicBezTo>
                    <a:pt x="8544" y="5223"/>
                    <a:pt x="8572" y="5229"/>
                    <a:pt x="8572" y="5229"/>
                  </a:cubicBezTo>
                  <a:lnTo>
                    <a:pt x="8496" y="521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70"/>
            <p:cNvSpPr/>
            <p:nvPr/>
          </p:nvSpPr>
          <p:spPr>
            <a:xfrm>
              <a:off x="5448700" y="1880625"/>
              <a:ext cx="178600" cy="85525"/>
            </a:xfrm>
            <a:custGeom>
              <a:avLst/>
              <a:gdLst/>
              <a:ahLst/>
              <a:cxnLst/>
              <a:rect l="l" t="t" r="r" b="b"/>
              <a:pathLst>
                <a:path w="7144" h="3421" extrusionOk="0">
                  <a:moveTo>
                    <a:pt x="1873" y="1"/>
                  </a:moveTo>
                  <a:cubicBezTo>
                    <a:pt x="1649" y="1"/>
                    <a:pt x="1429" y="16"/>
                    <a:pt x="1216" y="47"/>
                  </a:cubicBezTo>
                  <a:cubicBezTo>
                    <a:pt x="821" y="77"/>
                    <a:pt x="517" y="138"/>
                    <a:pt x="335" y="168"/>
                  </a:cubicBezTo>
                  <a:lnTo>
                    <a:pt x="92" y="229"/>
                  </a:lnTo>
                  <a:cubicBezTo>
                    <a:pt x="61" y="229"/>
                    <a:pt x="31" y="229"/>
                    <a:pt x="0" y="259"/>
                  </a:cubicBezTo>
                  <a:lnTo>
                    <a:pt x="92" y="259"/>
                  </a:lnTo>
                  <a:lnTo>
                    <a:pt x="335" y="229"/>
                  </a:lnTo>
                  <a:cubicBezTo>
                    <a:pt x="547" y="199"/>
                    <a:pt x="851" y="138"/>
                    <a:pt x="1216" y="107"/>
                  </a:cubicBezTo>
                  <a:cubicBezTo>
                    <a:pt x="1405" y="95"/>
                    <a:pt x="1589" y="87"/>
                    <a:pt x="1769" y="87"/>
                  </a:cubicBezTo>
                  <a:cubicBezTo>
                    <a:pt x="2025" y="87"/>
                    <a:pt x="2274" y="102"/>
                    <a:pt x="2523" y="138"/>
                  </a:cubicBezTo>
                  <a:cubicBezTo>
                    <a:pt x="3070" y="199"/>
                    <a:pt x="3587" y="411"/>
                    <a:pt x="3982" y="776"/>
                  </a:cubicBezTo>
                  <a:cubicBezTo>
                    <a:pt x="4408" y="1110"/>
                    <a:pt x="4803" y="1475"/>
                    <a:pt x="5137" y="1901"/>
                  </a:cubicBezTo>
                  <a:cubicBezTo>
                    <a:pt x="5411" y="2235"/>
                    <a:pt x="5745" y="2569"/>
                    <a:pt x="6079" y="2843"/>
                  </a:cubicBezTo>
                  <a:cubicBezTo>
                    <a:pt x="6292" y="3056"/>
                    <a:pt x="6566" y="3208"/>
                    <a:pt x="6839" y="3329"/>
                  </a:cubicBezTo>
                  <a:cubicBezTo>
                    <a:pt x="6931" y="3360"/>
                    <a:pt x="7052" y="3390"/>
                    <a:pt x="7143" y="3420"/>
                  </a:cubicBezTo>
                  <a:cubicBezTo>
                    <a:pt x="7143" y="3420"/>
                    <a:pt x="7052" y="3360"/>
                    <a:pt x="6870" y="3299"/>
                  </a:cubicBezTo>
                  <a:cubicBezTo>
                    <a:pt x="6596" y="3177"/>
                    <a:pt x="6353" y="2995"/>
                    <a:pt x="6110" y="2813"/>
                  </a:cubicBezTo>
                  <a:cubicBezTo>
                    <a:pt x="5776" y="2509"/>
                    <a:pt x="5472" y="2205"/>
                    <a:pt x="5198" y="1870"/>
                  </a:cubicBezTo>
                  <a:cubicBezTo>
                    <a:pt x="4864" y="1414"/>
                    <a:pt x="4469" y="1050"/>
                    <a:pt x="4073" y="685"/>
                  </a:cubicBezTo>
                  <a:cubicBezTo>
                    <a:pt x="3617" y="351"/>
                    <a:pt x="3101" y="107"/>
                    <a:pt x="2554" y="47"/>
                  </a:cubicBezTo>
                  <a:cubicBezTo>
                    <a:pt x="2326" y="16"/>
                    <a:pt x="2098" y="1"/>
                    <a:pt x="187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70"/>
            <p:cNvSpPr/>
            <p:nvPr/>
          </p:nvSpPr>
          <p:spPr>
            <a:xfrm>
              <a:off x="5633350" y="1932400"/>
              <a:ext cx="139850" cy="28500"/>
            </a:xfrm>
            <a:custGeom>
              <a:avLst/>
              <a:gdLst/>
              <a:ahLst/>
              <a:cxnLst/>
              <a:rect l="l" t="t" r="r" b="b"/>
              <a:pathLst>
                <a:path w="5594" h="1140" extrusionOk="0">
                  <a:moveTo>
                    <a:pt x="5307" y="53"/>
                  </a:moveTo>
                  <a:lnTo>
                    <a:pt x="5307" y="53"/>
                  </a:lnTo>
                  <a:cubicBezTo>
                    <a:pt x="5331" y="59"/>
                    <a:pt x="5356" y="66"/>
                    <a:pt x="5381" y="73"/>
                  </a:cubicBezTo>
                  <a:cubicBezTo>
                    <a:pt x="5441" y="73"/>
                    <a:pt x="5502" y="103"/>
                    <a:pt x="5593" y="103"/>
                  </a:cubicBezTo>
                  <a:cubicBezTo>
                    <a:pt x="5501" y="83"/>
                    <a:pt x="5404" y="66"/>
                    <a:pt x="5307" y="53"/>
                  </a:cubicBezTo>
                  <a:close/>
                  <a:moveTo>
                    <a:pt x="0" y="802"/>
                  </a:moveTo>
                  <a:cubicBezTo>
                    <a:pt x="16" y="812"/>
                    <a:pt x="31" y="821"/>
                    <a:pt x="46" y="830"/>
                  </a:cubicBezTo>
                  <a:lnTo>
                    <a:pt x="46" y="830"/>
                  </a:lnTo>
                  <a:cubicBezTo>
                    <a:pt x="31" y="820"/>
                    <a:pt x="16" y="810"/>
                    <a:pt x="0" y="802"/>
                  </a:cubicBezTo>
                  <a:close/>
                  <a:moveTo>
                    <a:pt x="4913" y="0"/>
                  </a:moveTo>
                  <a:cubicBezTo>
                    <a:pt x="4856" y="0"/>
                    <a:pt x="4799" y="4"/>
                    <a:pt x="4742" y="12"/>
                  </a:cubicBezTo>
                  <a:cubicBezTo>
                    <a:pt x="4438" y="12"/>
                    <a:pt x="4134" y="73"/>
                    <a:pt x="3830" y="194"/>
                  </a:cubicBezTo>
                  <a:cubicBezTo>
                    <a:pt x="3496" y="316"/>
                    <a:pt x="3162" y="468"/>
                    <a:pt x="2767" y="620"/>
                  </a:cubicBezTo>
                  <a:cubicBezTo>
                    <a:pt x="2432" y="802"/>
                    <a:pt x="2067" y="924"/>
                    <a:pt x="1703" y="1015"/>
                  </a:cubicBezTo>
                  <a:cubicBezTo>
                    <a:pt x="1480" y="1060"/>
                    <a:pt x="1258" y="1088"/>
                    <a:pt x="1035" y="1088"/>
                  </a:cubicBezTo>
                  <a:cubicBezTo>
                    <a:pt x="954" y="1088"/>
                    <a:pt x="872" y="1084"/>
                    <a:pt x="791" y="1076"/>
                  </a:cubicBezTo>
                  <a:cubicBezTo>
                    <a:pt x="534" y="1047"/>
                    <a:pt x="278" y="966"/>
                    <a:pt x="46" y="830"/>
                  </a:cubicBezTo>
                  <a:lnTo>
                    <a:pt x="46" y="830"/>
                  </a:lnTo>
                  <a:cubicBezTo>
                    <a:pt x="92" y="861"/>
                    <a:pt x="137" y="901"/>
                    <a:pt x="183" y="924"/>
                  </a:cubicBezTo>
                  <a:cubicBezTo>
                    <a:pt x="365" y="1015"/>
                    <a:pt x="578" y="1076"/>
                    <a:pt x="791" y="1106"/>
                  </a:cubicBezTo>
                  <a:cubicBezTo>
                    <a:pt x="907" y="1130"/>
                    <a:pt x="1023" y="1139"/>
                    <a:pt x="1139" y="1139"/>
                  </a:cubicBezTo>
                  <a:cubicBezTo>
                    <a:pt x="1327" y="1139"/>
                    <a:pt x="1515" y="1114"/>
                    <a:pt x="1703" y="1076"/>
                  </a:cubicBezTo>
                  <a:cubicBezTo>
                    <a:pt x="2098" y="985"/>
                    <a:pt x="2432" y="833"/>
                    <a:pt x="2797" y="681"/>
                  </a:cubicBezTo>
                  <a:cubicBezTo>
                    <a:pt x="3162" y="529"/>
                    <a:pt x="3526" y="346"/>
                    <a:pt x="3830" y="225"/>
                  </a:cubicBezTo>
                  <a:cubicBezTo>
                    <a:pt x="4134" y="134"/>
                    <a:pt x="4438" y="73"/>
                    <a:pt x="4742" y="42"/>
                  </a:cubicBezTo>
                  <a:cubicBezTo>
                    <a:pt x="4816" y="34"/>
                    <a:pt x="4891" y="31"/>
                    <a:pt x="4968" y="31"/>
                  </a:cubicBezTo>
                  <a:cubicBezTo>
                    <a:pt x="5080" y="31"/>
                    <a:pt x="5194" y="39"/>
                    <a:pt x="5307" y="53"/>
                  </a:cubicBezTo>
                  <a:lnTo>
                    <a:pt x="5307" y="53"/>
                  </a:lnTo>
                  <a:cubicBezTo>
                    <a:pt x="5176" y="20"/>
                    <a:pt x="5044" y="0"/>
                    <a:pt x="4913"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70"/>
            <p:cNvSpPr/>
            <p:nvPr/>
          </p:nvSpPr>
          <p:spPr>
            <a:xfrm>
              <a:off x="5609800" y="1976000"/>
              <a:ext cx="177825" cy="54175"/>
            </a:xfrm>
            <a:custGeom>
              <a:avLst/>
              <a:gdLst/>
              <a:ahLst/>
              <a:cxnLst/>
              <a:rect l="l" t="t" r="r" b="b"/>
              <a:pathLst>
                <a:path w="7113" h="2167" extrusionOk="0">
                  <a:moveTo>
                    <a:pt x="6079" y="1"/>
                  </a:moveTo>
                  <a:cubicBezTo>
                    <a:pt x="5654" y="1"/>
                    <a:pt x="5259" y="61"/>
                    <a:pt x="4864" y="213"/>
                  </a:cubicBezTo>
                  <a:cubicBezTo>
                    <a:pt x="4377" y="426"/>
                    <a:pt x="3952" y="669"/>
                    <a:pt x="3557" y="973"/>
                  </a:cubicBezTo>
                  <a:cubicBezTo>
                    <a:pt x="3131" y="1277"/>
                    <a:pt x="2705" y="1551"/>
                    <a:pt x="2280" y="1764"/>
                  </a:cubicBezTo>
                  <a:cubicBezTo>
                    <a:pt x="1915" y="1946"/>
                    <a:pt x="1520" y="2068"/>
                    <a:pt x="1094" y="2098"/>
                  </a:cubicBezTo>
                  <a:cubicBezTo>
                    <a:pt x="1035" y="2103"/>
                    <a:pt x="975" y="2105"/>
                    <a:pt x="915" y="2105"/>
                  </a:cubicBezTo>
                  <a:cubicBezTo>
                    <a:pt x="603" y="2105"/>
                    <a:pt x="280" y="2038"/>
                    <a:pt x="0" y="1885"/>
                  </a:cubicBezTo>
                  <a:lnTo>
                    <a:pt x="0" y="1885"/>
                  </a:lnTo>
                  <a:cubicBezTo>
                    <a:pt x="91" y="1946"/>
                    <a:pt x="183" y="2007"/>
                    <a:pt x="274" y="2037"/>
                  </a:cubicBezTo>
                  <a:cubicBezTo>
                    <a:pt x="499" y="2112"/>
                    <a:pt x="724" y="2167"/>
                    <a:pt x="949" y="2167"/>
                  </a:cubicBezTo>
                  <a:cubicBezTo>
                    <a:pt x="998" y="2167"/>
                    <a:pt x="1046" y="2164"/>
                    <a:pt x="1094" y="2159"/>
                  </a:cubicBezTo>
                  <a:cubicBezTo>
                    <a:pt x="1520" y="2128"/>
                    <a:pt x="1915" y="2037"/>
                    <a:pt x="2310" y="1855"/>
                  </a:cubicBezTo>
                  <a:cubicBezTo>
                    <a:pt x="2736" y="1612"/>
                    <a:pt x="3192" y="1338"/>
                    <a:pt x="3587" y="1034"/>
                  </a:cubicBezTo>
                  <a:cubicBezTo>
                    <a:pt x="3982" y="730"/>
                    <a:pt x="4438" y="487"/>
                    <a:pt x="4894" y="274"/>
                  </a:cubicBezTo>
                  <a:cubicBezTo>
                    <a:pt x="5259" y="122"/>
                    <a:pt x="5654" y="61"/>
                    <a:pt x="6079" y="61"/>
                  </a:cubicBezTo>
                  <a:cubicBezTo>
                    <a:pt x="6444" y="92"/>
                    <a:pt x="6809" y="213"/>
                    <a:pt x="7113" y="426"/>
                  </a:cubicBezTo>
                  <a:cubicBezTo>
                    <a:pt x="7052" y="365"/>
                    <a:pt x="6961" y="305"/>
                    <a:pt x="6870" y="244"/>
                  </a:cubicBezTo>
                  <a:cubicBezTo>
                    <a:pt x="6626" y="92"/>
                    <a:pt x="6353" y="31"/>
                    <a:pt x="6079"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70"/>
            <p:cNvSpPr/>
            <p:nvPr/>
          </p:nvSpPr>
          <p:spPr>
            <a:xfrm>
              <a:off x="5608275" y="1897725"/>
              <a:ext cx="47900" cy="242450"/>
            </a:xfrm>
            <a:custGeom>
              <a:avLst/>
              <a:gdLst/>
              <a:ahLst/>
              <a:cxnLst/>
              <a:rect l="l" t="t" r="r" b="b"/>
              <a:pathLst>
                <a:path w="1916" h="9698" extrusionOk="0">
                  <a:moveTo>
                    <a:pt x="1915" y="1"/>
                  </a:moveTo>
                  <a:lnTo>
                    <a:pt x="1915" y="1"/>
                  </a:lnTo>
                  <a:cubicBezTo>
                    <a:pt x="1642" y="1126"/>
                    <a:pt x="943" y="2098"/>
                    <a:pt x="517" y="3162"/>
                  </a:cubicBezTo>
                  <a:cubicBezTo>
                    <a:pt x="304" y="3679"/>
                    <a:pt x="0" y="4621"/>
                    <a:pt x="0" y="4621"/>
                  </a:cubicBezTo>
                  <a:lnTo>
                    <a:pt x="852" y="9606"/>
                  </a:lnTo>
                  <a:lnTo>
                    <a:pt x="882" y="9697"/>
                  </a:lnTo>
                  <a:cubicBezTo>
                    <a:pt x="1642" y="6566"/>
                    <a:pt x="1794" y="3223"/>
                    <a:pt x="1915" y="1"/>
                  </a:cubicBezTo>
                  <a:close/>
                </a:path>
              </a:pathLst>
            </a:custGeom>
            <a:solidFill>
              <a:srgbClr val="203E80">
                <a:alpha val="6470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70"/>
            <p:cNvSpPr/>
            <p:nvPr/>
          </p:nvSpPr>
          <p:spPr>
            <a:xfrm>
              <a:off x="5438050" y="1225225"/>
              <a:ext cx="66900" cy="145925"/>
            </a:xfrm>
            <a:custGeom>
              <a:avLst/>
              <a:gdLst/>
              <a:ahLst/>
              <a:cxnLst/>
              <a:rect l="l" t="t" r="r" b="b"/>
              <a:pathLst>
                <a:path w="2676" h="5837" extrusionOk="0">
                  <a:moveTo>
                    <a:pt x="2676" y="1"/>
                  </a:moveTo>
                  <a:lnTo>
                    <a:pt x="2638" y="172"/>
                  </a:lnTo>
                  <a:lnTo>
                    <a:pt x="2638" y="172"/>
                  </a:lnTo>
                  <a:cubicBezTo>
                    <a:pt x="2654" y="116"/>
                    <a:pt x="2666" y="59"/>
                    <a:pt x="2676" y="1"/>
                  </a:cubicBezTo>
                  <a:close/>
                  <a:moveTo>
                    <a:pt x="2638" y="172"/>
                  </a:moveTo>
                  <a:cubicBezTo>
                    <a:pt x="2497" y="673"/>
                    <a:pt x="2104" y="1083"/>
                    <a:pt x="1612" y="1247"/>
                  </a:cubicBezTo>
                  <a:cubicBezTo>
                    <a:pt x="1308" y="1338"/>
                    <a:pt x="943" y="1338"/>
                    <a:pt x="639" y="1460"/>
                  </a:cubicBezTo>
                  <a:cubicBezTo>
                    <a:pt x="335" y="1551"/>
                    <a:pt x="92" y="1855"/>
                    <a:pt x="122" y="2220"/>
                  </a:cubicBezTo>
                  <a:cubicBezTo>
                    <a:pt x="183" y="2463"/>
                    <a:pt x="396" y="2615"/>
                    <a:pt x="578" y="2767"/>
                  </a:cubicBezTo>
                  <a:cubicBezTo>
                    <a:pt x="761" y="2919"/>
                    <a:pt x="943" y="3192"/>
                    <a:pt x="821" y="3405"/>
                  </a:cubicBezTo>
                  <a:cubicBezTo>
                    <a:pt x="730" y="3618"/>
                    <a:pt x="366" y="3679"/>
                    <a:pt x="183" y="3891"/>
                  </a:cubicBezTo>
                  <a:cubicBezTo>
                    <a:pt x="1" y="4104"/>
                    <a:pt x="31" y="4439"/>
                    <a:pt x="214" y="4651"/>
                  </a:cubicBezTo>
                  <a:cubicBezTo>
                    <a:pt x="426" y="4864"/>
                    <a:pt x="639" y="5046"/>
                    <a:pt x="882" y="5198"/>
                  </a:cubicBezTo>
                  <a:cubicBezTo>
                    <a:pt x="1156" y="5320"/>
                    <a:pt x="1338" y="5563"/>
                    <a:pt x="1399" y="5837"/>
                  </a:cubicBezTo>
                  <a:lnTo>
                    <a:pt x="2638" y="172"/>
                  </a:ln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70"/>
            <p:cNvSpPr/>
            <p:nvPr/>
          </p:nvSpPr>
          <p:spPr>
            <a:xfrm>
              <a:off x="5469225" y="1140325"/>
              <a:ext cx="338175" cy="290100"/>
            </a:xfrm>
            <a:custGeom>
              <a:avLst/>
              <a:gdLst/>
              <a:ahLst/>
              <a:cxnLst/>
              <a:rect l="l" t="t" r="r" b="b"/>
              <a:pathLst>
                <a:path w="13527" h="11604" extrusionOk="0">
                  <a:moveTo>
                    <a:pt x="6136" y="0"/>
                  </a:moveTo>
                  <a:cubicBezTo>
                    <a:pt x="5996" y="0"/>
                    <a:pt x="5866" y="38"/>
                    <a:pt x="5775" y="144"/>
                  </a:cubicBezTo>
                  <a:cubicBezTo>
                    <a:pt x="5623" y="357"/>
                    <a:pt x="5623" y="631"/>
                    <a:pt x="5806" y="813"/>
                  </a:cubicBezTo>
                  <a:cubicBezTo>
                    <a:pt x="5893" y="901"/>
                    <a:pt x="5988" y="974"/>
                    <a:pt x="6089" y="1037"/>
                  </a:cubicBezTo>
                  <a:lnTo>
                    <a:pt x="6089" y="1037"/>
                  </a:lnTo>
                  <a:cubicBezTo>
                    <a:pt x="5430" y="743"/>
                    <a:pt x="4728" y="565"/>
                    <a:pt x="3982" y="540"/>
                  </a:cubicBezTo>
                  <a:cubicBezTo>
                    <a:pt x="3936" y="535"/>
                    <a:pt x="3890" y="532"/>
                    <a:pt x="3843" y="532"/>
                  </a:cubicBezTo>
                  <a:cubicBezTo>
                    <a:pt x="3608" y="532"/>
                    <a:pt x="3359" y="595"/>
                    <a:pt x="3131" y="722"/>
                  </a:cubicBezTo>
                  <a:cubicBezTo>
                    <a:pt x="2857" y="874"/>
                    <a:pt x="2736" y="1178"/>
                    <a:pt x="2796" y="1482"/>
                  </a:cubicBezTo>
                  <a:cubicBezTo>
                    <a:pt x="2824" y="1575"/>
                    <a:pt x="2880" y="1650"/>
                    <a:pt x="2952" y="1706"/>
                  </a:cubicBezTo>
                  <a:lnTo>
                    <a:pt x="2952" y="1706"/>
                  </a:lnTo>
                  <a:cubicBezTo>
                    <a:pt x="2329" y="1733"/>
                    <a:pt x="1728" y="1916"/>
                    <a:pt x="1216" y="2242"/>
                  </a:cubicBezTo>
                  <a:cubicBezTo>
                    <a:pt x="730" y="2576"/>
                    <a:pt x="274" y="3093"/>
                    <a:pt x="395" y="3670"/>
                  </a:cubicBezTo>
                  <a:cubicBezTo>
                    <a:pt x="517" y="3974"/>
                    <a:pt x="669" y="4309"/>
                    <a:pt x="821" y="4582"/>
                  </a:cubicBezTo>
                  <a:cubicBezTo>
                    <a:pt x="1033" y="5190"/>
                    <a:pt x="730" y="5828"/>
                    <a:pt x="517" y="6406"/>
                  </a:cubicBezTo>
                  <a:cubicBezTo>
                    <a:pt x="122" y="7287"/>
                    <a:pt x="0" y="8260"/>
                    <a:pt x="122" y="9233"/>
                  </a:cubicBezTo>
                  <a:cubicBezTo>
                    <a:pt x="243" y="10205"/>
                    <a:pt x="821" y="11087"/>
                    <a:pt x="1641" y="11604"/>
                  </a:cubicBezTo>
                  <a:lnTo>
                    <a:pt x="12675" y="8321"/>
                  </a:lnTo>
                  <a:cubicBezTo>
                    <a:pt x="13526" y="6558"/>
                    <a:pt x="12918" y="4339"/>
                    <a:pt x="11611" y="2880"/>
                  </a:cubicBezTo>
                  <a:cubicBezTo>
                    <a:pt x="10304" y="1421"/>
                    <a:pt x="8420" y="600"/>
                    <a:pt x="6565" y="84"/>
                  </a:cubicBezTo>
                  <a:cubicBezTo>
                    <a:pt x="6429" y="38"/>
                    <a:pt x="6277" y="0"/>
                    <a:pt x="6136"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70"/>
            <p:cNvSpPr/>
            <p:nvPr/>
          </p:nvSpPr>
          <p:spPr>
            <a:xfrm>
              <a:off x="5411450" y="1200550"/>
              <a:ext cx="390625" cy="523400"/>
            </a:xfrm>
            <a:custGeom>
              <a:avLst/>
              <a:gdLst/>
              <a:ahLst/>
              <a:cxnLst/>
              <a:rect l="l" t="t" r="r" b="b"/>
              <a:pathLst>
                <a:path w="15625" h="20936" extrusionOk="0">
                  <a:moveTo>
                    <a:pt x="9519" y="1"/>
                  </a:moveTo>
                  <a:cubicBezTo>
                    <a:pt x="7054" y="1"/>
                    <a:pt x="4782" y="1640"/>
                    <a:pt x="4104" y="4149"/>
                  </a:cubicBezTo>
                  <a:lnTo>
                    <a:pt x="609" y="15942"/>
                  </a:lnTo>
                  <a:cubicBezTo>
                    <a:pt x="1" y="18040"/>
                    <a:pt x="1217" y="20228"/>
                    <a:pt x="3344" y="20806"/>
                  </a:cubicBezTo>
                  <a:cubicBezTo>
                    <a:pt x="3680" y="20893"/>
                    <a:pt x="4017" y="20936"/>
                    <a:pt x="4349" y="20936"/>
                  </a:cubicBezTo>
                  <a:cubicBezTo>
                    <a:pt x="5973" y="20936"/>
                    <a:pt x="7470" y="19928"/>
                    <a:pt x="8025" y="18313"/>
                  </a:cubicBezTo>
                  <a:lnTo>
                    <a:pt x="8755" y="16216"/>
                  </a:lnTo>
                  <a:cubicBezTo>
                    <a:pt x="8755" y="16216"/>
                    <a:pt x="9008" y="16265"/>
                    <a:pt x="9393" y="16265"/>
                  </a:cubicBezTo>
                  <a:cubicBezTo>
                    <a:pt x="10334" y="16265"/>
                    <a:pt x="12064" y="15974"/>
                    <a:pt x="12798" y="13967"/>
                  </a:cubicBezTo>
                  <a:cubicBezTo>
                    <a:pt x="13314" y="12599"/>
                    <a:pt x="14165" y="9711"/>
                    <a:pt x="14864" y="7097"/>
                  </a:cubicBezTo>
                  <a:cubicBezTo>
                    <a:pt x="15624" y="4271"/>
                    <a:pt x="14105" y="1322"/>
                    <a:pt x="11369" y="319"/>
                  </a:cubicBezTo>
                  <a:lnTo>
                    <a:pt x="11095" y="228"/>
                  </a:lnTo>
                  <a:cubicBezTo>
                    <a:pt x="10570" y="74"/>
                    <a:pt x="10040" y="1"/>
                    <a:pt x="9519"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70"/>
            <p:cNvSpPr/>
            <p:nvPr/>
          </p:nvSpPr>
          <p:spPr>
            <a:xfrm>
              <a:off x="5548250" y="1545150"/>
              <a:ext cx="82850" cy="78300"/>
            </a:xfrm>
            <a:custGeom>
              <a:avLst/>
              <a:gdLst/>
              <a:ahLst/>
              <a:cxnLst/>
              <a:rect l="l" t="t" r="r" b="b"/>
              <a:pathLst>
                <a:path w="3314" h="3132" extrusionOk="0">
                  <a:moveTo>
                    <a:pt x="0" y="0"/>
                  </a:moveTo>
                  <a:cubicBezTo>
                    <a:pt x="0" y="1"/>
                    <a:pt x="122" y="2371"/>
                    <a:pt x="3040" y="3131"/>
                  </a:cubicBezTo>
                  <a:lnTo>
                    <a:pt x="3313" y="2402"/>
                  </a:lnTo>
                  <a:cubicBezTo>
                    <a:pt x="1976" y="1946"/>
                    <a:pt x="821" y="1095"/>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70"/>
            <p:cNvSpPr/>
            <p:nvPr/>
          </p:nvSpPr>
          <p:spPr>
            <a:xfrm>
              <a:off x="5488200" y="1192750"/>
              <a:ext cx="129225" cy="204800"/>
            </a:xfrm>
            <a:custGeom>
              <a:avLst/>
              <a:gdLst/>
              <a:ahLst/>
              <a:cxnLst/>
              <a:rect l="l" t="t" r="r" b="b"/>
              <a:pathLst>
                <a:path w="5169" h="8192" extrusionOk="0">
                  <a:moveTo>
                    <a:pt x="3523" y="0"/>
                  </a:moveTo>
                  <a:cubicBezTo>
                    <a:pt x="3246" y="0"/>
                    <a:pt x="2949" y="69"/>
                    <a:pt x="2676" y="145"/>
                  </a:cubicBezTo>
                  <a:cubicBezTo>
                    <a:pt x="2098" y="297"/>
                    <a:pt x="1673" y="722"/>
                    <a:pt x="1460" y="1269"/>
                  </a:cubicBezTo>
                  <a:cubicBezTo>
                    <a:pt x="700" y="3336"/>
                    <a:pt x="639" y="5251"/>
                    <a:pt x="62" y="7257"/>
                  </a:cubicBezTo>
                  <a:cubicBezTo>
                    <a:pt x="31" y="7379"/>
                    <a:pt x="1" y="7531"/>
                    <a:pt x="31" y="7683"/>
                  </a:cubicBezTo>
                  <a:cubicBezTo>
                    <a:pt x="153" y="8017"/>
                    <a:pt x="518" y="8139"/>
                    <a:pt x="882" y="8169"/>
                  </a:cubicBezTo>
                  <a:cubicBezTo>
                    <a:pt x="968" y="8184"/>
                    <a:pt x="1049" y="8192"/>
                    <a:pt x="1127" y="8192"/>
                  </a:cubicBezTo>
                  <a:cubicBezTo>
                    <a:pt x="1824" y="8192"/>
                    <a:pt x="2229" y="7607"/>
                    <a:pt x="2585" y="6923"/>
                  </a:cubicBezTo>
                  <a:cubicBezTo>
                    <a:pt x="2737" y="6437"/>
                    <a:pt x="2828" y="5981"/>
                    <a:pt x="2889" y="5494"/>
                  </a:cubicBezTo>
                  <a:cubicBezTo>
                    <a:pt x="3010" y="4127"/>
                    <a:pt x="3800" y="2911"/>
                    <a:pt x="5047" y="2333"/>
                  </a:cubicBezTo>
                  <a:lnTo>
                    <a:pt x="5168" y="2272"/>
                  </a:lnTo>
                  <a:cubicBezTo>
                    <a:pt x="4925" y="1756"/>
                    <a:pt x="4651" y="662"/>
                    <a:pt x="4256" y="266"/>
                  </a:cubicBezTo>
                  <a:cubicBezTo>
                    <a:pt x="4059" y="69"/>
                    <a:pt x="3800" y="0"/>
                    <a:pt x="35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70"/>
            <p:cNvSpPr/>
            <p:nvPr/>
          </p:nvSpPr>
          <p:spPr>
            <a:xfrm>
              <a:off x="5452300" y="1334000"/>
              <a:ext cx="73925" cy="81425"/>
            </a:xfrm>
            <a:custGeom>
              <a:avLst/>
              <a:gdLst/>
              <a:ahLst/>
              <a:cxnLst/>
              <a:rect l="l" t="t" r="r" b="b"/>
              <a:pathLst>
                <a:path w="2957" h="3257" extrusionOk="0">
                  <a:moveTo>
                    <a:pt x="1801" y="1"/>
                  </a:moveTo>
                  <a:cubicBezTo>
                    <a:pt x="1345" y="1"/>
                    <a:pt x="864" y="242"/>
                    <a:pt x="586" y="1091"/>
                  </a:cubicBezTo>
                  <a:cubicBezTo>
                    <a:pt x="1" y="2901"/>
                    <a:pt x="1713" y="3257"/>
                    <a:pt x="2027" y="3257"/>
                  </a:cubicBezTo>
                  <a:cubicBezTo>
                    <a:pt x="2056" y="3257"/>
                    <a:pt x="2073" y="3254"/>
                    <a:pt x="2075" y="3249"/>
                  </a:cubicBezTo>
                  <a:cubicBezTo>
                    <a:pt x="2075" y="3188"/>
                    <a:pt x="2957" y="422"/>
                    <a:pt x="2957" y="422"/>
                  </a:cubicBezTo>
                  <a:cubicBezTo>
                    <a:pt x="2940" y="405"/>
                    <a:pt x="2391" y="1"/>
                    <a:pt x="1801" y="1"/>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70"/>
            <p:cNvSpPr/>
            <p:nvPr/>
          </p:nvSpPr>
          <p:spPr>
            <a:xfrm>
              <a:off x="5475300" y="1349850"/>
              <a:ext cx="28125" cy="44550"/>
            </a:xfrm>
            <a:custGeom>
              <a:avLst/>
              <a:gdLst/>
              <a:ahLst/>
              <a:cxnLst/>
              <a:rect l="l" t="t" r="r" b="b"/>
              <a:pathLst>
                <a:path w="1125" h="1782" extrusionOk="0">
                  <a:moveTo>
                    <a:pt x="912" y="1"/>
                  </a:moveTo>
                  <a:cubicBezTo>
                    <a:pt x="730" y="1"/>
                    <a:pt x="547" y="61"/>
                    <a:pt x="456" y="213"/>
                  </a:cubicBezTo>
                  <a:cubicBezTo>
                    <a:pt x="304" y="335"/>
                    <a:pt x="213" y="517"/>
                    <a:pt x="152" y="700"/>
                  </a:cubicBezTo>
                  <a:cubicBezTo>
                    <a:pt x="0" y="1065"/>
                    <a:pt x="91" y="1460"/>
                    <a:pt x="365" y="1703"/>
                  </a:cubicBezTo>
                  <a:cubicBezTo>
                    <a:pt x="423" y="1761"/>
                    <a:pt x="493" y="1782"/>
                    <a:pt x="567" y="1782"/>
                  </a:cubicBezTo>
                  <a:cubicBezTo>
                    <a:pt x="610" y="1782"/>
                    <a:pt x="655" y="1775"/>
                    <a:pt x="699" y="1764"/>
                  </a:cubicBezTo>
                  <a:cubicBezTo>
                    <a:pt x="760" y="1733"/>
                    <a:pt x="790" y="1703"/>
                    <a:pt x="790" y="1703"/>
                  </a:cubicBezTo>
                  <a:lnTo>
                    <a:pt x="669" y="1703"/>
                  </a:lnTo>
                  <a:cubicBezTo>
                    <a:pt x="578" y="1703"/>
                    <a:pt x="487" y="1703"/>
                    <a:pt x="426" y="1642"/>
                  </a:cubicBezTo>
                  <a:cubicBezTo>
                    <a:pt x="213" y="1368"/>
                    <a:pt x="152" y="1034"/>
                    <a:pt x="274" y="761"/>
                  </a:cubicBezTo>
                  <a:cubicBezTo>
                    <a:pt x="335" y="578"/>
                    <a:pt x="426" y="426"/>
                    <a:pt x="547" y="274"/>
                  </a:cubicBezTo>
                  <a:cubicBezTo>
                    <a:pt x="608" y="183"/>
                    <a:pt x="730" y="122"/>
                    <a:pt x="882" y="122"/>
                  </a:cubicBezTo>
                  <a:cubicBezTo>
                    <a:pt x="973" y="122"/>
                    <a:pt x="1034" y="183"/>
                    <a:pt x="1064" y="274"/>
                  </a:cubicBezTo>
                  <a:lnTo>
                    <a:pt x="1064" y="365"/>
                  </a:lnTo>
                  <a:cubicBezTo>
                    <a:pt x="1064" y="373"/>
                    <a:pt x="1066" y="377"/>
                    <a:pt x="1069" y="377"/>
                  </a:cubicBezTo>
                  <a:cubicBezTo>
                    <a:pt x="1079" y="377"/>
                    <a:pt x="1102" y="343"/>
                    <a:pt x="1125" y="274"/>
                  </a:cubicBezTo>
                  <a:cubicBezTo>
                    <a:pt x="1125" y="213"/>
                    <a:pt x="1094" y="153"/>
                    <a:pt x="1064" y="122"/>
                  </a:cubicBezTo>
                  <a:cubicBezTo>
                    <a:pt x="1034" y="61"/>
                    <a:pt x="973" y="31"/>
                    <a:pt x="912" y="1"/>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70"/>
            <p:cNvSpPr/>
            <p:nvPr/>
          </p:nvSpPr>
          <p:spPr>
            <a:xfrm>
              <a:off x="5552800" y="1171150"/>
              <a:ext cx="232550" cy="130525"/>
            </a:xfrm>
            <a:custGeom>
              <a:avLst/>
              <a:gdLst/>
              <a:ahLst/>
              <a:cxnLst/>
              <a:rect l="l" t="t" r="r" b="b"/>
              <a:pathLst>
                <a:path w="9302" h="5221" extrusionOk="0">
                  <a:moveTo>
                    <a:pt x="7662" y="1"/>
                  </a:moveTo>
                  <a:cubicBezTo>
                    <a:pt x="7609" y="1"/>
                    <a:pt x="7557" y="12"/>
                    <a:pt x="7508" y="36"/>
                  </a:cubicBezTo>
                  <a:cubicBezTo>
                    <a:pt x="7174" y="188"/>
                    <a:pt x="7235" y="644"/>
                    <a:pt x="7326" y="978"/>
                  </a:cubicBezTo>
                  <a:cubicBezTo>
                    <a:pt x="7326" y="978"/>
                    <a:pt x="5346" y="245"/>
                    <a:pt x="3507" y="245"/>
                  </a:cubicBezTo>
                  <a:cubicBezTo>
                    <a:pt x="2978" y="245"/>
                    <a:pt x="2461" y="306"/>
                    <a:pt x="2007" y="462"/>
                  </a:cubicBezTo>
                  <a:cubicBezTo>
                    <a:pt x="1" y="1161"/>
                    <a:pt x="1824" y="3562"/>
                    <a:pt x="1824" y="3562"/>
                  </a:cubicBezTo>
                  <a:cubicBezTo>
                    <a:pt x="2227" y="3285"/>
                    <a:pt x="2634" y="3180"/>
                    <a:pt x="3021" y="3180"/>
                  </a:cubicBezTo>
                  <a:cubicBezTo>
                    <a:pt x="3570" y="3180"/>
                    <a:pt x="4077" y="3391"/>
                    <a:pt x="4469" y="3623"/>
                  </a:cubicBezTo>
                  <a:cubicBezTo>
                    <a:pt x="5107" y="3988"/>
                    <a:pt x="5685" y="4535"/>
                    <a:pt x="6353" y="4899"/>
                  </a:cubicBezTo>
                  <a:cubicBezTo>
                    <a:pt x="6711" y="5095"/>
                    <a:pt x="7139" y="5220"/>
                    <a:pt x="7552" y="5220"/>
                  </a:cubicBezTo>
                  <a:cubicBezTo>
                    <a:pt x="7911" y="5220"/>
                    <a:pt x="8259" y="5125"/>
                    <a:pt x="8542" y="4899"/>
                  </a:cubicBezTo>
                  <a:cubicBezTo>
                    <a:pt x="8967" y="4504"/>
                    <a:pt x="9210" y="3957"/>
                    <a:pt x="9241" y="3380"/>
                  </a:cubicBezTo>
                  <a:cubicBezTo>
                    <a:pt x="9302" y="2285"/>
                    <a:pt x="8967" y="1191"/>
                    <a:pt x="8238" y="340"/>
                  </a:cubicBezTo>
                  <a:cubicBezTo>
                    <a:pt x="8092" y="170"/>
                    <a:pt x="7869" y="1"/>
                    <a:pt x="7662"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70"/>
            <p:cNvSpPr/>
            <p:nvPr/>
          </p:nvSpPr>
          <p:spPr>
            <a:xfrm>
              <a:off x="5629550" y="1140875"/>
              <a:ext cx="142125" cy="158850"/>
            </a:xfrm>
            <a:custGeom>
              <a:avLst/>
              <a:gdLst/>
              <a:ahLst/>
              <a:cxnLst/>
              <a:rect l="l" t="t" r="r" b="b"/>
              <a:pathLst>
                <a:path w="5685" h="6354" extrusionOk="0">
                  <a:moveTo>
                    <a:pt x="1" y="1"/>
                  </a:moveTo>
                  <a:cubicBezTo>
                    <a:pt x="1" y="31"/>
                    <a:pt x="1" y="92"/>
                    <a:pt x="1" y="122"/>
                  </a:cubicBezTo>
                  <a:cubicBezTo>
                    <a:pt x="31" y="214"/>
                    <a:pt x="31" y="305"/>
                    <a:pt x="92" y="426"/>
                  </a:cubicBezTo>
                  <a:cubicBezTo>
                    <a:pt x="213" y="761"/>
                    <a:pt x="426" y="1095"/>
                    <a:pt x="669" y="1338"/>
                  </a:cubicBezTo>
                  <a:cubicBezTo>
                    <a:pt x="1064" y="1764"/>
                    <a:pt x="1520" y="2068"/>
                    <a:pt x="2007" y="2341"/>
                  </a:cubicBezTo>
                  <a:cubicBezTo>
                    <a:pt x="2311" y="2463"/>
                    <a:pt x="2615" y="2585"/>
                    <a:pt x="2949" y="2645"/>
                  </a:cubicBezTo>
                  <a:cubicBezTo>
                    <a:pt x="3283" y="2737"/>
                    <a:pt x="3618" y="2767"/>
                    <a:pt x="3952" y="2858"/>
                  </a:cubicBezTo>
                  <a:cubicBezTo>
                    <a:pt x="4286" y="2949"/>
                    <a:pt x="4560" y="3101"/>
                    <a:pt x="4833" y="3314"/>
                  </a:cubicBezTo>
                  <a:cubicBezTo>
                    <a:pt x="5077" y="3527"/>
                    <a:pt x="5259" y="3770"/>
                    <a:pt x="5350" y="4074"/>
                  </a:cubicBezTo>
                  <a:cubicBezTo>
                    <a:pt x="5472" y="4317"/>
                    <a:pt x="5502" y="4591"/>
                    <a:pt x="5502" y="4895"/>
                  </a:cubicBezTo>
                  <a:cubicBezTo>
                    <a:pt x="5472" y="5138"/>
                    <a:pt x="5381" y="5351"/>
                    <a:pt x="5259" y="5563"/>
                  </a:cubicBezTo>
                  <a:cubicBezTo>
                    <a:pt x="5046" y="5867"/>
                    <a:pt x="4773" y="6110"/>
                    <a:pt x="4438" y="6232"/>
                  </a:cubicBezTo>
                  <a:cubicBezTo>
                    <a:pt x="4195" y="6354"/>
                    <a:pt x="4043" y="6354"/>
                    <a:pt x="4043" y="6354"/>
                  </a:cubicBezTo>
                  <a:lnTo>
                    <a:pt x="4165" y="6354"/>
                  </a:lnTo>
                  <a:cubicBezTo>
                    <a:pt x="4256" y="6323"/>
                    <a:pt x="4377" y="6323"/>
                    <a:pt x="4469" y="6293"/>
                  </a:cubicBezTo>
                  <a:cubicBezTo>
                    <a:pt x="4833" y="6171"/>
                    <a:pt x="5137" y="5928"/>
                    <a:pt x="5350" y="5624"/>
                  </a:cubicBezTo>
                  <a:cubicBezTo>
                    <a:pt x="5502" y="5411"/>
                    <a:pt x="5593" y="5168"/>
                    <a:pt x="5624" y="4895"/>
                  </a:cubicBezTo>
                  <a:cubicBezTo>
                    <a:pt x="5685" y="4591"/>
                    <a:pt x="5624" y="4287"/>
                    <a:pt x="5533" y="4013"/>
                  </a:cubicBezTo>
                  <a:cubicBezTo>
                    <a:pt x="5411" y="3679"/>
                    <a:pt x="5198" y="3405"/>
                    <a:pt x="4955" y="3192"/>
                  </a:cubicBezTo>
                  <a:cubicBezTo>
                    <a:pt x="4681" y="2949"/>
                    <a:pt x="4347" y="2797"/>
                    <a:pt x="3982" y="2706"/>
                  </a:cubicBezTo>
                  <a:cubicBezTo>
                    <a:pt x="3648" y="2615"/>
                    <a:pt x="3314" y="2554"/>
                    <a:pt x="2979" y="2493"/>
                  </a:cubicBezTo>
                  <a:cubicBezTo>
                    <a:pt x="2675" y="2433"/>
                    <a:pt x="2371" y="2311"/>
                    <a:pt x="2067" y="2189"/>
                  </a:cubicBezTo>
                  <a:cubicBezTo>
                    <a:pt x="1581" y="1946"/>
                    <a:pt x="1156" y="1642"/>
                    <a:pt x="760" y="1278"/>
                  </a:cubicBezTo>
                  <a:cubicBezTo>
                    <a:pt x="517" y="1004"/>
                    <a:pt x="304" y="730"/>
                    <a:pt x="152" y="396"/>
                  </a:cubicBezTo>
                  <a:cubicBezTo>
                    <a:pt x="31" y="153"/>
                    <a:pt x="1" y="1"/>
                    <a:pt x="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70"/>
            <p:cNvSpPr/>
            <p:nvPr/>
          </p:nvSpPr>
          <p:spPr>
            <a:xfrm>
              <a:off x="5574850" y="1156075"/>
              <a:ext cx="178600" cy="144400"/>
            </a:xfrm>
            <a:custGeom>
              <a:avLst/>
              <a:gdLst/>
              <a:ahLst/>
              <a:cxnLst/>
              <a:rect l="l" t="t" r="r" b="b"/>
              <a:pathLst>
                <a:path w="7144" h="5776" extrusionOk="0">
                  <a:moveTo>
                    <a:pt x="0" y="1"/>
                  </a:moveTo>
                  <a:cubicBezTo>
                    <a:pt x="0" y="31"/>
                    <a:pt x="0" y="62"/>
                    <a:pt x="30" y="92"/>
                  </a:cubicBezTo>
                  <a:cubicBezTo>
                    <a:pt x="61" y="214"/>
                    <a:pt x="61" y="305"/>
                    <a:pt x="122" y="396"/>
                  </a:cubicBezTo>
                  <a:cubicBezTo>
                    <a:pt x="274" y="761"/>
                    <a:pt x="486" y="1095"/>
                    <a:pt x="760" y="1369"/>
                  </a:cubicBezTo>
                  <a:cubicBezTo>
                    <a:pt x="1185" y="1764"/>
                    <a:pt x="1702" y="2068"/>
                    <a:pt x="2249" y="2250"/>
                  </a:cubicBezTo>
                  <a:cubicBezTo>
                    <a:pt x="2918" y="2463"/>
                    <a:pt x="3617" y="2645"/>
                    <a:pt x="4316" y="2736"/>
                  </a:cubicBezTo>
                  <a:cubicBezTo>
                    <a:pt x="4985" y="2858"/>
                    <a:pt x="5654" y="3040"/>
                    <a:pt x="6292" y="3314"/>
                  </a:cubicBezTo>
                  <a:cubicBezTo>
                    <a:pt x="6565" y="3436"/>
                    <a:pt x="6778" y="3618"/>
                    <a:pt x="6900" y="3891"/>
                  </a:cubicBezTo>
                  <a:cubicBezTo>
                    <a:pt x="6991" y="4135"/>
                    <a:pt x="7021" y="4378"/>
                    <a:pt x="6961" y="4621"/>
                  </a:cubicBezTo>
                  <a:cubicBezTo>
                    <a:pt x="6869" y="4986"/>
                    <a:pt x="6626" y="5320"/>
                    <a:pt x="6322" y="5533"/>
                  </a:cubicBezTo>
                  <a:cubicBezTo>
                    <a:pt x="6167" y="5644"/>
                    <a:pt x="6060" y="5723"/>
                    <a:pt x="6014" y="5757"/>
                  </a:cubicBezTo>
                  <a:lnTo>
                    <a:pt x="6014" y="5757"/>
                  </a:lnTo>
                  <a:cubicBezTo>
                    <a:pt x="6036" y="5746"/>
                    <a:pt x="6057" y="5746"/>
                    <a:pt x="6079" y="5746"/>
                  </a:cubicBezTo>
                  <a:cubicBezTo>
                    <a:pt x="6170" y="5685"/>
                    <a:pt x="6292" y="5654"/>
                    <a:pt x="6383" y="5594"/>
                  </a:cubicBezTo>
                  <a:cubicBezTo>
                    <a:pt x="6717" y="5381"/>
                    <a:pt x="6961" y="5046"/>
                    <a:pt x="7082" y="4651"/>
                  </a:cubicBezTo>
                  <a:cubicBezTo>
                    <a:pt x="7143" y="4378"/>
                    <a:pt x="7113" y="4104"/>
                    <a:pt x="7021" y="3831"/>
                  </a:cubicBezTo>
                  <a:cubicBezTo>
                    <a:pt x="6900" y="3527"/>
                    <a:pt x="6657" y="3284"/>
                    <a:pt x="6353" y="3162"/>
                  </a:cubicBezTo>
                  <a:cubicBezTo>
                    <a:pt x="5714" y="2858"/>
                    <a:pt x="5015" y="2676"/>
                    <a:pt x="4316" y="2584"/>
                  </a:cubicBezTo>
                  <a:cubicBezTo>
                    <a:pt x="3648" y="2463"/>
                    <a:pt x="2948" y="2311"/>
                    <a:pt x="2310" y="2098"/>
                  </a:cubicBezTo>
                  <a:cubicBezTo>
                    <a:pt x="1763" y="1916"/>
                    <a:pt x="1277" y="1642"/>
                    <a:pt x="851" y="1277"/>
                  </a:cubicBezTo>
                  <a:cubicBezTo>
                    <a:pt x="547" y="1034"/>
                    <a:pt x="334" y="700"/>
                    <a:pt x="182" y="366"/>
                  </a:cubicBezTo>
                  <a:cubicBezTo>
                    <a:pt x="61" y="153"/>
                    <a:pt x="0" y="1"/>
                    <a:pt x="0" y="1"/>
                  </a:cubicBezTo>
                  <a:close/>
                  <a:moveTo>
                    <a:pt x="6014" y="5757"/>
                  </a:moveTo>
                  <a:lnTo>
                    <a:pt x="6014" y="5757"/>
                  </a:lnTo>
                  <a:cubicBezTo>
                    <a:pt x="6005" y="5761"/>
                    <a:pt x="5997" y="5767"/>
                    <a:pt x="5988" y="5776"/>
                  </a:cubicBezTo>
                  <a:cubicBezTo>
                    <a:pt x="5988" y="5776"/>
                    <a:pt x="5997" y="5769"/>
                    <a:pt x="6014" y="5757"/>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70"/>
            <p:cNvSpPr/>
            <p:nvPr/>
          </p:nvSpPr>
          <p:spPr>
            <a:xfrm>
              <a:off x="5711625" y="1397350"/>
              <a:ext cx="25850" cy="22350"/>
            </a:xfrm>
            <a:custGeom>
              <a:avLst/>
              <a:gdLst/>
              <a:ahLst/>
              <a:cxnLst/>
              <a:rect l="l" t="t" r="r" b="b"/>
              <a:pathLst>
                <a:path w="1034" h="894" extrusionOk="0">
                  <a:moveTo>
                    <a:pt x="525" y="0"/>
                  </a:moveTo>
                  <a:cubicBezTo>
                    <a:pt x="337" y="0"/>
                    <a:pt x="137" y="118"/>
                    <a:pt x="61" y="320"/>
                  </a:cubicBezTo>
                  <a:cubicBezTo>
                    <a:pt x="0" y="563"/>
                    <a:pt x="152" y="806"/>
                    <a:pt x="395" y="867"/>
                  </a:cubicBezTo>
                  <a:cubicBezTo>
                    <a:pt x="445" y="885"/>
                    <a:pt x="494" y="894"/>
                    <a:pt x="542" y="894"/>
                  </a:cubicBezTo>
                  <a:cubicBezTo>
                    <a:pt x="731" y="894"/>
                    <a:pt x="900" y="763"/>
                    <a:pt x="973" y="593"/>
                  </a:cubicBezTo>
                  <a:cubicBezTo>
                    <a:pt x="1034" y="350"/>
                    <a:pt x="912" y="76"/>
                    <a:pt x="639" y="16"/>
                  </a:cubicBezTo>
                  <a:cubicBezTo>
                    <a:pt x="602" y="5"/>
                    <a:pt x="564" y="0"/>
                    <a:pt x="52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70"/>
            <p:cNvSpPr/>
            <p:nvPr/>
          </p:nvSpPr>
          <p:spPr>
            <a:xfrm>
              <a:off x="5712375" y="1384650"/>
              <a:ext cx="45625" cy="20875"/>
            </a:xfrm>
            <a:custGeom>
              <a:avLst/>
              <a:gdLst/>
              <a:ahLst/>
              <a:cxnLst/>
              <a:rect l="l" t="t" r="r" b="b"/>
              <a:pathLst>
                <a:path w="1825" h="835" extrusionOk="0">
                  <a:moveTo>
                    <a:pt x="623" y="0"/>
                  </a:moveTo>
                  <a:cubicBezTo>
                    <a:pt x="517" y="0"/>
                    <a:pt x="410" y="12"/>
                    <a:pt x="305" y="37"/>
                  </a:cubicBezTo>
                  <a:cubicBezTo>
                    <a:pt x="122" y="98"/>
                    <a:pt x="1" y="159"/>
                    <a:pt x="31" y="220"/>
                  </a:cubicBezTo>
                  <a:cubicBezTo>
                    <a:pt x="42" y="254"/>
                    <a:pt x="109" y="258"/>
                    <a:pt x="214" y="258"/>
                  </a:cubicBezTo>
                  <a:cubicBezTo>
                    <a:pt x="249" y="258"/>
                    <a:pt x="288" y="258"/>
                    <a:pt x="331" y="258"/>
                  </a:cubicBezTo>
                  <a:cubicBezTo>
                    <a:pt x="502" y="258"/>
                    <a:pt x="730" y="265"/>
                    <a:pt x="973" y="341"/>
                  </a:cubicBezTo>
                  <a:cubicBezTo>
                    <a:pt x="1423" y="510"/>
                    <a:pt x="1665" y="834"/>
                    <a:pt x="1771" y="834"/>
                  </a:cubicBezTo>
                  <a:cubicBezTo>
                    <a:pt x="1779" y="834"/>
                    <a:pt x="1787" y="832"/>
                    <a:pt x="1794" y="828"/>
                  </a:cubicBezTo>
                  <a:cubicBezTo>
                    <a:pt x="1824" y="828"/>
                    <a:pt x="1794" y="706"/>
                    <a:pt x="1703" y="524"/>
                  </a:cubicBezTo>
                  <a:cubicBezTo>
                    <a:pt x="1437" y="185"/>
                    <a:pt x="1036" y="0"/>
                    <a:pt x="62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70"/>
            <p:cNvSpPr/>
            <p:nvPr/>
          </p:nvSpPr>
          <p:spPr>
            <a:xfrm>
              <a:off x="5594600" y="1363625"/>
              <a:ext cx="25850" cy="22350"/>
            </a:xfrm>
            <a:custGeom>
              <a:avLst/>
              <a:gdLst/>
              <a:ahLst/>
              <a:cxnLst/>
              <a:rect l="l" t="t" r="r" b="b"/>
              <a:pathLst>
                <a:path w="1034" h="894" extrusionOk="0">
                  <a:moveTo>
                    <a:pt x="491" y="0"/>
                  </a:moveTo>
                  <a:cubicBezTo>
                    <a:pt x="295" y="0"/>
                    <a:pt x="110" y="137"/>
                    <a:pt x="61" y="331"/>
                  </a:cubicBezTo>
                  <a:cubicBezTo>
                    <a:pt x="0" y="544"/>
                    <a:pt x="122" y="817"/>
                    <a:pt x="365" y="878"/>
                  </a:cubicBezTo>
                  <a:cubicBezTo>
                    <a:pt x="407" y="889"/>
                    <a:pt x="449" y="894"/>
                    <a:pt x="492" y="894"/>
                  </a:cubicBezTo>
                  <a:cubicBezTo>
                    <a:pt x="696" y="894"/>
                    <a:pt x="892" y="776"/>
                    <a:pt x="943" y="574"/>
                  </a:cubicBezTo>
                  <a:cubicBezTo>
                    <a:pt x="1034" y="331"/>
                    <a:pt x="882" y="88"/>
                    <a:pt x="639" y="27"/>
                  </a:cubicBezTo>
                  <a:cubicBezTo>
                    <a:pt x="590" y="9"/>
                    <a:pt x="540" y="0"/>
                    <a:pt x="49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70"/>
            <p:cNvSpPr/>
            <p:nvPr/>
          </p:nvSpPr>
          <p:spPr>
            <a:xfrm>
              <a:off x="5595350" y="1346525"/>
              <a:ext cx="44875" cy="20875"/>
            </a:xfrm>
            <a:custGeom>
              <a:avLst/>
              <a:gdLst/>
              <a:ahLst/>
              <a:cxnLst/>
              <a:rect l="l" t="t" r="r" b="b"/>
              <a:pathLst>
                <a:path w="1795" h="835" extrusionOk="0">
                  <a:moveTo>
                    <a:pt x="635" y="0"/>
                  </a:moveTo>
                  <a:cubicBezTo>
                    <a:pt x="523" y="0"/>
                    <a:pt x="414" y="15"/>
                    <a:pt x="305" y="42"/>
                  </a:cubicBezTo>
                  <a:cubicBezTo>
                    <a:pt x="92" y="103"/>
                    <a:pt x="1" y="134"/>
                    <a:pt x="31" y="225"/>
                  </a:cubicBezTo>
                  <a:cubicBezTo>
                    <a:pt x="39" y="240"/>
                    <a:pt x="71" y="244"/>
                    <a:pt x="123" y="244"/>
                  </a:cubicBezTo>
                  <a:cubicBezTo>
                    <a:pt x="175" y="244"/>
                    <a:pt x="246" y="240"/>
                    <a:pt x="331" y="240"/>
                  </a:cubicBezTo>
                  <a:cubicBezTo>
                    <a:pt x="502" y="240"/>
                    <a:pt x="730" y="255"/>
                    <a:pt x="973" y="346"/>
                  </a:cubicBezTo>
                  <a:cubicBezTo>
                    <a:pt x="1411" y="492"/>
                    <a:pt x="1653" y="835"/>
                    <a:pt x="1752" y="835"/>
                  </a:cubicBezTo>
                  <a:cubicBezTo>
                    <a:pt x="1756" y="835"/>
                    <a:pt x="1760" y="834"/>
                    <a:pt x="1764" y="833"/>
                  </a:cubicBezTo>
                  <a:cubicBezTo>
                    <a:pt x="1794" y="802"/>
                    <a:pt x="1794" y="681"/>
                    <a:pt x="1672" y="529"/>
                  </a:cubicBezTo>
                  <a:cubicBezTo>
                    <a:pt x="1520" y="316"/>
                    <a:pt x="1308" y="164"/>
                    <a:pt x="1065" y="73"/>
                  </a:cubicBezTo>
                  <a:cubicBezTo>
                    <a:pt x="914" y="23"/>
                    <a:pt x="773" y="0"/>
                    <a:pt x="63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70"/>
            <p:cNvSpPr/>
            <p:nvPr/>
          </p:nvSpPr>
          <p:spPr>
            <a:xfrm>
              <a:off x="5652350" y="1369600"/>
              <a:ext cx="34225" cy="108700"/>
            </a:xfrm>
            <a:custGeom>
              <a:avLst/>
              <a:gdLst/>
              <a:ahLst/>
              <a:cxnLst/>
              <a:rect l="l" t="t" r="r" b="b"/>
              <a:pathLst>
                <a:path w="1369" h="4348" extrusionOk="0">
                  <a:moveTo>
                    <a:pt x="1155" y="1"/>
                  </a:moveTo>
                  <a:cubicBezTo>
                    <a:pt x="1064" y="913"/>
                    <a:pt x="1064" y="1794"/>
                    <a:pt x="1125" y="2706"/>
                  </a:cubicBezTo>
                  <a:cubicBezTo>
                    <a:pt x="1125" y="3071"/>
                    <a:pt x="1155" y="3405"/>
                    <a:pt x="1155" y="3740"/>
                  </a:cubicBezTo>
                  <a:cubicBezTo>
                    <a:pt x="1186" y="3861"/>
                    <a:pt x="1155" y="4013"/>
                    <a:pt x="1125" y="4135"/>
                  </a:cubicBezTo>
                  <a:cubicBezTo>
                    <a:pt x="1089" y="4170"/>
                    <a:pt x="1033" y="4185"/>
                    <a:pt x="968" y="4185"/>
                  </a:cubicBezTo>
                  <a:cubicBezTo>
                    <a:pt x="922" y="4185"/>
                    <a:pt x="871" y="4178"/>
                    <a:pt x="821" y="4165"/>
                  </a:cubicBezTo>
                  <a:cubicBezTo>
                    <a:pt x="548" y="4074"/>
                    <a:pt x="274" y="4044"/>
                    <a:pt x="0" y="4044"/>
                  </a:cubicBezTo>
                  <a:cubicBezTo>
                    <a:pt x="244" y="4165"/>
                    <a:pt x="487" y="4256"/>
                    <a:pt x="760" y="4317"/>
                  </a:cubicBezTo>
                  <a:cubicBezTo>
                    <a:pt x="821" y="4348"/>
                    <a:pt x="912" y="4348"/>
                    <a:pt x="973" y="4348"/>
                  </a:cubicBezTo>
                  <a:cubicBezTo>
                    <a:pt x="1064" y="4348"/>
                    <a:pt x="1186" y="4317"/>
                    <a:pt x="1247" y="4256"/>
                  </a:cubicBezTo>
                  <a:cubicBezTo>
                    <a:pt x="1338" y="4104"/>
                    <a:pt x="1368" y="3922"/>
                    <a:pt x="1338" y="3740"/>
                  </a:cubicBezTo>
                  <a:lnTo>
                    <a:pt x="1338" y="2706"/>
                  </a:lnTo>
                  <a:cubicBezTo>
                    <a:pt x="1338" y="1794"/>
                    <a:pt x="1277" y="882"/>
                    <a:pt x="115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70"/>
            <p:cNvSpPr/>
            <p:nvPr/>
          </p:nvSpPr>
          <p:spPr>
            <a:xfrm>
              <a:off x="5608275" y="1466125"/>
              <a:ext cx="33450" cy="46300"/>
            </a:xfrm>
            <a:custGeom>
              <a:avLst/>
              <a:gdLst/>
              <a:ahLst/>
              <a:cxnLst/>
              <a:rect l="l" t="t" r="r" b="b"/>
              <a:pathLst>
                <a:path w="1338" h="1852" extrusionOk="0">
                  <a:moveTo>
                    <a:pt x="244" y="0"/>
                  </a:moveTo>
                  <a:cubicBezTo>
                    <a:pt x="183" y="0"/>
                    <a:pt x="92" y="91"/>
                    <a:pt x="61" y="335"/>
                  </a:cubicBezTo>
                  <a:cubicBezTo>
                    <a:pt x="0" y="639"/>
                    <a:pt x="61" y="973"/>
                    <a:pt x="213" y="1216"/>
                  </a:cubicBezTo>
                  <a:cubicBezTo>
                    <a:pt x="365" y="1490"/>
                    <a:pt x="639" y="1702"/>
                    <a:pt x="943" y="1794"/>
                  </a:cubicBezTo>
                  <a:cubicBezTo>
                    <a:pt x="1059" y="1827"/>
                    <a:pt x="1158" y="1851"/>
                    <a:pt x="1223" y="1851"/>
                  </a:cubicBezTo>
                  <a:cubicBezTo>
                    <a:pt x="1276" y="1851"/>
                    <a:pt x="1307" y="1835"/>
                    <a:pt x="1307" y="1794"/>
                  </a:cubicBezTo>
                  <a:cubicBezTo>
                    <a:pt x="1338" y="1733"/>
                    <a:pt x="760" y="1581"/>
                    <a:pt x="456" y="1064"/>
                  </a:cubicBezTo>
                  <a:cubicBezTo>
                    <a:pt x="152" y="547"/>
                    <a:pt x="335" y="0"/>
                    <a:pt x="24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70"/>
            <p:cNvSpPr/>
            <p:nvPr/>
          </p:nvSpPr>
          <p:spPr>
            <a:xfrm>
              <a:off x="5602200" y="1302050"/>
              <a:ext cx="57775" cy="20550"/>
            </a:xfrm>
            <a:custGeom>
              <a:avLst/>
              <a:gdLst/>
              <a:ahLst/>
              <a:cxnLst/>
              <a:rect l="l" t="t" r="r" b="b"/>
              <a:pathLst>
                <a:path w="2311" h="822" extrusionOk="0">
                  <a:moveTo>
                    <a:pt x="807" y="0"/>
                  </a:moveTo>
                  <a:cubicBezTo>
                    <a:pt x="651" y="0"/>
                    <a:pt x="493" y="19"/>
                    <a:pt x="335" y="59"/>
                  </a:cubicBezTo>
                  <a:cubicBezTo>
                    <a:pt x="91" y="119"/>
                    <a:pt x="0" y="211"/>
                    <a:pt x="0" y="271"/>
                  </a:cubicBezTo>
                  <a:cubicBezTo>
                    <a:pt x="31" y="423"/>
                    <a:pt x="517" y="423"/>
                    <a:pt x="1125" y="545"/>
                  </a:cubicBezTo>
                  <a:cubicBezTo>
                    <a:pt x="1592" y="643"/>
                    <a:pt x="1980" y="821"/>
                    <a:pt x="2159" y="821"/>
                  </a:cubicBezTo>
                  <a:cubicBezTo>
                    <a:pt x="2201" y="821"/>
                    <a:pt x="2232" y="811"/>
                    <a:pt x="2250" y="788"/>
                  </a:cubicBezTo>
                  <a:cubicBezTo>
                    <a:pt x="2310" y="727"/>
                    <a:pt x="2219" y="606"/>
                    <a:pt x="2037" y="423"/>
                  </a:cubicBezTo>
                  <a:cubicBezTo>
                    <a:pt x="1677" y="153"/>
                    <a:pt x="1251" y="0"/>
                    <a:pt x="80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70"/>
            <p:cNvSpPr/>
            <p:nvPr/>
          </p:nvSpPr>
          <p:spPr>
            <a:xfrm>
              <a:off x="5724525" y="1348525"/>
              <a:ext cx="41825" cy="21600"/>
            </a:xfrm>
            <a:custGeom>
              <a:avLst/>
              <a:gdLst/>
              <a:ahLst/>
              <a:cxnLst/>
              <a:rect l="l" t="t" r="r" b="b"/>
              <a:pathLst>
                <a:path w="1673" h="864" extrusionOk="0">
                  <a:moveTo>
                    <a:pt x="521" y="0"/>
                  </a:moveTo>
                  <a:cubicBezTo>
                    <a:pt x="440" y="0"/>
                    <a:pt x="357" y="8"/>
                    <a:pt x="275" y="23"/>
                  </a:cubicBezTo>
                  <a:cubicBezTo>
                    <a:pt x="92" y="84"/>
                    <a:pt x="1" y="175"/>
                    <a:pt x="1" y="236"/>
                  </a:cubicBezTo>
                  <a:cubicBezTo>
                    <a:pt x="31" y="388"/>
                    <a:pt x="396" y="418"/>
                    <a:pt x="791" y="570"/>
                  </a:cubicBezTo>
                  <a:cubicBezTo>
                    <a:pt x="1126" y="673"/>
                    <a:pt x="1396" y="864"/>
                    <a:pt x="1544" y="864"/>
                  </a:cubicBezTo>
                  <a:cubicBezTo>
                    <a:pt x="1571" y="864"/>
                    <a:pt x="1593" y="858"/>
                    <a:pt x="1612" y="844"/>
                  </a:cubicBezTo>
                  <a:cubicBezTo>
                    <a:pt x="1673" y="814"/>
                    <a:pt x="1642" y="692"/>
                    <a:pt x="1551" y="510"/>
                  </a:cubicBezTo>
                  <a:cubicBezTo>
                    <a:pt x="1299" y="182"/>
                    <a:pt x="921" y="0"/>
                    <a:pt x="52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1" name="Google Shape;1031;p70"/>
            <p:cNvSpPr/>
            <p:nvPr/>
          </p:nvSpPr>
          <p:spPr>
            <a:xfrm>
              <a:off x="5492000" y="2423575"/>
              <a:ext cx="83625" cy="79050"/>
            </a:xfrm>
            <a:custGeom>
              <a:avLst/>
              <a:gdLst/>
              <a:ahLst/>
              <a:cxnLst/>
              <a:rect l="l" t="t" r="r" b="b"/>
              <a:pathLst>
                <a:path w="3345" h="3162" extrusionOk="0">
                  <a:moveTo>
                    <a:pt x="1946" y="1"/>
                  </a:moveTo>
                  <a:lnTo>
                    <a:pt x="1" y="669"/>
                  </a:lnTo>
                  <a:lnTo>
                    <a:pt x="609" y="3162"/>
                  </a:lnTo>
                  <a:lnTo>
                    <a:pt x="3162" y="2128"/>
                  </a:lnTo>
                  <a:cubicBezTo>
                    <a:pt x="3344" y="1216"/>
                    <a:pt x="2828" y="305"/>
                    <a:pt x="194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70"/>
            <p:cNvSpPr/>
            <p:nvPr/>
          </p:nvSpPr>
          <p:spPr>
            <a:xfrm>
              <a:off x="5001875" y="2319850"/>
              <a:ext cx="494725" cy="160925"/>
            </a:xfrm>
            <a:custGeom>
              <a:avLst/>
              <a:gdLst/>
              <a:ahLst/>
              <a:cxnLst/>
              <a:rect l="l" t="t" r="r" b="b"/>
              <a:pathLst>
                <a:path w="19789" h="6437" extrusionOk="0">
                  <a:moveTo>
                    <a:pt x="3301" y="1"/>
                  </a:moveTo>
                  <a:cubicBezTo>
                    <a:pt x="2727" y="1"/>
                    <a:pt x="2124" y="43"/>
                    <a:pt x="1490" y="137"/>
                  </a:cubicBezTo>
                  <a:lnTo>
                    <a:pt x="1" y="4150"/>
                  </a:lnTo>
                  <a:cubicBezTo>
                    <a:pt x="1" y="4150"/>
                    <a:pt x="1216" y="4020"/>
                    <a:pt x="2836" y="4020"/>
                  </a:cubicBezTo>
                  <a:cubicBezTo>
                    <a:pt x="4546" y="4020"/>
                    <a:pt x="6705" y="4164"/>
                    <a:pt x="8359" y="4758"/>
                  </a:cubicBezTo>
                  <a:cubicBezTo>
                    <a:pt x="11034" y="5691"/>
                    <a:pt x="14254" y="6436"/>
                    <a:pt x="16296" y="6436"/>
                  </a:cubicBezTo>
                  <a:cubicBezTo>
                    <a:pt x="16714" y="6436"/>
                    <a:pt x="17083" y="6405"/>
                    <a:pt x="17387" y="6338"/>
                  </a:cubicBezTo>
                  <a:cubicBezTo>
                    <a:pt x="18329" y="6095"/>
                    <a:pt x="19180" y="5548"/>
                    <a:pt x="19788" y="4818"/>
                  </a:cubicBezTo>
                  <a:cubicBezTo>
                    <a:pt x="19788" y="4818"/>
                    <a:pt x="14682" y="4180"/>
                    <a:pt x="12250" y="3420"/>
                  </a:cubicBezTo>
                  <a:cubicBezTo>
                    <a:pt x="10812" y="2959"/>
                    <a:pt x="8088" y="1"/>
                    <a:pt x="330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70"/>
            <p:cNvSpPr/>
            <p:nvPr/>
          </p:nvSpPr>
          <p:spPr>
            <a:xfrm>
              <a:off x="5419050" y="2438775"/>
              <a:ext cx="101850" cy="80150"/>
            </a:xfrm>
            <a:custGeom>
              <a:avLst/>
              <a:gdLst/>
              <a:ahLst/>
              <a:cxnLst/>
              <a:rect l="l" t="t" r="r" b="b"/>
              <a:pathLst>
                <a:path w="4074" h="3206" extrusionOk="0">
                  <a:moveTo>
                    <a:pt x="3071" y="1"/>
                  </a:moveTo>
                  <a:lnTo>
                    <a:pt x="3132" y="61"/>
                  </a:lnTo>
                  <a:cubicBezTo>
                    <a:pt x="2585" y="92"/>
                    <a:pt x="2037" y="153"/>
                    <a:pt x="1521" y="304"/>
                  </a:cubicBezTo>
                  <a:cubicBezTo>
                    <a:pt x="1004" y="426"/>
                    <a:pt x="518" y="730"/>
                    <a:pt x="183" y="1125"/>
                  </a:cubicBezTo>
                  <a:cubicBezTo>
                    <a:pt x="62" y="1247"/>
                    <a:pt x="1" y="1429"/>
                    <a:pt x="1" y="1612"/>
                  </a:cubicBezTo>
                  <a:cubicBezTo>
                    <a:pt x="31" y="1855"/>
                    <a:pt x="183" y="2037"/>
                    <a:pt x="396" y="2159"/>
                  </a:cubicBezTo>
                  <a:cubicBezTo>
                    <a:pt x="852" y="2584"/>
                    <a:pt x="1399" y="2919"/>
                    <a:pt x="2007" y="3131"/>
                  </a:cubicBezTo>
                  <a:cubicBezTo>
                    <a:pt x="2173" y="3181"/>
                    <a:pt x="2343" y="3206"/>
                    <a:pt x="2512" y="3206"/>
                  </a:cubicBezTo>
                  <a:cubicBezTo>
                    <a:pt x="2964" y="3206"/>
                    <a:pt x="3408" y="3029"/>
                    <a:pt x="3740" y="2675"/>
                  </a:cubicBezTo>
                  <a:cubicBezTo>
                    <a:pt x="4013" y="2250"/>
                    <a:pt x="4074" y="1733"/>
                    <a:pt x="3892" y="1247"/>
                  </a:cubicBezTo>
                  <a:cubicBezTo>
                    <a:pt x="3709" y="760"/>
                    <a:pt x="3436" y="335"/>
                    <a:pt x="3071"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70"/>
            <p:cNvSpPr/>
            <p:nvPr/>
          </p:nvSpPr>
          <p:spPr>
            <a:xfrm>
              <a:off x="5423625" y="2442250"/>
              <a:ext cx="96525" cy="75875"/>
            </a:xfrm>
            <a:custGeom>
              <a:avLst/>
              <a:gdLst/>
              <a:ahLst/>
              <a:cxnLst/>
              <a:rect l="l" t="t" r="r" b="b"/>
              <a:pathLst>
                <a:path w="3861" h="3035" extrusionOk="0">
                  <a:moveTo>
                    <a:pt x="1795" y="0"/>
                  </a:moveTo>
                  <a:cubicBezTo>
                    <a:pt x="1493" y="0"/>
                    <a:pt x="1196" y="54"/>
                    <a:pt x="912" y="135"/>
                  </a:cubicBezTo>
                  <a:cubicBezTo>
                    <a:pt x="608" y="226"/>
                    <a:pt x="365" y="409"/>
                    <a:pt x="152" y="621"/>
                  </a:cubicBezTo>
                  <a:cubicBezTo>
                    <a:pt x="61" y="713"/>
                    <a:pt x="31" y="804"/>
                    <a:pt x="0" y="925"/>
                  </a:cubicBezTo>
                  <a:cubicBezTo>
                    <a:pt x="31" y="834"/>
                    <a:pt x="91" y="743"/>
                    <a:pt x="152" y="652"/>
                  </a:cubicBezTo>
                  <a:cubicBezTo>
                    <a:pt x="365" y="439"/>
                    <a:pt x="639" y="287"/>
                    <a:pt x="912" y="196"/>
                  </a:cubicBezTo>
                  <a:cubicBezTo>
                    <a:pt x="1196" y="115"/>
                    <a:pt x="1493" y="74"/>
                    <a:pt x="1786" y="74"/>
                  </a:cubicBezTo>
                  <a:cubicBezTo>
                    <a:pt x="1932" y="74"/>
                    <a:pt x="2077" y="84"/>
                    <a:pt x="2219" y="105"/>
                  </a:cubicBezTo>
                  <a:cubicBezTo>
                    <a:pt x="2766" y="196"/>
                    <a:pt x="3253" y="500"/>
                    <a:pt x="3526" y="956"/>
                  </a:cubicBezTo>
                  <a:cubicBezTo>
                    <a:pt x="3830" y="1442"/>
                    <a:pt x="3830" y="2050"/>
                    <a:pt x="3465" y="2476"/>
                  </a:cubicBezTo>
                  <a:cubicBezTo>
                    <a:pt x="3253" y="2794"/>
                    <a:pt x="2879" y="2973"/>
                    <a:pt x="2504" y="2973"/>
                  </a:cubicBezTo>
                  <a:cubicBezTo>
                    <a:pt x="2449" y="2973"/>
                    <a:pt x="2395" y="2970"/>
                    <a:pt x="2341" y="2962"/>
                  </a:cubicBezTo>
                  <a:cubicBezTo>
                    <a:pt x="2037" y="2931"/>
                    <a:pt x="1733" y="2871"/>
                    <a:pt x="1459" y="2780"/>
                  </a:cubicBezTo>
                  <a:lnTo>
                    <a:pt x="1247" y="2688"/>
                  </a:lnTo>
                  <a:lnTo>
                    <a:pt x="1155" y="2658"/>
                  </a:lnTo>
                  <a:lnTo>
                    <a:pt x="1155" y="2658"/>
                  </a:lnTo>
                  <a:cubicBezTo>
                    <a:pt x="1186" y="2688"/>
                    <a:pt x="1186" y="2688"/>
                    <a:pt x="1216" y="2719"/>
                  </a:cubicBezTo>
                  <a:cubicBezTo>
                    <a:pt x="1277" y="2719"/>
                    <a:pt x="1368" y="2780"/>
                    <a:pt x="1459" y="2810"/>
                  </a:cubicBezTo>
                  <a:cubicBezTo>
                    <a:pt x="1733" y="2931"/>
                    <a:pt x="2037" y="2992"/>
                    <a:pt x="2341" y="3023"/>
                  </a:cubicBezTo>
                  <a:cubicBezTo>
                    <a:pt x="2398" y="3031"/>
                    <a:pt x="2455" y="3035"/>
                    <a:pt x="2512" y="3035"/>
                  </a:cubicBezTo>
                  <a:cubicBezTo>
                    <a:pt x="2668" y="3035"/>
                    <a:pt x="2823" y="3006"/>
                    <a:pt x="2979" y="2962"/>
                  </a:cubicBezTo>
                  <a:cubicBezTo>
                    <a:pt x="3192" y="2871"/>
                    <a:pt x="3405" y="2719"/>
                    <a:pt x="3557" y="2506"/>
                  </a:cubicBezTo>
                  <a:cubicBezTo>
                    <a:pt x="3709" y="2293"/>
                    <a:pt x="3830" y="2050"/>
                    <a:pt x="3830" y="1746"/>
                  </a:cubicBezTo>
                  <a:cubicBezTo>
                    <a:pt x="3861" y="1473"/>
                    <a:pt x="3769" y="1169"/>
                    <a:pt x="3617" y="925"/>
                  </a:cubicBezTo>
                  <a:cubicBezTo>
                    <a:pt x="3313" y="439"/>
                    <a:pt x="2827" y="135"/>
                    <a:pt x="2250" y="44"/>
                  </a:cubicBezTo>
                  <a:cubicBezTo>
                    <a:pt x="2098" y="14"/>
                    <a:pt x="1946" y="0"/>
                    <a:pt x="1795"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70"/>
            <p:cNvSpPr/>
            <p:nvPr/>
          </p:nvSpPr>
          <p:spPr>
            <a:xfrm>
              <a:off x="5433500" y="2456250"/>
              <a:ext cx="16750" cy="11425"/>
            </a:xfrm>
            <a:custGeom>
              <a:avLst/>
              <a:gdLst/>
              <a:ahLst/>
              <a:cxnLst/>
              <a:rect l="l" t="t" r="r" b="b"/>
              <a:pathLst>
                <a:path w="670" h="457" extrusionOk="0">
                  <a:moveTo>
                    <a:pt x="0" y="1"/>
                  </a:moveTo>
                  <a:lnTo>
                    <a:pt x="0" y="1"/>
                  </a:lnTo>
                  <a:cubicBezTo>
                    <a:pt x="122" y="31"/>
                    <a:pt x="244" y="122"/>
                    <a:pt x="365" y="183"/>
                  </a:cubicBezTo>
                  <a:cubicBezTo>
                    <a:pt x="487" y="274"/>
                    <a:pt x="578" y="365"/>
                    <a:pt x="669" y="457"/>
                  </a:cubicBezTo>
                  <a:cubicBezTo>
                    <a:pt x="517" y="213"/>
                    <a:pt x="274" y="3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70"/>
            <p:cNvSpPr/>
            <p:nvPr/>
          </p:nvSpPr>
          <p:spPr>
            <a:xfrm>
              <a:off x="5457050" y="2456250"/>
              <a:ext cx="14475" cy="12175"/>
            </a:xfrm>
            <a:custGeom>
              <a:avLst/>
              <a:gdLst/>
              <a:ahLst/>
              <a:cxnLst/>
              <a:rect l="l" t="t" r="r" b="b"/>
              <a:pathLst>
                <a:path w="579" h="487" extrusionOk="0">
                  <a:moveTo>
                    <a:pt x="1" y="1"/>
                  </a:moveTo>
                  <a:cubicBezTo>
                    <a:pt x="1" y="31"/>
                    <a:pt x="122" y="92"/>
                    <a:pt x="305" y="244"/>
                  </a:cubicBezTo>
                  <a:cubicBezTo>
                    <a:pt x="457" y="365"/>
                    <a:pt x="578" y="487"/>
                    <a:pt x="578" y="487"/>
                  </a:cubicBezTo>
                  <a:cubicBezTo>
                    <a:pt x="517" y="365"/>
                    <a:pt x="426" y="274"/>
                    <a:pt x="335" y="213"/>
                  </a:cubicBezTo>
                  <a:cubicBezTo>
                    <a:pt x="213" y="122"/>
                    <a:pt x="122" y="6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70"/>
            <p:cNvSpPr/>
            <p:nvPr/>
          </p:nvSpPr>
          <p:spPr>
            <a:xfrm>
              <a:off x="5458575" y="2481325"/>
              <a:ext cx="21300" cy="31950"/>
            </a:xfrm>
            <a:custGeom>
              <a:avLst/>
              <a:gdLst/>
              <a:ahLst/>
              <a:cxnLst/>
              <a:rect l="l" t="t" r="r" b="b"/>
              <a:pathLst>
                <a:path w="852" h="1278" extrusionOk="0">
                  <a:moveTo>
                    <a:pt x="0" y="1"/>
                  </a:moveTo>
                  <a:cubicBezTo>
                    <a:pt x="1" y="1"/>
                    <a:pt x="61" y="62"/>
                    <a:pt x="183" y="153"/>
                  </a:cubicBezTo>
                  <a:cubicBezTo>
                    <a:pt x="304" y="244"/>
                    <a:pt x="456" y="396"/>
                    <a:pt x="548" y="548"/>
                  </a:cubicBezTo>
                  <a:cubicBezTo>
                    <a:pt x="639" y="700"/>
                    <a:pt x="730" y="852"/>
                    <a:pt x="791" y="1034"/>
                  </a:cubicBezTo>
                  <a:cubicBezTo>
                    <a:pt x="760" y="852"/>
                    <a:pt x="669" y="669"/>
                    <a:pt x="578" y="517"/>
                  </a:cubicBezTo>
                  <a:cubicBezTo>
                    <a:pt x="456" y="365"/>
                    <a:pt x="335" y="244"/>
                    <a:pt x="183" y="122"/>
                  </a:cubicBezTo>
                  <a:cubicBezTo>
                    <a:pt x="122" y="61"/>
                    <a:pt x="61" y="31"/>
                    <a:pt x="0" y="1"/>
                  </a:cubicBezTo>
                  <a:close/>
                  <a:moveTo>
                    <a:pt x="791" y="1034"/>
                  </a:moveTo>
                  <a:lnTo>
                    <a:pt x="791" y="1034"/>
                  </a:lnTo>
                  <a:cubicBezTo>
                    <a:pt x="821" y="1186"/>
                    <a:pt x="852" y="1277"/>
                    <a:pt x="852" y="1277"/>
                  </a:cubicBezTo>
                  <a:cubicBezTo>
                    <a:pt x="852" y="1186"/>
                    <a:pt x="821" y="1095"/>
                    <a:pt x="791" y="103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70"/>
            <p:cNvSpPr/>
            <p:nvPr/>
          </p:nvSpPr>
          <p:spPr>
            <a:xfrm>
              <a:off x="5494300" y="2460050"/>
              <a:ext cx="7625" cy="36500"/>
            </a:xfrm>
            <a:custGeom>
              <a:avLst/>
              <a:gdLst/>
              <a:ahLst/>
              <a:cxnLst/>
              <a:rect l="l" t="t" r="r" b="b"/>
              <a:pathLst>
                <a:path w="305" h="1460" extrusionOk="0">
                  <a:moveTo>
                    <a:pt x="0" y="1"/>
                  </a:moveTo>
                  <a:lnTo>
                    <a:pt x="0" y="1"/>
                  </a:lnTo>
                  <a:cubicBezTo>
                    <a:pt x="0" y="1"/>
                    <a:pt x="30" y="61"/>
                    <a:pt x="61" y="183"/>
                  </a:cubicBezTo>
                  <a:cubicBezTo>
                    <a:pt x="152" y="365"/>
                    <a:pt x="182" y="517"/>
                    <a:pt x="213" y="700"/>
                  </a:cubicBezTo>
                  <a:cubicBezTo>
                    <a:pt x="243" y="882"/>
                    <a:pt x="274" y="1064"/>
                    <a:pt x="274" y="1216"/>
                  </a:cubicBezTo>
                  <a:cubicBezTo>
                    <a:pt x="243" y="1308"/>
                    <a:pt x="243" y="1368"/>
                    <a:pt x="274" y="1460"/>
                  </a:cubicBezTo>
                  <a:cubicBezTo>
                    <a:pt x="274" y="1429"/>
                    <a:pt x="274" y="1399"/>
                    <a:pt x="304" y="1399"/>
                  </a:cubicBezTo>
                  <a:cubicBezTo>
                    <a:pt x="304" y="1338"/>
                    <a:pt x="304" y="1277"/>
                    <a:pt x="304" y="1216"/>
                  </a:cubicBezTo>
                  <a:cubicBezTo>
                    <a:pt x="304" y="1064"/>
                    <a:pt x="304" y="882"/>
                    <a:pt x="274" y="700"/>
                  </a:cubicBezTo>
                  <a:cubicBezTo>
                    <a:pt x="243" y="517"/>
                    <a:pt x="182" y="335"/>
                    <a:pt x="91" y="183"/>
                  </a:cubicBezTo>
                  <a:cubicBezTo>
                    <a:pt x="91" y="122"/>
                    <a:pt x="61" y="92"/>
                    <a:pt x="30" y="31"/>
                  </a:cubicBezTo>
                  <a:cubicBezTo>
                    <a:pt x="0" y="1"/>
                    <a:pt x="0" y="1"/>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70"/>
            <p:cNvSpPr/>
            <p:nvPr/>
          </p:nvSpPr>
          <p:spPr>
            <a:xfrm>
              <a:off x="5448700" y="2457025"/>
              <a:ext cx="52450" cy="37250"/>
            </a:xfrm>
            <a:custGeom>
              <a:avLst/>
              <a:gdLst/>
              <a:ahLst/>
              <a:cxnLst/>
              <a:rect l="l" t="t" r="r" b="b"/>
              <a:pathLst>
                <a:path w="2098" h="1490" extrusionOk="0">
                  <a:moveTo>
                    <a:pt x="2098" y="0"/>
                  </a:moveTo>
                  <a:cubicBezTo>
                    <a:pt x="1976" y="0"/>
                    <a:pt x="1854" y="30"/>
                    <a:pt x="1733" y="91"/>
                  </a:cubicBezTo>
                  <a:cubicBezTo>
                    <a:pt x="1125" y="304"/>
                    <a:pt x="608" y="669"/>
                    <a:pt x="213" y="1155"/>
                  </a:cubicBezTo>
                  <a:cubicBezTo>
                    <a:pt x="122" y="1246"/>
                    <a:pt x="61" y="1368"/>
                    <a:pt x="0" y="1489"/>
                  </a:cubicBezTo>
                  <a:cubicBezTo>
                    <a:pt x="517" y="790"/>
                    <a:pt x="1247" y="274"/>
                    <a:pt x="2098"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70"/>
            <p:cNvSpPr/>
            <p:nvPr/>
          </p:nvSpPr>
          <p:spPr>
            <a:xfrm>
              <a:off x="5444125" y="2446375"/>
              <a:ext cx="25125" cy="45625"/>
            </a:xfrm>
            <a:custGeom>
              <a:avLst/>
              <a:gdLst/>
              <a:ahLst/>
              <a:cxnLst/>
              <a:rect l="l" t="t" r="r" b="b"/>
              <a:pathLst>
                <a:path w="1005" h="1825" extrusionOk="0">
                  <a:moveTo>
                    <a:pt x="1004" y="0"/>
                  </a:moveTo>
                  <a:lnTo>
                    <a:pt x="1004" y="0"/>
                  </a:lnTo>
                  <a:cubicBezTo>
                    <a:pt x="913" y="31"/>
                    <a:pt x="822" y="92"/>
                    <a:pt x="730" y="152"/>
                  </a:cubicBezTo>
                  <a:cubicBezTo>
                    <a:pt x="548" y="335"/>
                    <a:pt x="366" y="517"/>
                    <a:pt x="244" y="760"/>
                  </a:cubicBezTo>
                  <a:cubicBezTo>
                    <a:pt x="123" y="973"/>
                    <a:pt x="31" y="1247"/>
                    <a:pt x="31" y="1490"/>
                  </a:cubicBezTo>
                  <a:cubicBezTo>
                    <a:pt x="1" y="1611"/>
                    <a:pt x="1" y="1703"/>
                    <a:pt x="31" y="1824"/>
                  </a:cubicBezTo>
                  <a:cubicBezTo>
                    <a:pt x="31" y="1459"/>
                    <a:pt x="153" y="1125"/>
                    <a:pt x="305" y="791"/>
                  </a:cubicBezTo>
                  <a:cubicBezTo>
                    <a:pt x="487" y="487"/>
                    <a:pt x="700" y="213"/>
                    <a:pt x="100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70"/>
            <p:cNvSpPr/>
            <p:nvPr/>
          </p:nvSpPr>
          <p:spPr>
            <a:xfrm>
              <a:off x="5466925" y="2474500"/>
              <a:ext cx="38025" cy="38775"/>
            </a:xfrm>
            <a:custGeom>
              <a:avLst/>
              <a:gdLst/>
              <a:ahLst/>
              <a:cxnLst/>
              <a:rect l="l" t="t" r="r" b="b"/>
              <a:pathLst>
                <a:path w="1521" h="1551" extrusionOk="0">
                  <a:moveTo>
                    <a:pt x="31" y="0"/>
                  </a:moveTo>
                  <a:lnTo>
                    <a:pt x="31" y="0"/>
                  </a:lnTo>
                  <a:cubicBezTo>
                    <a:pt x="1" y="31"/>
                    <a:pt x="487" y="243"/>
                    <a:pt x="943" y="608"/>
                  </a:cubicBezTo>
                  <a:cubicBezTo>
                    <a:pt x="1156" y="790"/>
                    <a:pt x="1308" y="1003"/>
                    <a:pt x="1399" y="1216"/>
                  </a:cubicBezTo>
                  <a:cubicBezTo>
                    <a:pt x="1490" y="1398"/>
                    <a:pt x="1490" y="1550"/>
                    <a:pt x="1490" y="1550"/>
                  </a:cubicBezTo>
                  <a:cubicBezTo>
                    <a:pt x="1521" y="1429"/>
                    <a:pt x="1490" y="1307"/>
                    <a:pt x="1460" y="1216"/>
                  </a:cubicBezTo>
                  <a:cubicBezTo>
                    <a:pt x="1369" y="942"/>
                    <a:pt x="1217" y="730"/>
                    <a:pt x="1004" y="547"/>
                  </a:cubicBezTo>
                  <a:cubicBezTo>
                    <a:pt x="791" y="395"/>
                    <a:pt x="578" y="243"/>
                    <a:pt x="335" y="122"/>
                  </a:cubicBezTo>
                  <a:cubicBezTo>
                    <a:pt x="244" y="61"/>
                    <a:pt x="153" y="31"/>
                    <a:pt x="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70"/>
            <p:cNvSpPr/>
            <p:nvPr/>
          </p:nvSpPr>
          <p:spPr>
            <a:xfrm>
              <a:off x="4933500" y="2416950"/>
              <a:ext cx="300925" cy="67450"/>
            </a:xfrm>
            <a:custGeom>
              <a:avLst/>
              <a:gdLst/>
              <a:ahLst/>
              <a:cxnLst/>
              <a:rect l="l" t="t" r="r" b="b"/>
              <a:pathLst>
                <a:path w="12037" h="2698" extrusionOk="0">
                  <a:moveTo>
                    <a:pt x="5000" y="0"/>
                  </a:moveTo>
                  <a:cubicBezTo>
                    <a:pt x="4348" y="0"/>
                    <a:pt x="3692" y="74"/>
                    <a:pt x="3070" y="235"/>
                  </a:cubicBezTo>
                  <a:cubicBezTo>
                    <a:pt x="2401" y="418"/>
                    <a:pt x="1763" y="752"/>
                    <a:pt x="1216" y="1208"/>
                  </a:cubicBezTo>
                  <a:cubicBezTo>
                    <a:pt x="851" y="1512"/>
                    <a:pt x="517" y="1846"/>
                    <a:pt x="274" y="2241"/>
                  </a:cubicBezTo>
                  <a:cubicBezTo>
                    <a:pt x="152" y="2363"/>
                    <a:pt x="61" y="2515"/>
                    <a:pt x="0" y="2697"/>
                  </a:cubicBezTo>
                  <a:cubicBezTo>
                    <a:pt x="365" y="2181"/>
                    <a:pt x="821" y="1694"/>
                    <a:pt x="1307" y="1299"/>
                  </a:cubicBezTo>
                  <a:cubicBezTo>
                    <a:pt x="1854" y="904"/>
                    <a:pt x="2462" y="600"/>
                    <a:pt x="3100" y="418"/>
                  </a:cubicBezTo>
                  <a:cubicBezTo>
                    <a:pt x="3722" y="256"/>
                    <a:pt x="4361" y="182"/>
                    <a:pt x="4991" y="182"/>
                  </a:cubicBezTo>
                  <a:cubicBezTo>
                    <a:pt x="5193" y="182"/>
                    <a:pt x="5394" y="190"/>
                    <a:pt x="5593" y="205"/>
                  </a:cubicBezTo>
                  <a:cubicBezTo>
                    <a:pt x="7143" y="266"/>
                    <a:pt x="8663" y="448"/>
                    <a:pt x="10152" y="752"/>
                  </a:cubicBezTo>
                  <a:cubicBezTo>
                    <a:pt x="10730" y="843"/>
                    <a:pt x="11216" y="965"/>
                    <a:pt x="11520" y="1026"/>
                  </a:cubicBezTo>
                  <a:cubicBezTo>
                    <a:pt x="11702" y="1086"/>
                    <a:pt x="11854" y="1117"/>
                    <a:pt x="12037" y="1117"/>
                  </a:cubicBezTo>
                  <a:cubicBezTo>
                    <a:pt x="11885" y="1056"/>
                    <a:pt x="11733" y="995"/>
                    <a:pt x="11550" y="965"/>
                  </a:cubicBezTo>
                  <a:cubicBezTo>
                    <a:pt x="11246" y="874"/>
                    <a:pt x="10791" y="722"/>
                    <a:pt x="10213" y="600"/>
                  </a:cubicBezTo>
                  <a:cubicBezTo>
                    <a:pt x="8693" y="266"/>
                    <a:pt x="7173" y="83"/>
                    <a:pt x="5623" y="22"/>
                  </a:cubicBezTo>
                  <a:cubicBezTo>
                    <a:pt x="5417" y="8"/>
                    <a:pt x="5208" y="0"/>
                    <a:pt x="5000"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70"/>
            <p:cNvSpPr/>
            <p:nvPr/>
          </p:nvSpPr>
          <p:spPr>
            <a:xfrm>
              <a:off x="4289850" y="2289025"/>
              <a:ext cx="645950" cy="299550"/>
            </a:xfrm>
            <a:custGeom>
              <a:avLst/>
              <a:gdLst/>
              <a:ahLst/>
              <a:cxnLst/>
              <a:rect l="l" t="t" r="r" b="b"/>
              <a:pathLst>
                <a:path w="25838" h="11982" extrusionOk="0">
                  <a:moveTo>
                    <a:pt x="3245" y="1"/>
                  </a:moveTo>
                  <a:cubicBezTo>
                    <a:pt x="2510" y="1"/>
                    <a:pt x="1779" y="143"/>
                    <a:pt x="1095" y="428"/>
                  </a:cubicBezTo>
                  <a:cubicBezTo>
                    <a:pt x="822" y="550"/>
                    <a:pt x="548" y="702"/>
                    <a:pt x="274" y="884"/>
                  </a:cubicBezTo>
                  <a:cubicBezTo>
                    <a:pt x="183" y="945"/>
                    <a:pt x="92" y="1006"/>
                    <a:pt x="1" y="1097"/>
                  </a:cubicBezTo>
                  <a:cubicBezTo>
                    <a:pt x="366" y="854"/>
                    <a:pt x="730" y="671"/>
                    <a:pt x="1126" y="489"/>
                  </a:cubicBezTo>
                  <a:cubicBezTo>
                    <a:pt x="1746" y="241"/>
                    <a:pt x="2408" y="117"/>
                    <a:pt x="3075" y="117"/>
                  </a:cubicBezTo>
                  <a:cubicBezTo>
                    <a:pt x="3552" y="117"/>
                    <a:pt x="4031" y="180"/>
                    <a:pt x="4499" y="307"/>
                  </a:cubicBezTo>
                  <a:cubicBezTo>
                    <a:pt x="5259" y="489"/>
                    <a:pt x="5989" y="854"/>
                    <a:pt x="6566" y="1401"/>
                  </a:cubicBezTo>
                  <a:cubicBezTo>
                    <a:pt x="7235" y="2009"/>
                    <a:pt x="7843" y="2708"/>
                    <a:pt x="8329" y="3468"/>
                  </a:cubicBezTo>
                  <a:cubicBezTo>
                    <a:pt x="8907" y="4319"/>
                    <a:pt x="9515" y="5139"/>
                    <a:pt x="10153" y="5930"/>
                  </a:cubicBezTo>
                  <a:cubicBezTo>
                    <a:pt x="10852" y="6781"/>
                    <a:pt x="11642" y="7571"/>
                    <a:pt x="12463" y="8270"/>
                  </a:cubicBezTo>
                  <a:cubicBezTo>
                    <a:pt x="14165" y="9760"/>
                    <a:pt x="15989" y="10945"/>
                    <a:pt x="17874" y="11553"/>
                  </a:cubicBezTo>
                  <a:cubicBezTo>
                    <a:pt x="18755" y="11826"/>
                    <a:pt x="19667" y="11978"/>
                    <a:pt x="20609" y="11978"/>
                  </a:cubicBezTo>
                  <a:cubicBezTo>
                    <a:pt x="20661" y="11980"/>
                    <a:pt x="20712" y="11981"/>
                    <a:pt x="20763" y="11981"/>
                  </a:cubicBezTo>
                  <a:cubicBezTo>
                    <a:pt x="21529" y="11981"/>
                    <a:pt x="22266" y="11769"/>
                    <a:pt x="22950" y="11371"/>
                  </a:cubicBezTo>
                  <a:cubicBezTo>
                    <a:pt x="23497" y="11006"/>
                    <a:pt x="23983" y="10519"/>
                    <a:pt x="24348" y="9972"/>
                  </a:cubicBezTo>
                  <a:cubicBezTo>
                    <a:pt x="24713" y="9486"/>
                    <a:pt x="24986" y="9091"/>
                    <a:pt x="25199" y="8726"/>
                  </a:cubicBezTo>
                  <a:lnTo>
                    <a:pt x="25685" y="7936"/>
                  </a:lnTo>
                  <a:cubicBezTo>
                    <a:pt x="25746" y="7845"/>
                    <a:pt x="25807" y="7723"/>
                    <a:pt x="25837" y="7632"/>
                  </a:cubicBezTo>
                  <a:lnTo>
                    <a:pt x="25837" y="7632"/>
                  </a:lnTo>
                  <a:cubicBezTo>
                    <a:pt x="25776" y="7723"/>
                    <a:pt x="25716" y="7814"/>
                    <a:pt x="25655" y="7905"/>
                  </a:cubicBezTo>
                  <a:lnTo>
                    <a:pt x="25138" y="8696"/>
                  </a:lnTo>
                  <a:cubicBezTo>
                    <a:pt x="24895" y="9030"/>
                    <a:pt x="24621" y="9456"/>
                    <a:pt x="24287" y="9912"/>
                  </a:cubicBezTo>
                  <a:cubicBezTo>
                    <a:pt x="23892" y="10459"/>
                    <a:pt x="23406" y="10915"/>
                    <a:pt x="22858" y="11249"/>
                  </a:cubicBezTo>
                  <a:cubicBezTo>
                    <a:pt x="22232" y="11619"/>
                    <a:pt x="21499" y="11829"/>
                    <a:pt x="20759" y="11829"/>
                  </a:cubicBezTo>
                  <a:cubicBezTo>
                    <a:pt x="20709" y="11829"/>
                    <a:pt x="20659" y="11828"/>
                    <a:pt x="20609" y="11826"/>
                  </a:cubicBezTo>
                  <a:cubicBezTo>
                    <a:pt x="19697" y="11826"/>
                    <a:pt x="18785" y="11675"/>
                    <a:pt x="17904" y="11371"/>
                  </a:cubicBezTo>
                  <a:cubicBezTo>
                    <a:pt x="16080" y="10793"/>
                    <a:pt x="14287" y="9577"/>
                    <a:pt x="12585" y="8118"/>
                  </a:cubicBezTo>
                  <a:cubicBezTo>
                    <a:pt x="11794" y="7419"/>
                    <a:pt x="11035" y="6629"/>
                    <a:pt x="10305" y="5808"/>
                  </a:cubicBezTo>
                  <a:cubicBezTo>
                    <a:pt x="9667" y="5018"/>
                    <a:pt x="9059" y="4228"/>
                    <a:pt x="8512" y="3377"/>
                  </a:cubicBezTo>
                  <a:cubicBezTo>
                    <a:pt x="7995" y="2586"/>
                    <a:pt x="7387" y="1887"/>
                    <a:pt x="6688" y="1279"/>
                  </a:cubicBezTo>
                  <a:cubicBezTo>
                    <a:pt x="6080" y="732"/>
                    <a:pt x="5351" y="337"/>
                    <a:pt x="4560" y="155"/>
                  </a:cubicBezTo>
                  <a:cubicBezTo>
                    <a:pt x="4127" y="52"/>
                    <a:pt x="3685" y="1"/>
                    <a:pt x="32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70"/>
            <p:cNvSpPr/>
            <p:nvPr/>
          </p:nvSpPr>
          <p:spPr>
            <a:xfrm>
              <a:off x="4371175" y="2231775"/>
              <a:ext cx="155800" cy="59600"/>
            </a:xfrm>
            <a:custGeom>
              <a:avLst/>
              <a:gdLst/>
              <a:ahLst/>
              <a:cxnLst/>
              <a:rect l="l" t="t" r="r" b="b"/>
              <a:pathLst>
                <a:path w="6232" h="2384" extrusionOk="0">
                  <a:moveTo>
                    <a:pt x="5938" y="0"/>
                  </a:moveTo>
                  <a:cubicBezTo>
                    <a:pt x="5701" y="0"/>
                    <a:pt x="5465" y="22"/>
                    <a:pt x="5228" y="43"/>
                  </a:cubicBezTo>
                  <a:cubicBezTo>
                    <a:pt x="3617" y="195"/>
                    <a:pt x="2067" y="803"/>
                    <a:pt x="760" y="1745"/>
                  </a:cubicBezTo>
                  <a:cubicBezTo>
                    <a:pt x="487" y="1958"/>
                    <a:pt x="243" y="2171"/>
                    <a:pt x="0" y="2384"/>
                  </a:cubicBezTo>
                  <a:lnTo>
                    <a:pt x="213" y="2232"/>
                  </a:lnTo>
                  <a:cubicBezTo>
                    <a:pt x="335" y="2110"/>
                    <a:pt x="547" y="1958"/>
                    <a:pt x="791" y="1776"/>
                  </a:cubicBezTo>
                  <a:cubicBezTo>
                    <a:pt x="2098" y="834"/>
                    <a:pt x="3617" y="256"/>
                    <a:pt x="5228" y="74"/>
                  </a:cubicBezTo>
                  <a:cubicBezTo>
                    <a:pt x="5532" y="43"/>
                    <a:pt x="5775" y="13"/>
                    <a:pt x="5958" y="13"/>
                  </a:cubicBezTo>
                  <a:lnTo>
                    <a:pt x="6231" y="13"/>
                  </a:lnTo>
                  <a:cubicBezTo>
                    <a:pt x="6133" y="4"/>
                    <a:pt x="6035" y="0"/>
                    <a:pt x="5938"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70"/>
            <p:cNvSpPr/>
            <p:nvPr/>
          </p:nvSpPr>
          <p:spPr>
            <a:xfrm>
              <a:off x="4520875" y="2324025"/>
              <a:ext cx="158075" cy="76025"/>
            </a:xfrm>
            <a:custGeom>
              <a:avLst/>
              <a:gdLst/>
              <a:ahLst/>
              <a:cxnLst/>
              <a:rect l="l" t="t" r="r" b="b"/>
              <a:pathLst>
                <a:path w="6323" h="3041" extrusionOk="0">
                  <a:moveTo>
                    <a:pt x="6322" y="1"/>
                  </a:moveTo>
                  <a:lnTo>
                    <a:pt x="6322" y="1"/>
                  </a:lnTo>
                  <a:cubicBezTo>
                    <a:pt x="5988" y="31"/>
                    <a:pt x="5623" y="92"/>
                    <a:pt x="5289" y="153"/>
                  </a:cubicBezTo>
                  <a:cubicBezTo>
                    <a:pt x="4468" y="305"/>
                    <a:pt x="3648" y="578"/>
                    <a:pt x="2888" y="943"/>
                  </a:cubicBezTo>
                  <a:cubicBezTo>
                    <a:pt x="2128" y="1308"/>
                    <a:pt x="1398" y="1764"/>
                    <a:pt x="760" y="2311"/>
                  </a:cubicBezTo>
                  <a:cubicBezTo>
                    <a:pt x="487" y="2554"/>
                    <a:pt x="243" y="2797"/>
                    <a:pt x="0" y="3040"/>
                  </a:cubicBezTo>
                  <a:lnTo>
                    <a:pt x="213" y="2858"/>
                  </a:lnTo>
                  <a:cubicBezTo>
                    <a:pt x="335" y="2736"/>
                    <a:pt x="547" y="2554"/>
                    <a:pt x="790" y="2341"/>
                  </a:cubicBezTo>
                  <a:cubicBezTo>
                    <a:pt x="1429" y="1794"/>
                    <a:pt x="2158" y="1338"/>
                    <a:pt x="2918" y="973"/>
                  </a:cubicBezTo>
                  <a:cubicBezTo>
                    <a:pt x="3678" y="609"/>
                    <a:pt x="4468" y="335"/>
                    <a:pt x="5289" y="183"/>
                  </a:cubicBezTo>
                  <a:cubicBezTo>
                    <a:pt x="5623" y="122"/>
                    <a:pt x="5867" y="62"/>
                    <a:pt x="6049" y="31"/>
                  </a:cubicBezTo>
                  <a:lnTo>
                    <a:pt x="6322"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70"/>
            <p:cNvSpPr/>
            <p:nvPr/>
          </p:nvSpPr>
          <p:spPr>
            <a:xfrm>
              <a:off x="4672075" y="2375700"/>
              <a:ext cx="78300" cy="164925"/>
            </a:xfrm>
            <a:custGeom>
              <a:avLst/>
              <a:gdLst/>
              <a:ahLst/>
              <a:cxnLst/>
              <a:rect l="l" t="t" r="r" b="b"/>
              <a:pathLst>
                <a:path w="3132" h="6597" extrusionOk="0">
                  <a:moveTo>
                    <a:pt x="3132" y="1"/>
                  </a:moveTo>
                  <a:cubicBezTo>
                    <a:pt x="3131" y="1"/>
                    <a:pt x="2797" y="305"/>
                    <a:pt x="2372" y="821"/>
                  </a:cubicBezTo>
                  <a:cubicBezTo>
                    <a:pt x="1764" y="1460"/>
                    <a:pt x="1217" y="2189"/>
                    <a:pt x="791" y="2949"/>
                  </a:cubicBezTo>
                  <a:cubicBezTo>
                    <a:pt x="335" y="3739"/>
                    <a:pt x="92" y="4590"/>
                    <a:pt x="31" y="5502"/>
                  </a:cubicBezTo>
                  <a:cubicBezTo>
                    <a:pt x="1" y="5776"/>
                    <a:pt x="1" y="6019"/>
                    <a:pt x="62" y="6293"/>
                  </a:cubicBezTo>
                  <a:cubicBezTo>
                    <a:pt x="31" y="6019"/>
                    <a:pt x="31" y="5776"/>
                    <a:pt x="62" y="5502"/>
                  </a:cubicBezTo>
                  <a:cubicBezTo>
                    <a:pt x="123" y="4621"/>
                    <a:pt x="396" y="3739"/>
                    <a:pt x="852" y="2979"/>
                  </a:cubicBezTo>
                  <a:cubicBezTo>
                    <a:pt x="1278" y="2220"/>
                    <a:pt x="1794" y="1490"/>
                    <a:pt x="2402" y="821"/>
                  </a:cubicBezTo>
                  <a:lnTo>
                    <a:pt x="2919" y="244"/>
                  </a:lnTo>
                  <a:lnTo>
                    <a:pt x="3132" y="1"/>
                  </a:lnTo>
                  <a:close/>
                  <a:moveTo>
                    <a:pt x="62" y="6293"/>
                  </a:moveTo>
                  <a:cubicBezTo>
                    <a:pt x="62" y="6375"/>
                    <a:pt x="62" y="6457"/>
                    <a:pt x="84" y="6494"/>
                  </a:cubicBezTo>
                  <a:lnTo>
                    <a:pt x="84" y="6494"/>
                  </a:lnTo>
                  <a:cubicBezTo>
                    <a:pt x="75" y="6426"/>
                    <a:pt x="62" y="6353"/>
                    <a:pt x="62" y="6293"/>
                  </a:cubicBezTo>
                  <a:close/>
                  <a:moveTo>
                    <a:pt x="84" y="6494"/>
                  </a:moveTo>
                  <a:cubicBezTo>
                    <a:pt x="89" y="6530"/>
                    <a:pt x="92" y="6565"/>
                    <a:pt x="92" y="6597"/>
                  </a:cubicBezTo>
                  <a:lnTo>
                    <a:pt x="92" y="6505"/>
                  </a:lnTo>
                  <a:cubicBezTo>
                    <a:pt x="89" y="6502"/>
                    <a:pt x="86" y="6499"/>
                    <a:pt x="84" y="6494"/>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70"/>
            <p:cNvSpPr/>
            <p:nvPr/>
          </p:nvSpPr>
          <p:spPr>
            <a:xfrm>
              <a:off x="4836225" y="2393175"/>
              <a:ext cx="5350" cy="51700"/>
            </a:xfrm>
            <a:custGeom>
              <a:avLst/>
              <a:gdLst/>
              <a:ahLst/>
              <a:cxnLst/>
              <a:rect l="l" t="t" r="r" b="b"/>
              <a:pathLst>
                <a:path w="214" h="2068" extrusionOk="0">
                  <a:moveTo>
                    <a:pt x="183" y="1"/>
                  </a:moveTo>
                  <a:lnTo>
                    <a:pt x="183" y="1"/>
                  </a:lnTo>
                  <a:cubicBezTo>
                    <a:pt x="152" y="92"/>
                    <a:pt x="122" y="183"/>
                    <a:pt x="92" y="305"/>
                  </a:cubicBezTo>
                  <a:cubicBezTo>
                    <a:pt x="0" y="791"/>
                    <a:pt x="0" y="1277"/>
                    <a:pt x="122" y="1764"/>
                  </a:cubicBezTo>
                  <a:cubicBezTo>
                    <a:pt x="152" y="1885"/>
                    <a:pt x="183" y="1977"/>
                    <a:pt x="213" y="2068"/>
                  </a:cubicBezTo>
                  <a:cubicBezTo>
                    <a:pt x="213" y="2068"/>
                    <a:pt x="183" y="1946"/>
                    <a:pt x="152" y="1764"/>
                  </a:cubicBezTo>
                  <a:cubicBezTo>
                    <a:pt x="31" y="1277"/>
                    <a:pt x="31" y="791"/>
                    <a:pt x="122" y="305"/>
                  </a:cubicBezTo>
                  <a:cubicBezTo>
                    <a:pt x="152" y="123"/>
                    <a:pt x="183" y="1"/>
                    <a:pt x="18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70"/>
            <p:cNvSpPr/>
            <p:nvPr/>
          </p:nvSpPr>
          <p:spPr>
            <a:xfrm>
              <a:off x="4805075" y="2453225"/>
              <a:ext cx="66125" cy="107150"/>
            </a:xfrm>
            <a:custGeom>
              <a:avLst/>
              <a:gdLst/>
              <a:ahLst/>
              <a:cxnLst/>
              <a:rect l="l" t="t" r="r" b="b"/>
              <a:pathLst>
                <a:path w="2645" h="4286" extrusionOk="0">
                  <a:moveTo>
                    <a:pt x="0" y="0"/>
                  </a:moveTo>
                  <a:cubicBezTo>
                    <a:pt x="0" y="0"/>
                    <a:pt x="0" y="35"/>
                    <a:pt x="13" y="104"/>
                  </a:cubicBezTo>
                  <a:lnTo>
                    <a:pt x="13" y="104"/>
                  </a:lnTo>
                  <a:cubicBezTo>
                    <a:pt x="9" y="69"/>
                    <a:pt x="5" y="35"/>
                    <a:pt x="0" y="0"/>
                  </a:cubicBezTo>
                  <a:close/>
                  <a:moveTo>
                    <a:pt x="13" y="104"/>
                  </a:moveTo>
                  <a:cubicBezTo>
                    <a:pt x="40" y="313"/>
                    <a:pt x="70" y="525"/>
                    <a:pt x="122" y="760"/>
                  </a:cubicBezTo>
                  <a:cubicBezTo>
                    <a:pt x="426" y="1945"/>
                    <a:pt x="1094" y="3040"/>
                    <a:pt x="2037" y="3830"/>
                  </a:cubicBezTo>
                  <a:cubicBezTo>
                    <a:pt x="2207" y="4000"/>
                    <a:pt x="2403" y="4143"/>
                    <a:pt x="2601" y="4261"/>
                  </a:cubicBezTo>
                  <a:lnTo>
                    <a:pt x="2601" y="4261"/>
                  </a:lnTo>
                  <a:cubicBezTo>
                    <a:pt x="2571" y="4242"/>
                    <a:pt x="2525" y="4211"/>
                    <a:pt x="2462" y="4164"/>
                  </a:cubicBezTo>
                  <a:cubicBezTo>
                    <a:pt x="2310" y="4043"/>
                    <a:pt x="2189" y="3921"/>
                    <a:pt x="2037" y="3800"/>
                  </a:cubicBezTo>
                  <a:cubicBezTo>
                    <a:pt x="1125" y="2979"/>
                    <a:pt x="456" y="1915"/>
                    <a:pt x="152" y="730"/>
                  </a:cubicBezTo>
                  <a:cubicBezTo>
                    <a:pt x="91" y="517"/>
                    <a:pt x="91" y="304"/>
                    <a:pt x="31" y="182"/>
                  </a:cubicBezTo>
                  <a:cubicBezTo>
                    <a:pt x="23" y="153"/>
                    <a:pt x="17" y="126"/>
                    <a:pt x="13" y="104"/>
                  </a:cubicBezTo>
                  <a:close/>
                  <a:moveTo>
                    <a:pt x="2601" y="4261"/>
                  </a:moveTo>
                  <a:cubicBezTo>
                    <a:pt x="2630" y="4279"/>
                    <a:pt x="2645" y="4286"/>
                    <a:pt x="2645" y="4286"/>
                  </a:cubicBezTo>
                  <a:cubicBezTo>
                    <a:pt x="2630" y="4278"/>
                    <a:pt x="2616" y="4269"/>
                    <a:pt x="2601" y="426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70"/>
            <p:cNvSpPr/>
            <p:nvPr/>
          </p:nvSpPr>
          <p:spPr>
            <a:xfrm>
              <a:off x="4924375" y="2370375"/>
              <a:ext cx="71450" cy="57025"/>
            </a:xfrm>
            <a:custGeom>
              <a:avLst/>
              <a:gdLst/>
              <a:ahLst/>
              <a:cxnLst/>
              <a:rect l="l" t="t" r="r" b="b"/>
              <a:pathLst>
                <a:path w="2858" h="2281" extrusionOk="0">
                  <a:moveTo>
                    <a:pt x="0" y="1"/>
                  </a:moveTo>
                  <a:lnTo>
                    <a:pt x="0" y="1"/>
                  </a:lnTo>
                  <a:cubicBezTo>
                    <a:pt x="0" y="1"/>
                    <a:pt x="152" y="183"/>
                    <a:pt x="395" y="426"/>
                  </a:cubicBezTo>
                  <a:cubicBezTo>
                    <a:pt x="699" y="730"/>
                    <a:pt x="1034" y="1034"/>
                    <a:pt x="1399" y="1338"/>
                  </a:cubicBezTo>
                  <a:cubicBezTo>
                    <a:pt x="1733" y="1612"/>
                    <a:pt x="2098" y="1855"/>
                    <a:pt x="2493" y="2098"/>
                  </a:cubicBezTo>
                  <a:cubicBezTo>
                    <a:pt x="2649" y="2177"/>
                    <a:pt x="2774" y="2239"/>
                    <a:pt x="2858" y="2281"/>
                  </a:cubicBezTo>
                  <a:lnTo>
                    <a:pt x="2493" y="2068"/>
                  </a:lnTo>
                  <a:cubicBezTo>
                    <a:pt x="2128" y="1825"/>
                    <a:pt x="1733" y="1582"/>
                    <a:pt x="1399" y="1308"/>
                  </a:cubicBezTo>
                  <a:cubicBezTo>
                    <a:pt x="1034" y="1004"/>
                    <a:pt x="699" y="730"/>
                    <a:pt x="395" y="396"/>
                  </a:cubicBezTo>
                  <a:lnTo>
                    <a:pt x="122" y="92"/>
                  </a:lnTo>
                  <a:lnTo>
                    <a:pt x="0" y="1"/>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70"/>
            <p:cNvSpPr/>
            <p:nvPr/>
          </p:nvSpPr>
          <p:spPr>
            <a:xfrm>
              <a:off x="5078625" y="2325550"/>
              <a:ext cx="12175" cy="91225"/>
            </a:xfrm>
            <a:custGeom>
              <a:avLst/>
              <a:gdLst/>
              <a:ahLst/>
              <a:cxnLst/>
              <a:rect l="l" t="t" r="r" b="b"/>
              <a:pathLst>
                <a:path w="487" h="3649" extrusionOk="0">
                  <a:moveTo>
                    <a:pt x="1" y="1"/>
                  </a:moveTo>
                  <a:lnTo>
                    <a:pt x="92" y="426"/>
                  </a:lnTo>
                  <a:cubicBezTo>
                    <a:pt x="153" y="730"/>
                    <a:pt x="244" y="1216"/>
                    <a:pt x="335" y="1733"/>
                  </a:cubicBezTo>
                  <a:cubicBezTo>
                    <a:pt x="396" y="2250"/>
                    <a:pt x="457" y="2736"/>
                    <a:pt x="457" y="3071"/>
                  </a:cubicBezTo>
                  <a:cubicBezTo>
                    <a:pt x="457" y="3223"/>
                    <a:pt x="457" y="3405"/>
                    <a:pt x="457" y="3496"/>
                  </a:cubicBezTo>
                  <a:lnTo>
                    <a:pt x="457" y="3648"/>
                  </a:lnTo>
                  <a:cubicBezTo>
                    <a:pt x="457" y="3648"/>
                    <a:pt x="487" y="3587"/>
                    <a:pt x="487" y="3466"/>
                  </a:cubicBezTo>
                  <a:lnTo>
                    <a:pt x="487" y="3071"/>
                  </a:lnTo>
                  <a:cubicBezTo>
                    <a:pt x="457" y="2615"/>
                    <a:pt x="426" y="2159"/>
                    <a:pt x="365" y="1733"/>
                  </a:cubicBezTo>
                  <a:cubicBezTo>
                    <a:pt x="274" y="1186"/>
                    <a:pt x="183" y="730"/>
                    <a:pt x="122" y="396"/>
                  </a:cubicBezTo>
                  <a:cubicBezTo>
                    <a:pt x="61" y="244"/>
                    <a:pt x="61" y="92"/>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70"/>
            <p:cNvSpPr/>
            <p:nvPr/>
          </p:nvSpPr>
          <p:spPr>
            <a:xfrm>
              <a:off x="5192600" y="2351400"/>
              <a:ext cx="16000" cy="76750"/>
            </a:xfrm>
            <a:custGeom>
              <a:avLst/>
              <a:gdLst/>
              <a:ahLst/>
              <a:cxnLst/>
              <a:rect l="l" t="t" r="r" b="b"/>
              <a:pathLst>
                <a:path w="640" h="3070" extrusionOk="0">
                  <a:moveTo>
                    <a:pt x="639" y="0"/>
                  </a:moveTo>
                  <a:lnTo>
                    <a:pt x="609" y="122"/>
                  </a:lnTo>
                  <a:cubicBezTo>
                    <a:pt x="609" y="243"/>
                    <a:pt x="579" y="365"/>
                    <a:pt x="579" y="456"/>
                  </a:cubicBezTo>
                  <a:cubicBezTo>
                    <a:pt x="548" y="730"/>
                    <a:pt x="487" y="1125"/>
                    <a:pt x="396" y="1550"/>
                  </a:cubicBezTo>
                  <a:cubicBezTo>
                    <a:pt x="305" y="1976"/>
                    <a:pt x="214" y="2371"/>
                    <a:pt x="123" y="2644"/>
                  </a:cubicBezTo>
                  <a:cubicBezTo>
                    <a:pt x="92" y="2736"/>
                    <a:pt x="62" y="2857"/>
                    <a:pt x="31" y="2948"/>
                  </a:cubicBezTo>
                  <a:cubicBezTo>
                    <a:pt x="31" y="3009"/>
                    <a:pt x="1" y="3040"/>
                    <a:pt x="1" y="3070"/>
                  </a:cubicBezTo>
                  <a:cubicBezTo>
                    <a:pt x="1" y="3070"/>
                    <a:pt x="1" y="3070"/>
                    <a:pt x="62" y="2979"/>
                  </a:cubicBezTo>
                  <a:cubicBezTo>
                    <a:pt x="92" y="2857"/>
                    <a:pt x="123" y="2736"/>
                    <a:pt x="153" y="2644"/>
                  </a:cubicBezTo>
                  <a:cubicBezTo>
                    <a:pt x="244" y="2371"/>
                    <a:pt x="335" y="1976"/>
                    <a:pt x="427" y="1550"/>
                  </a:cubicBezTo>
                  <a:cubicBezTo>
                    <a:pt x="518" y="1125"/>
                    <a:pt x="579" y="760"/>
                    <a:pt x="609" y="456"/>
                  </a:cubicBezTo>
                  <a:cubicBezTo>
                    <a:pt x="609" y="365"/>
                    <a:pt x="639" y="243"/>
                    <a:pt x="639" y="122"/>
                  </a:cubicBezTo>
                  <a:cubicBezTo>
                    <a:pt x="639" y="91"/>
                    <a:pt x="639" y="30"/>
                    <a:pt x="639"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70"/>
            <p:cNvSpPr/>
            <p:nvPr/>
          </p:nvSpPr>
          <p:spPr>
            <a:xfrm>
              <a:off x="5289125" y="2399250"/>
              <a:ext cx="6100" cy="30425"/>
            </a:xfrm>
            <a:custGeom>
              <a:avLst/>
              <a:gdLst/>
              <a:ahLst/>
              <a:cxnLst/>
              <a:rect l="l" t="t" r="r" b="b"/>
              <a:pathLst>
                <a:path w="244" h="1217" extrusionOk="0">
                  <a:moveTo>
                    <a:pt x="243" y="1"/>
                  </a:moveTo>
                  <a:lnTo>
                    <a:pt x="243" y="1"/>
                  </a:lnTo>
                  <a:cubicBezTo>
                    <a:pt x="183" y="183"/>
                    <a:pt x="152" y="396"/>
                    <a:pt x="122" y="609"/>
                  </a:cubicBezTo>
                  <a:cubicBezTo>
                    <a:pt x="61" y="822"/>
                    <a:pt x="31" y="1034"/>
                    <a:pt x="0" y="1217"/>
                  </a:cubicBezTo>
                  <a:cubicBezTo>
                    <a:pt x="61" y="1034"/>
                    <a:pt x="122" y="822"/>
                    <a:pt x="152" y="609"/>
                  </a:cubicBezTo>
                  <a:cubicBezTo>
                    <a:pt x="183" y="427"/>
                    <a:pt x="243" y="214"/>
                    <a:pt x="243"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70"/>
            <p:cNvSpPr/>
            <p:nvPr/>
          </p:nvSpPr>
          <p:spPr>
            <a:xfrm>
              <a:off x="5422100" y="2430425"/>
              <a:ext cx="2300" cy="44100"/>
            </a:xfrm>
            <a:custGeom>
              <a:avLst/>
              <a:gdLst/>
              <a:ahLst/>
              <a:cxnLst/>
              <a:rect l="l" t="t" r="r" b="b"/>
              <a:pathLst>
                <a:path w="92" h="1764" extrusionOk="0">
                  <a:moveTo>
                    <a:pt x="61" y="0"/>
                  </a:moveTo>
                  <a:cubicBezTo>
                    <a:pt x="61" y="0"/>
                    <a:pt x="61" y="31"/>
                    <a:pt x="61" y="61"/>
                  </a:cubicBezTo>
                  <a:lnTo>
                    <a:pt x="61" y="243"/>
                  </a:lnTo>
                  <a:lnTo>
                    <a:pt x="61" y="882"/>
                  </a:lnTo>
                  <a:cubicBezTo>
                    <a:pt x="61" y="1069"/>
                    <a:pt x="61" y="1238"/>
                    <a:pt x="47" y="1375"/>
                  </a:cubicBezTo>
                  <a:lnTo>
                    <a:pt x="47" y="1375"/>
                  </a:lnTo>
                  <a:cubicBezTo>
                    <a:pt x="71" y="1209"/>
                    <a:pt x="92" y="1055"/>
                    <a:pt x="92" y="882"/>
                  </a:cubicBezTo>
                  <a:lnTo>
                    <a:pt x="92" y="243"/>
                  </a:lnTo>
                  <a:cubicBezTo>
                    <a:pt x="92" y="152"/>
                    <a:pt x="92" y="61"/>
                    <a:pt x="61" y="0"/>
                  </a:cubicBezTo>
                  <a:close/>
                  <a:moveTo>
                    <a:pt x="47" y="1375"/>
                  </a:moveTo>
                  <a:lnTo>
                    <a:pt x="47" y="1375"/>
                  </a:lnTo>
                  <a:cubicBezTo>
                    <a:pt x="42" y="1412"/>
                    <a:pt x="36" y="1451"/>
                    <a:pt x="31" y="1490"/>
                  </a:cubicBezTo>
                  <a:cubicBezTo>
                    <a:pt x="38" y="1455"/>
                    <a:pt x="43" y="1416"/>
                    <a:pt x="47" y="1375"/>
                  </a:cubicBezTo>
                  <a:close/>
                  <a:moveTo>
                    <a:pt x="31" y="1490"/>
                  </a:moveTo>
                  <a:lnTo>
                    <a:pt x="31" y="1490"/>
                  </a:lnTo>
                  <a:cubicBezTo>
                    <a:pt x="0" y="1642"/>
                    <a:pt x="0" y="1763"/>
                    <a:pt x="0" y="1763"/>
                  </a:cubicBezTo>
                  <a:cubicBezTo>
                    <a:pt x="31" y="1672"/>
                    <a:pt x="31" y="1581"/>
                    <a:pt x="31" y="149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70"/>
            <p:cNvSpPr/>
            <p:nvPr/>
          </p:nvSpPr>
          <p:spPr>
            <a:xfrm>
              <a:off x="5082425" y="2425100"/>
              <a:ext cx="367050" cy="140900"/>
            </a:xfrm>
            <a:custGeom>
              <a:avLst/>
              <a:gdLst/>
              <a:ahLst/>
              <a:cxnLst/>
              <a:rect l="l" t="t" r="r" b="b"/>
              <a:pathLst>
                <a:path w="14682" h="5636" extrusionOk="0">
                  <a:moveTo>
                    <a:pt x="14606" y="3138"/>
                  </a:moveTo>
                  <a:lnTo>
                    <a:pt x="14606" y="3138"/>
                  </a:lnTo>
                  <a:cubicBezTo>
                    <a:pt x="14611" y="3156"/>
                    <a:pt x="14616" y="3174"/>
                    <a:pt x="14621" y="3192"/>
                  </a:cubicBezTo>
                  <a:lnTo>
                    <a:pt x="14682" y="3162"/>
                  </a:lnTo>
                  <a:cubicBezTo>
                    <a:pt x="14657" y="3153"/>
                    <a:pt x="14632" y="3146"/>
                    <a:pt x="14606" y="3138"/>
                  </a:cubicBezTo>
                  <a:close/>
                  <a:moveTo>
                    <a:pt x="730" y="0"/>
                  </a:moveTo>
                  <a:cubicBezTo>
                    <a:pt x="244" y="882"/>
                    <a:pt x="1" y="1885"/>
                    <a:pt x="1" y="2918"/>
                  </a:cubicBezTo>
                  <a:lnTo>
                    <a:pt x="912" y="2918"/>
                  </a:lnTo>
                  <a:cubicBezTo>
                    <a:pt x="1095" y="4195"/>
                    <a:pt x="2250" y="5198"/>
                    <a:pt x="3527" y="5441"/>
                  </a:cubicBezTo>
                  <a:cubicBezTo>
                    <a:pt x="4089" y="5562"/>
                    <a:pt x="4564" y="5635"/>
                    <a:pt x="5020" y="5635"/>
                  </a:cubicBezTo>
                  <a:cubicBezTo>
                    <a:pt x="5598" y="5635"/>
                    <a:pt x="6147" y="5517"/>
                    <a:pt x="6809" y="5228"/>
                  </a:cubicBezTo>
                  <a:cubicBezTo>
                    <a:pt x="8055" y="4681"/>
                    <a:pt x="9666" y="3830"/>
                    <a:pt x="10882" y="3405"/>
                  </a:cubicBezTo>
                  <a:cubicBezTo>
                    <a:pt x="11668" y="3136"/>
                    <a:pt x="12490" y="2953"/>
                    <a:pt x="13296" y="2953"/>
                  </a:cubicBezTo>
                  <a:cubicBezTo>
                    <a:pt x="13741" y="2953"/>
                    <a:pt x="14181" y="3009"/>
                    <a:pt x="14606" y="3138"/>
                  </a:cubicBezTo>
                  <a:lnTo>
                    <a:pt x="14606" y="3138"/>
                  </a:lnTo>
                  <a:cubicBezTo>
                    <a:pt x="14158" y="1527"/>
                    <a:pt x="12475" y="484"/>
                    <a:pt x="10821" y="213"/>
                  </a:cubicBezTo>
                  <a:cubicBezTo>
                    <a:pt x="10389" y="144"/>
                    <a:pt x="9956" y="115"/>
                    <a:pt x="9523" y="115"/>
                  </a:cubicBezTo>
                  <a:cubicBezTo>
                    <a:pt x="8254" y="115"/>
                    <a:pt x="6984" y="358"/>
                    <a:pt x="5715" y="517"/>
                  </a:cubicBezTo>
                  <a:cubicBezTo>
                    <a:pt x="5087" y="597"/>
                    <a:pt x="4438" y="656"/>
                    <a:pt x="3793" y="656"/>
                  </a:cubicBezTo>
                  <a:cubicBezTo>
                    <a:pt x="2721" y="656"/>
                    <a:pt x="1660" y="494"/>
                    <a:pt x="730"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70"/>
            <p:cNvSpPr/>
            <p:nvPr/>
          </p:nvSpPr>
          <p:spPr>
            <a:xfrm>
              <a:off x="5104475" y="2434975"/>
              <a:ext cx="18250" cy="63100"/>
            </a:xfrm>
            <a:custGeom>
              <a:avLst/>
              <a:gdLst/>
              <a:ahLst/>
              <a:cxnLst/>
              <a:rect l="l" t="t" r="r" b="b"/>
              <a:pathLst>
                <a:path w="730" h="2524" extrusionOk="0">
                  <a:moveTo>
                    <a:pt x="730" y="1"/>
                  </a:moveTo>
                  <a:lnTo>
                    <a:pt x="730" y="1"/>
                  </a:lnTo>
                  <a:cubicBezTo>
                    <a:pt x="638" y="92"/>
                    <a:pt x="578" y="213"/>
                    <a:pt x="517" y="335"/>
                  </a:cubicBezTo>
                  <a:cubicBezTo>
                    <a:pt x="395" y="608"/>
                    <a:pt x="274" y="912"/>
                    <a:pt x="182" y="1216"/>
                  </a:cubicBezTo>
                  <a:cubicBezTo>
                    <a:pt x="91" y="1490"/>
                    <a:pt x="61" y="1824"/>
                    <a:pt x="30" y="2128"/>
                  </a:cubicBezTo>
                  <a:cubicBezTo>
                    <a:pt x="0" y="2250"/>
                    <a:pt x="0" y="2371"/>
                    <a:pt x="30" y="2523"/>
                  </a:cubicBezTo>
                  <a:cubicBezTo>
                    <a:pt x="61" y="2371"/>
                    <a:pt x="61" y="2250"/>
                    <a:pt x="61" y="2128"/>
                  </a:cubicBezTo>
                  <a:cubicBezTo>
                    <a:pt x="122" y="1824"/>
                    <a:pt x="182" y="1520"/>
                    <a:pt x="274" y="1216"/>
                  </a:cubicBezTo>
                  <a:cubicBezTo>
                    <a:pt x="334" y="912"/>
                    <a:pt x="456" y="639"/>
                    <a:pt x="578" y="365"/>
                  </a:cubicBezTo>
                  <a:cubicBezTo>
                    <a:pt x="638" y="244"/>
                    <a:pt x="669" y="122"/>
                    <a:pt x="73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70"/>
            <p:cNvSpPr/>
            <p:nvPr/>
          </p:nvSpPr>
          <p:spPr>
            <a:xfrm>
              <a:off x="5083200" y="2476200"/>
              <a:ext cx="23575" cy="3625"/>
            </a:xfrm>
            <a:custGeom>
              <a:avLst/>
              <a:gdLst/>
              <a:ahLst/>
              <a:cxnLst/>
              <a:rect l="l" t="t" r="r" b="b"/>
              <a:pathLst>
                <a:path w="943" h="145" extrusionOk="0">
                  <a:moveTo>
                    <a:pt x="243" y="1"/>
                  </a:moveTo>
                  <a:cubicBezTo>
                    <a:pt x="160" y="1"/>
                    <a:pt x="76" y="8"/>
                    <a:pt x="0" y="23"/>
                  </a:cubicBezTo>
                  <a:cubicBezTo>
                    <a:pt x="152" y="84"/>
                    <a:pt x="304" y="84"/>
                    <a:pt x="486" y="84"/>
                  </a:cubicBezTo>
                  <a:cubicBezTo>
                    <a:pt x="638" y="115"/>
                    <a:pt x="790" y="145"/>
                    <a:pt x="942" y="145"/>
                  </a:cubicBezTo>
                  <a:cubicBezTo>
                    <a:pt x="790" y="84"/>
                    <a:pt x="638" y="23"/>
                    <a:pt x="486" y="23"/>
                  </a:cubicBezTo>
                  <a:cubicBezTo>
                    <a:pt x="410" y="8"/>
                    <a:pt x="327" y="1"/>
                    <a:pt x="243"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70"/>
            <p:cNvSpPr/>
            <p:nvPr/>
          </p:nvSpPr>
          <p:spPr>
            <a:xfrm>
              <a:off x="5090775" y="2446000"/>
              <a:ext cx="20550" cy="8000"/>
            </a:xfrm>
            <a:custGeom>
              <a:avLst/>
              <a:gdLst/>
              <a:ahLst/>
              <a:cxnLst/>
              <a:rect l="l" t="t" r="r" b="b"/>
              <a:pathLst>
                <a:path w="822" h="320" extrusionOk="0">
                  <a:moveTo>
                    <a:pt x="157" y="0"/>
                  </a:moveTo>
                  <a:cubicBezTo>
                    <a:pt x="105" y="0"/>
                    <a:pt x="53" y="5"/>
                    <a:pt x="1" y="15"/>
                  </a:cubicBezTo>
                  <a:cubicBezTo>
                    <a:pt x="1" y="46"/>
                    <a:pt x="183" y="46"/>
                    <a:pt x="427" y="137"/>
                  </a:cubicBezTo>
                  <a:cubicBezTo>
                    <a:pt x="639" y="228"/>
                    <a:pt x="822" y="319"/>
                    <a:pt x="822" y="319"/>
                  </a:cubicBezTo>
                  <a:cubicBezTo>
                    <a:pt x="645" y="118"/>
                    <a:pt x="407" y="0"/>
                    <a:pt x="157"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70"/>
            <p:cNvSpPr/>
            <p:nvPr/>
          </p:nvSpPr>
          <p:spPr>
            <a:xfrm>
              <a:off x="5105975" y="2427000"/>
              <a:ext cx="346550" cy="138475"/>
            </a:xfrm>
            <a:custGeom>
              <a:avLst/>
              <a:gdLst/>
              <a:ahLst/>
              <a:cxnLst/>
              <a:rect l="l" t="t" r="r" b="b"/>
              <a:pathLst>
                <a:path w="13862" h="5539" extrusionOk="0">
                  <a:moveTo>
                    <a:pt x="8183" y="0"/>
                  </a:moveTo>
                  <a:cubicBezTo>
                    <a:pt x="7381" y="0"/>
                    <a:pt x="6578" y="84"/>
                    <a:pt x="5776" y="259"/>
                  </a:cubicBezTo>
                  <a:cubicBezTo>
                    <a:pt x="4864" y="441"/>
                    <a:pt x="3952" y="532"/>
                    <a:pt x="3010" y="532"/>
                  </a:cubicBezTo>
                  <a:lnTo>
                    <a:pt x="1977" y="532"/>
                  </a:lnTo>
                  <a:cubicBezTo>
                    <a:pt x="1977" y="532"/>
                    <a:pt x="2341" y="563"/>
                    <a:pt x="3040" y="563"/>
                  </a:cubicBezTo>
                  <a:cubicBezTo>
                    <a:pt x="3952" y="563"/>
                    <a:pt x="4895" y="502"/>
                    <a:pt x="5806" y="320"/>
                  </a:cubicBezTo>
                  <a:cubicBezTo>
                    <a:pt x="6576" y="166"/>
                    <a:pt x="7355" y="89"/>
                    <a:pt x="8138" y="89"/>
                  </a:cubicBezTo>
                  <a:cubicBezTo>
                    <a:pt x="8747" y="89"/>
                    <a:pt x="9359" y="135"/>
                    <a:pt x="9971" y="228"/>
                  </a:cubicBezTo>
                  <a:cubicBezTo>
                    <a:pt x="10791" y="350"/>
                    <a:pt x="11551" y="654"/>
                    <a:pt x="12250" y="1140"/>
                  </a:cubicBezTo>
                  <a:cubicBezTo>
                    <a:pt x="12955" y="1640"/>
                    <a:pt x="13490" y="2338"/>
                    <a:pt x="13772" y="3153"/>
                  </a:cubicBezTo>
                  <a:lnTo>
                    <a:pt x="13772" y="3153"/>
                  </a:lnTo>
                  <a:cubicBezTo>
                    <a:pt x="13424" y="3012"/>
                    <a:pt x="13050" y="2902"/>
                    <a:pt x="12676" y="2873"/>
                  </a:cubicBezTo>
                  <a:cubicBezTo>
                    <a:pt x="12606" y="2871"/>
                    <a:pt x="12536" y="2870"/>
                    <a:pt x="12466" y="2870"/>
                  </a:cubicBezTo>
                  <a:cubicBezTo>
                    <a:pt x="11564" y="2870"/>
                    <a:pt x="10665" y="3051"/>
                    <a:pt x="9819" y="3390"/>
                  </a:cubicBezTo>
                  <a:cubicBezTo>
                    <a:pt x="8968" y="3663"/>
                    <a:pt x="8117" y="4028"/>
                    <a:pt x="7296" y="4393"/>
                  </a:cubicBezTo>
                  <a:cubicBezTo>
                    <a:pt x="6931" y="4575"/>
                    <a:pt x="6536" y="4757"/>
                    <a:pt x="6171" y="4940"/>
                  </a:cubicBezTo>
                  <a:cubicBezTo>
                    <a:pt x="5806" y="5092"/>
                    <a:pt x="5442" y="5244"/>
                    <a:pt x="5077" y="5335"/>
                  </a:cubicBezTo>
                  <a:cubicBezTo>
                    <a:pt x="4634" y="5431"/>
                    <a:pt x="4192" y="5491"/>
                    <a:pt x="3742" y="5491"/>
                  </a:cubicBezTo>
                  <a:cubicBezTo>
                    <a:pt x="3481" y="5491"/>
                    <a:pt x="3217" y="5471"/>
                    <a:pt x="2949" y="5426"/>
                  </a:cubicBezTo>
                  <a:cubicBezTo>
                    <a:pt x="2372" y="5365"/>
                    <a:pt x="1825" y="5152"/>
                    <a:pt x="1338" y="4818"/>
                  </a:cubicBezTo>
                  <a:cubicBezTo>
                    <a:pt x="974" y="4575"/>
                    <a:pt x="670" y="4271"/>
                    <a:pt x="426" y="3906"/>
                  </a:cubicBezTo>
                  <a:cubicBezTo>
                    <a:pt x="244" y="3572"/>
                    <a:pt x="92" y="3207"/>
                    <a:pt x="1" y="2842"/>
                  </a:cubicBezTo>
                  <a:lnTo>
                    <a:pt x="1" y="2842"/>
                  </a:lnTo>
                  <a:cubicBezTo>
                    <a:pt x="1" y="2843"/>
                    <a:pt x="1" y="2964"/>
                    <a:pt x="62" y="3146"/>
                  </a:cubicBezTo>
                  <a:cubicBezTo>
                    <a:pt x="153" y="3420"/>
                    <a:pt x="244" y="3663"/>
                    <a:pt x="396" y="3906"/>
                  </a:cubicBezTo>
                  <a:cubicBezTo>
                    <a:pt x="639" y="4271"/>
                    <a:pt x="943" y="4605"/>
                    <a:pt x="1308" y="4849"/>
                  </a:cubicBezTo>
                  <a:cubicBezTo>
                    <a:pt x="1794" y="5183"/>
                    <a:pt x="2372" y="5396"/>
                    <a:pt x="2949" y="5487"/>
                  </a:cubicBezTo>
                  <a:cubicBezTo>
                    <a:pt x="3211" y="5521"/>
                    <a:pt x="3478" y="5538"/>
                    <a:pt x="3745" y="5538"/>
                  </a:cubicBezTo>
                  <a:cubicBezTo>
                    <a:pt x="4191" y="5538"/>
                    <a:pt x="4640" y="5491"/>
                    <a:pt x="5077" y="5396"/>
                  </a:cubicBezTo>
                  <a:cubicBezTo>
                    <a:pt x="5472" y="5274"/>
                    <a:pt x="5837" y="5152"/>
                    <a:pt x="6202" y="5000"/>
                  </a:cubicBezTo>
                  <a:cubicBezTo>
                    <a:pt x="6566" y="4849"/>
                    <a:pt x="6961" y="4636"/>
                    <a:pt x="7326" y="4453"/>
                  </a:cubicBezTo>
                  <a:cubicBezTo>
                    <a:pt x="8147" y="4089"/>
                    <a:pt x="8998" y="3724"/>
                    <a:pt x="9819" y="3450"/>
                  </a:cubicBezTo>
                  <a:cubicBezTo>
                    <a:pt x="10731" y="3086"/>
                    <a:pt x="11703" y="2934"/>
                    <a:pt x="12645" y="2934"/>
                  </a:cubicBezTo>
                  <a:cubicBezTo>
                    <a:pt x="13041" y="2964"/>
                    <a:pt x="13436" y="3086"/>
                    <a:pt x="13801" y="3268"/>
                  </a:cubicBezTo>
                  <a:lnTo>
                    <a:pt x="13861" y="3298"/>
                  </a:lnTo>
                  <a:lnTo>
                    <a:pt x="13861" y="3207"/>
                  </a:lnTo>
                  <a:cubicBezTo>
                    <a:pt x="13557" y="2326"/>
                    <a:pt x="13010" y="1596"/>
                    <a:pt x="12281" y="1049"/>
                  </a:cubicBezTo>
                  <a:cubicBezTo>
                    <a:pt x="11582" y="593"/>
                    <a:pt x="10791" y="259"/>
                    <a:pt x="9971" y="137"/>
                  </a:cubicBezTo>
                  <a:cubicBezTo>
                    <a:pt x="9375" y="47"/>
                    <a:pt x="8779" y="0"/>
                    <a:pt x="8183"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70"/>
            <p:cNvSpPr/>
            <p:nvPr/>
          </p:nvSpPr>
          <p:spPr>
            <a:xfrm>
              <a:off x="5143975" y="2441825"/>
              <a:ext cx="18275" cy="114000"/>
            </a:xfrm>
            <a:custGeom>
              <a:avLst/>
              <a:gdLst/>
              <a:ahLst/>
              <a:cxnLst/>
              <a:rect l="l" t="t" r="r" b="b"/>
              <a:pathLst>
                <a:path w="731" h="4560" extrusionOk="0">
                  <a:moveTo>
                    <a:pt x="730" y="0"/>
                  </a:moveTo>
                  <a:cubicBezTo>
                    <a:pt x="700" y="31"/>
                    <a:pt x="669" y="91"/>
                    <a:pt x="639" y="152"/>
                  </a:cubicBezTo>
                  <a:cubicBezTo>
                    <a:pt x="578" y="304"/>
                    <a:pt x="487" y="456"/>
                    <a:pt x="457" y="608"/>
                  </a:cubicBezTo>
                  <a:cubicBezTo>
                    <a:pt x="61" y="1672"/>
                    <a:pt x="1" y="2797"/>
                    <a:pt x="213" y="3921"/>
                  </a:cubicBezTo>
                  <a:cubicBezTo>
                    <a:pt x="244" y="4073"/>
                    <a:pt x="305" y="4225"/>
                    <a:pt x="335" y="4407"/>
                  </a:cubicBezTo>
                  <a:cubicBezTo>
                    <a:pt x="365" y="4438"/>
                    <a:pt x="396" y="4499"/>
                    <a:pt x="396" y="4559"/>
                  </a:cubicBezTo>
                  <a:cubicBezTo>
                    <a:pt x="426" y="4559"/>
                    <a:pt x="335" y="4316"/>
                    <a:pt x="274" y="3891"/>
                  </a:cubicBezTo>
                  <a:cubicBezTo>
                    <a:pt x="183" y="3344"/>
                    <a:pt x="153" y="2797"/>
                    <a:pt x="183" y="2249"/>
                  </a:cubicBezTo>
                  <a:cubicBezTo>
                    <a:pt x="213" y="1702"/>
                    <a:pt x="335" y="1155"/>
                    <a:pt x="487" y="638"/>
                  </a:cubicBezTo>
                  <a:cubicBezTo>
                    <a:pt x="639" y="243"/>
                    <a:pt x="730" y="0"/>
                    <a:pt x="730"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70"/>
            <p:cNvSpPr/>
            <p:nvPr/>
          </p:nvSpPr>
          <p:spPr>
            <a:xfrm>
              <a:off x="5235925" y="2500325"/>
              <a:ext cx="13700" cy="53225"/>
            </a:xfrm>
            <a:custGeom>
              <a:avLst/>
              <a:gdLst/>
              <a:ahLst/>
              <a:cxnLst/>
              <a:rect l="l" t="t" r="r" b="b"/>
              <a:pathLst>
                <a:path w="548" h="2129" extrusionOk="0">
                  <a:moveTo>
                    <a:pt x="31" y="1"/>
                  </a:moveTo>
                  <a:cubicBezTo>
                    <a:pt x="1" y="92"/>
                    <a:pt x="1" y="213"/>
                    <a:pt x="31" y="335"/>
                  </a:cubicBezTo>
                  <a:cubicBezTo>
                    <a:pt x="61" y="578"/>
                    <a:pt x="92" y="821"/>
                    <a:pt x="153" y="1095"/>
                  </a:cubicBezTo>
                  <a:cubicBezTo>
                    <a:pt x="244" y="1399"/>
                    <a:pt x="335" y="1642"/>
                    <a:pt x="396" y="1855"/>
                  </a:cubicBezTo>
                  <a:cubicBezTo>
                    <a:pt x="426" y="1946"/>
                    <a:pt x="487" y="2037"/>
                    <a:pt x="517" y="2128"/>
                  </a:cubicBezTo>
                  <a:cubicBezTo>
                    <a:pt x="548" y="2128"/>
                    <a:pt x="396" y="1672"/>
                    <a:pt x="244" y="1064"/>
                  </a:cubicBezTo>
                  <a:cubicBezTo>
                    <a:pt x="183" y="791"/>
                    <a:pt x="122" y="517"/>
                    <a:pt x="92" y="305"/>
                  </a:cubicBezTo>
                  <a:cubicBezTo>
                    <a:pt x="61" y="213"/>
                    <a:pt x="61" y="92"/>
                    <a:pt x="3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70"/>
            <p:cNvSpPr/>
            <p:nvPr/>
          </p:nvSpPr>
          <p:spPr>
            <a:xfrm>
              <a:off x="5223000" y="2467650"/>
              <a:ext cx="5350" cy="31175"/>
            </a:xfrm>
            <a:custGeom>
              <a:avLst/>
              <a:gdLst/>
              <a:ahLst/>
              <a:cxnLst/>
              <a:rect l="l" t="t" r="r" b="b"/>
              <a:pathLst>
                <a:path w="214" h="1247" extrusionOk="0">
                  <a:moveTo>
                    <a:pt x="92" y="1"/>
                  </a:moveTo>
                  <a:cubicBezTo>
                    <a:pt x="1" y="426"/>
                    <a:pt x="31" y="852"/>
                    <a:pt x="183" y="1247"/>
                  </a:cubicBezTo>
                  <a:cubicBezTo>
                    <a:pt x="214" y="1247"/>
                    <a:pt x="153" y="973"/>
                    <a:pt x="122" y="639"/>
                  </a:cubicBezTo>
                  <a:cubicBezTo>
                    <a:pt x="122" y="426"/>
                    <a:pt x="92" y="213"/>
                    <a:pt x="92"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70"/>
            <p:cNvSpPr/>
            <p:nvPr/>
          </p:nvSpPr>
          <p:spPr>
            <a:xfrm>
              <a:off x="5238200" y="2434975"/>
              <a:ext cx="7625" cy="28900"/>
            </a:xfrm>
            <a:custGeom>
              <a:avLst/>
              <a:gdLst/>
              <a:ahLst/>
              <a:cxnLst/>
              <a:rect l="l" t="t" r="r" b="b"/>
              <a:pathLst>
                <a:path w="305" h="1156" extrusionOk="0">
                  <a:moveTo>
                    <a:pt x="274" y="1"/>
                  </a:moveTo>
                  <a:lnTo>
                    <a:pt x="274" y="1"/>
                  </a:lnTo>
                  <a:cubicBezTo>
                    <a:pt x="153" y="153"/>
                    <a:pt x="92" y="335"/>
                    <a:pt x="62" y="548"/>
                  </a:cubicBezTo>
                  <a:cubicBezTo>
                    <a:pt x="1" y="730"/>
                    <a:pt x="1" y="943"/>
                    <a:pt x="62" y="1156"/>
                  </a:cubicBezTo>
                  <a:cubicBezTo>
                    <a:pt x="92" y="1156"/>
                    <a:pt x="92" y="882"/>
                    <a:pt x="153" y="548"/>
                  </a:cubicBezTo>
                  <a:cubicBezTo>
                    <a:pt x="183" y="244"/>
                    <a:pt x="305" y="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70"/>
            <p:cNvSpPr/>
            <p:nvPr/>
          </p:nvSpPr>
          <p:spPr>
            <a:xfrm>
              <a:off x="5302025" y="2428900"/>
              <a:ext cx="9150" cy="24350"/>
            </a:xfrm>
            <a:custGeom>
              <a:avLst/>
              <a:gdLst/>
              <a:ahLst/>
              <a:cxnLst/>
              <a:rect l="l" t="t" r="r" b="b"/>
              <a:pathLst>
                <a:path w="366" h="974" extrusionOk="0">
                  <a:moveTo>
                    <a:pt x="92" y="0"/>
                  </a:moveTo>
                  <a:cubicBezTo>
                    <a:pt x="1" y="335"/>
                    <a:pt x="92" y="699"/>
                    <a:pt x="335" y="973"/>
                  </a:cubicBezTo>
                  <a:cubicBezTo>
                    <a:pt x="366" y="973"/>
                    <a:pt x="244" y="760"/>
                    <a:pt x="183" y="517"/>
                  </a:cubicBezTo>
                  <a:cubicBezTo>
                    <a:pt x="92" y="244"/>
                    <a:pt x="123" y="0"/>
                    <a:pt x="9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70"/>
            <p:cNvSpPr/>
            <p:nvPr/>
          </p:nvSpPr>
          <p:spPr>
            <a:xfrm>
              <a:off x="5337000" y="2448650"/>
              <a:ext cx="25100" cy="57775"/>
            </a:xfrm>
            <a:custGeom>
              <a:avLst/>
              <a:gdLst/>
              <a:ahLst/>
              <a:cxnLst/>
              <a:rect l="l" t="t" r="r" b="b"/>
              <a:pathLst>
                <a:path w="1004" h="2311" extrusionOk="0">
                  <a:moveTo>
                    <a:pt x="0" y="1"/>
                  </a:moveTo>
                  <a:cubicBezTo>
                    <a:pt x="0" y="122"/>
                    <a:pt x="31" y="244"/>
                    <a:pt x="61" y="365"/>
                  </a:cubicBezTo>
                  <a:cubicBezTo>
                    <a:pt x="152" y="669"/>
                    <a:pt x="243" y="943"/>
                    <a:pt x="365" y="1217"/>
                  </a:cubicBezTo>
                  <a:cubicBezTo>
                    <a:pt x="487" y="1490"/>
                    <a:pt x="608" y="1764"/>
                    <a:pt x="760" y="2007"/>
                  </a:cubicBezTo>
                  <a:cubicBezTo>
                    <a:pt x="821" y="2128"/>
                    <a:pt x="912" y="2220"/>
                    <a:pt x="1003" y="2311"/>
                  </a:cubicBezTo>
                  <a:cubicBezTo>
                    <a:pt x="942" y="2189"/>
                    <a:pt x="882" y="2068"/>
                    <a:pt x="821" y="1976"/>
                  </a:cubicBezTo>
                  <a:cubicBezTo>
                    <a:pt x="699" y="1764"/>
                    <a:pt x="578" y="1490"/>
                    <a:pt x="426" y="1186"/>
                  </a:cubicBezTo>
                  <a:cubicBezTo>
                    <a:pt x="304" y="852"/>
                    <a:pt x="183" y="548"/>
                    <a:pt x="122" y="335"/>
                  </a:cubicBezTo>
                  <a:cubicBezTo>
                    <a:pt x="91" y="213"/>
                    <a:pt x="61" y="92"/>
                    <a:pt x="0"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70"/>
            <p:cNvSpPr/>
            <p:nvPr/>
          </p:nvSpPr>
          <p:spPr>
            <a:xfrm>
              <a:off x="5368900" y="2437250"/>
              <a:ext cx="6875" cy="8400"/>
            </a:xfrm>
            <a:custGeom>
              <a:avLst/>
              <a:gdLst/>
              <a:ahLst/>
              <a:cxnLst/>
              <a:rect l="l" t="t" r="r" b="b"/>
              <a:pathLst>
                <a:path w="275" h="336" extrusionOk="0">
                  <a:moveTo>
                    <a:pt x="274" y="1"/>
                  </a:moveTo>
                  <a:lnTo>
                    <a:pt x="274" y="1"/>
                  </a:lnTo>
                  <a:cubicBezTo>
                    <a:pt x="274" y="1"/>
                    <a:pt x="153" y="31"/>
                    <a:pt x="92" y="122"/>
                  </a:cubicBezTo>
                  <a:cubicBezTo>
                    <a:pt x="31" y="244"/>
                    <a:pt x="1" y="335"/>
                    <a:pt x="31" y="335"/>
                  </a:cubicBezTo>
                  <a:cubicBezTo>
                    <a:pt x="62" y="335"/>
                    <a:pt x="92" y="274"/>
                    <a:pt x="153" y="183"/>
                  </a:cubicBezTo>
                  <a:cubicBezTo>
                    <a:pt x="244" y="92"/>
                    <a:pt x="274" y="31"/>
                    <a:pt x="274"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70"/>
            <p:cNvSpPr/>
            <p:nvPr/>
          </p:nvSpPr>
          <p:spPr>
            <a:xfrm>
              <a:off x="5115900" y="2485775"/>
              <a:ext cx="335100" cy="53475"/>
            </a:xfrm>
            <a:custGeom>
              <a:avLst/>
              <a:gdLst/>
              <a:ahLst/>
              <a:cxnLst/>
              <a:rect l="l" t="t" r="r" b="b"/>
              <a:pathLst>
                <a:path w="13404" h="2139" extrusionOk="0">
                  <a:moveTo>
                    <a:pt x="11670" y="53"/>
                  </a:moveTo>
                  <a:lnTo>
                    <a:pt x="11670" y="53"/>
                  </a:lnTo>
                  <a:cubicBezTo>
                    <a:pt x="12120" y="127"/>
                    <a:pt x="12588" y="301"/>
                    <a:pt x="12978" y="552"/>
                  </a:cubicBezTo>
                  <a:cubicBezTo>
                    <a:pt x="12999" y="565"/>
                    <a:pt x="13021" y="578"/>
                    <a:pt x="13042" y="592"/>
                  </a:cubicBezTo>
                  <a:lnTo>
                    <a:pt x="13042" y="592"/>
                  </a:lnTo>
                  <a:cubicBezTo>
                    <a:pt x="12629" y="311"/>
                    <a:pt x="12168" y="123"/>
                    <a:pt x="11670" y="53"/>
                  </a:cubicBezTo>
                  <a:close/>
                  <a:moveTo>
                    <a:pt x="13042" y="592"/>
                  </a:moveTo>
                  <a:lnTo>
                    <a:pt x="13042" y="592"/>
                  </a:lnTo>
                  <a:cubicBezTo>
                    <a:pt x="13071" y="612"/>
                    <a:pt x="13099" y="632"/>
                    <a:pt x="13127" y="652"/>
                  </a:cubicBezTo>
                  <a:lnTo>
                    <a:pt x="13127" y="652"/>
                  </a:lnTo>
                  <a:cubicBezTo>
                    <a:pt x="13099" y="631"/>
                    <a:pt x="13071" y="611"/>
                    <a:pt x="13042" y="592"/>
                  </a:cubicBezTo>
                  <a:close/>
                  <a:moveTo>
                    <a:pt x="13127" y="652"/>
                  </a:moveTo>
                  <a:lnTo>
                    <a:pt x="13127" y="652"/>
                  </a:lnTo>
                  <a:cubicBezTo>
                    <a:pt x="13217" y="720"/>
                    <a:pt x="13304" y="798"/>
                    <a:pt x="13380" y="888"/>
                  </a:cubicBezTo>
                  <a:lnTo>
                    <a:pt x="13380" y="888"/>
                  </a:lnTo>
                  <a:cubicBezTo>
                    <a:pt x="13357" y="857"/>
                    <a:pt x="13335" y="818"/>
                    <a:pt x="13312" y="795"/>
                  </a:cubicBezTo>
                  <a:cubicBezTo>
                    <a:pt x="13252" y="746"/>
                    <a:pt x="13190" y="698"/>
                    <a:pt x="13127" y="652"/>
                  </a:cubicBezTo>
                  <a:close/>
                  <a:moveTo>
                    <a:pt x="13380" y="888"/>
                  </a:moveTo>
                  <a:cubicBezTo>
                    <a:pt x="13388" y="899"/>
                    <a:pt x="13396" y="909"/>
                    <a:pt x="13404" y="917"/>
                  </a:cubicBezTo>
                  <a:cubicBezTo>
                    <a:pt x="13396" y="907"/>
                    <a:pt x="13388" y="898"/>
                    <a:pt x="13380" y="888"/>
                  </a:cubicBezTo>
                  <a:close/>
                  <a:moveTo>
                    <a:pt x="10950" y="1"/>
                  </a:moveTo>
                  <a:cubicBezTo>
                    <a:pt x="10373" y="1"/>
                    <a:pt x="9813" y="98"/>
                    <a:pt x="9270" y="279"/>
                  </a:cubicBezTo>
                  <a:cubicBezTo>
                    <a:pt x="8388" y="583"/>
                    <a:pt x="7537" y="917"/>
                    <a:pt x="6686" y="1342"/>
                  </a:cubicBezTo>
                  <a:cubicBezTo>
                    <a:pt x="5865" y="1738"/>
                    <a:pt x="4954" y="1981"/>
                    <a:pt x="4042" y="2102"/>
                  </a:cubicBezTo>
                  <a:cubicBezTo>
                    <a:pt x="4984" y="2011"/>
                    <a:pt x="5865" y="1768"/>
                    <a:pt x="6716" y="1342"/>
                  </a:cubicBezTo>
                  <a:cubicBezTo>
                    <a:pt x="7537" y="947"/>
                    <a:pt x="8419" y="583"/>
                    <a:pt x="9300" y="279"/>
                  </a:cubicBezTo>
                  <a:cubicBezTo>
                    <a:pt x="9834" y="93"/>
                    <a:pt x="10421" y="14"/>
                    <a:pt x="10994" y="14"/>
                  </a:cubicBezTo>
                  <a:cubicBezTo>
                    <a:pt x="11171" y="14"/>
                    <a:pt x="11347" y="21"/>
                    <a:pt x="11519" y="35"/>
                  </a:cubicBezTo>
                  <a:cubicBezTo>
                    <a:pt x="11570" y="40"/>
                    <a:pt x="11620" y="46"/>
                    <a:pt x="11670" y="53"/>
                  </a:cubicBezTo>
                  <a:lnTo>
                    <a:pt x="11670" y="53"/>
                  </a:lnTo>
                  <a:cubicBezTo>
                    <a:pt x="11630" y="46"/>
                    <a:pt x="11589" y="40"/>
                    <a:pt x="11549" y="35"/>
                  </a:cubicBezTo>
                  <a:cubicBezTo>
                    <a:pt x="11348" y="12"/>
                    <a:pt x="11148" y="1"/>
                    <a:pt x="10950" y="1"/>
                  </a:cubicBezTo>
                  <a:close/>
                  <a:moveTo>
                    <a:pt x="1" y="1131"/>
                  </a:moveTo>
                  <a:lnTo>
                    <a:pt x="1" y="1131"/>
                  </a:lnTo>
                  <a:cubicBezTo>
                    <a:pt x="62" y="1192"/>
                    <a:pt x="183" y="1252"/>
                    <a:pt x="333" y="1342"/>
                  </a:cubicBezTo>
                  <a:cubicBezTo>
                    <a:pt x="789" y="1586"/>
                    <a:pt x="1276" y="1798"/>
                    <a:pt x="1762" y="1920"/>
                  </a:cubicBezTo>
                  <a:cubicBezTo>
                    <a:pt x="2318" y="2053"/>
                    <a:pt x="2875" y="2138"/>
                    <a:pt x="3431" y="2138"/>
                  </a:cubicBezTo>
                  <a:cubicBezTo>
                    <a:pt x="3634" y="2138"/>
                    <a:pt x="3838" y="2127"/>
                    <a:pt x="4042" y="2102"/>
                  </a:cubicBezTo>
                  <a:lnTo>
                    <a:pt x="4042" y="2102"/>
                  </a:lnTo>
                  <a:cubicBezTo>
                    <a:pt x="3869" y="2115"/>
                    <a:pt x="3696" y="2121"/>
                    <a:pt x="3523" y="2121"/>
                  </a:cubicBezTo>
                  <a:cubicBezTo>
                    <a:pt x="2422" y="2121"/>
                    <a:pt x="1336" y="1868"/>
                    <a:pt x="364" y="1342"/>
                  </a:cubicBezTo>
                  <a:cubicBezTo>
                    <a:pt x="183" y="1252"/>
                    <a:pt x="62" y="1192"/>
                    <a:pt x="1" y="113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70"/>
            <p:cNvSpPr/>
            <p:nvPr/>
          </p:nvSpPr>
          <p:spPr>
            <a:xfrm>
              <a:off x="5111300" y="2463850"/>
              <a:ext cx="181650" cy="20550"/>
            </a:xfrm>
            <a:custGeom>
              <a:avLst/>
              <a:gdLst/>
              <a:ahLst/>
              <a:cxnLst/>
              <a:rect l="l" t="t" r="r" b="b"/>
              <a:pathLst>
                <a:path w="7266" h="822" extrusionOk="0">
                  <a:moveTo>
                    <a:pt x="7265" y="1"/>
                  </a:moveTo>
                  <a:lnTo>
                    <a:pt x="6961" y="92"/>
                  </a:lnTo>
                  <a:cubicBezTo>
                    <a:pt x="6779" y="153"/>
                    <a:pt x="6536" y="244"/>
                    <a:pt x="6201" y="365"/>
                  </a:cubicBezTo>
                  <a:cubicBezTo>
                    <a:pt x="5381" y="639"/>
                    <a:pt x="4499" y="791"/>
                    <a:pt x="3618" y="791"/>
                  </a:cubicBezTo>
                  <a:cubicBezTo>
                    <a:pt x="2767" y="760"/>
                    <a:pt x="1885" y="609"/>
                    <a:pt x="1034" y="365"/>
                  </a:cubicBezTo>
                  <a:lnTo>
                    <a:pt x="274" y="122"/>
                  </a:lnTo>
                  <a:lnTo>
                    <a:pt x="1" y="61"/>
                  </a:lnTo>
                  <a:lnTo>
                    <a:pt x="1" y="61"/>
                  </a:lnTo>
                  <a:cubicBezTo>
                    <a:pt x="1" y="61"/>
                    <a:pt x="396" y="183"/>
                    <a:pt x="1034" y="396"/>
                  </a:cubicBezTo>
                  <a:cubicBezTo>
                    <a:pt x="1885" y="639"/>
                    <a:pt x="2767" y="791"/>
                    <a:pt x="3618" y="821"/>
                  </a:cubicBezTo>
                  <a:cubicBezTo>
                    <a:pt x="4530" y="821"/>
                    <a:pt x="5381" y="669"/>
                    <a:pt x="6232" y="396"/>
                  </a:cubicBezTo>
                  <a:cubicBezTo>
                    <a:pt x="6566" y="274"/>
                    <a:pt x="6809" y="183"/>
                    <a:pt x="6992" y="122"/>
                  </a:cubicBezTo>
                  <a:cubicBezTo>
                    <a:pt x="7174" y="31"/>
                    <a:pt x="7265" y="1"/>
                    <a:pt x="7265"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70"/>
            <p:cNvSpPr/>
            <p:nvPr/>
          </p:nvSpPr>
          <p:spPr>
            <a:xfrm>
              <a:off x="5124975" y="2434950"/>
              <a:ext cx="264475" cy="18300"/>
            </a:xfrm>
            <a:custGeom>
              <a:avLst/>
              <a:gdLst/>
              <a:ahLst/>
              <a:cxnLst/>
              <a:rect l="l" t="t" r="r" b="b"/>
              <a:pathLst>
                <a:path w="10579" h="732" extrusionOk="0">
                  <a:moveTo>
                    <a:pt x="8031" y="0"/>
                  </a:moveTo>
                  <a:cubicBezTo>
                    <a:pt x="7826" y="0"/>
                    <a:pt x="7622" y="10"/>
                    <a:pt x="7417" y="32"/>
                  </a:cubicBezTo>
                  <a:cubicBezTo>
                    <a:pt x="6779" y="93"/>
                    <a:pt x="6080" y="245"/>
                    <a:pt x="5350" y="397"/>
                  </a:cubicBezTo>
                  <a:cubicBezTo>
                    <a:pt x="4638" y="536"/>
                    <a:pt x="3906" y="605"/>
                    <a:pt x="3177" y="605"/>
                  </a:cubicBezTo>
                  <a:cubicBezTo>
                    <a:pt x="2630" y="605"/>
                    <a:pt x="2085" y="566"/>
                    <a:pt x="1551" y="488"/>
                  </a:cubicBezTo>
                  <a:cubicBezTo>
                    <a:pt x="1065" y="427"/>
                    <a:pt x="669" y="366"/>
                    <a:pt x="396" y="306"/>
                  </a:cubicBezTo>
                  <a:lnTo>
                    <a:pt x="1" y="245"/>
                  </a:lnTo>
                  <a:lnTo>
                    <a:pt x="1" y="245"/>
                  </a:lnTo>
                  <a:cubicBezTo>
                    <a:pt x="1" y="245"/>
                    <a:pt x="578" y="397"/>
                    <a:pt x="1551" y="518"/>
                  </a:cubicBezTo>
                  <a:cubicBezTo>
                    <a:pt x="2085" y="596"/>
                    <a:pt x="2630" y="636"/>
                    <a:pt x="3177" y="636"/>
                  </a:cubicBezTo>
                  <a:cubicBezTo>
                    <a:pt x="3906" y="636"/>
                    <a:pt x="4638" y="566"/>
                    <a:pt x="5350" y="427"/>
                  </a:cubicBezTo>
                  <a:cubicBezTo>
                    <a:pt x="6080" y="275"/>
                    <a:pt x="6779" y="154"/>
                    <a:pt x="7417" y="93"/>
                  </a:cubicBezTo>
                  <a:cubicBezTo>
                    <a:pt x="7657" y="68"/>
                    <a:pt x="7891" y="53"/>
                    <a:pt x="8124" y="53"/>
                  </a:cubicBezTo>
                  <a:cubicBezTo>
                    <a:pt x="8453" y="53"/>
                    <a:pt x="8781" y="82"/>
                    <a:pt x="9119" y="154"/>
                  </a:cubicBezTo>
                  <a:cubicBezTo>
                    <a:pt x="9484" y="214"/>
                    <a:pt x="9849" y="336"/>
                    <a:pt x="10183" y="518"/>
                  </a:cubicBezTo>
                  <a:cubicBezTo>
                    <a:pt x="10305" y="579"/>
                    <a:pt x="10396" y="609"/>
                    <a:pt x="10457" y="670"/>
                  </a:cubicBezTo>
                  <a:lnTo>
                    <a:pt x="10578" y="731"/>
                  </a:lnTo>
                  <a:cubicBezTo>
                    <a:pt x="10457" y="640"/>
                    <a:pt x="10335" y="549"/>
                    <a:pt x="10214" y="488"/>
                  </a:cubicBezTo>
                  <a:cubicBezTo>
                    <a:pt x="9879" y="306"/>
                    <a:pt x="9515" y="184"/>
                    <a:pt x="9150" y="93"/>
                  </a:cubicBezTo>
                  <a:cubicBezTo>
                    <a:pt x="8777" y="34"/>
                    <a:pt x="8404" y="0"/>
                    <a:pt x="80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70"/>
            <p:cNvSpPr/>
            <p:nvPr/>
          </p:nvSpPr>
          <p:spPr>
            <a:xfrm>
              <a:off x="5213125" y="2446050"/>
              <a:ext cx="235600" cy="57350"/>
            </a:xfrm>
            <a:custGeom>
              <a:avLst/>
              <a:gdLst/>
              <a:ahLst/>
              <a:cxnLst/>
              <a:rect l="l" t="t" r="r" b="b"/>
              <a:pathLst>
                <a:path w="9424" h="2294" extrusionOk="0">
                  <a:moveTo>
                    <a:pt x="5646" y="1"/>
                  </a:moveTo>
                  <a:cubicBezTo>
                    <a:pt x="5385" y="1"/>
                    <a:pt x="5123" y="25"/>
                    <a:pt x="4864" y="74"/>
                  </a:cubicBezTo>
                  <a:cubicBezTo>
                    <a:pt x="4165" y="196"/>
                    <a:pt x="3496" y="469"/>
                    <a:pt x="2919" y="865"/>
                  </a:cubicBezTo>
                  <a:cubicBezTo>
                    <a:pt x="2372" y="1199"/>
                    <a:pt x="1885" y="1533"/>
                    <a:pt x="1460" y="1746"/>
                  </a:cubicBezTo>
                  <a:cubicBezTo>
                    <a:pt x="1004" y="1989"/>
                    <a:pt x="517" y="2141"/>
                    <a:pt x="1" y="2263"/>
                  </a:cubicBezTo>
                  <a:lnTo>
                    <a:pt x="122" y="2263"/>
                  </a:lnTo>
                  <a:cubicBezTo>
                    <a:pt x="213" y="2263"/>
                    <a:pt x="305" y="2232"/>
                    <a:pt x="426" y="2232"/>
                  </a:cubicBezTo>
                  <a:cubicBezTo>
                    <a:pt x="791" y="2141"/>
                    <a:pt x="1186" y="2020"/>
                    <a:pt x="1520" y="1837"/>
                  </a:cubicBezTo>
                  <a:cubicBezTo>
                    <a:pt x="1976" y="1624"/>
                    <a:pt x="2463" y="1321"/>
                    <a:pt x="3010" y="1017"/>
                  </a:cubicBezTo>
                  <a:cubicBezTo>
                    <a:pt x="3587" y="621"/>
                    <a:pt x="4226" y="378"/>
                    <a:pt x="4894" y="257"/>
                  </a:cubicBezTo>
                  <a:cubicBezTo>
                    <a:pt x="5164" y="210"/>
                    <a:pt x="5428" y="186"/>
                    <a:pt x="5690" y="186"/>
                  </a:cubicBezTo>
                  <a:cubicBezTo>
                    <a:pt x="6109" y="186"/>
                    <a:pt x="6520" y="247"/>
                    <a:pt x="6931" y="378"/>
                  </a:cubicBezTo>
                  <a:cubicBezTo>
                    <a:pt x="7448" y="530"/>
                    <a:pt x="7964" y="804"/>
                    <a:pt x="8390" y="1169"/>
                  </a:cubicBezTo>
                  <a:cubicBezTo>
                    <a:pt x="8785" y="1503"/>
                    <a:pt x="9119" y="1868"/>
                    <a:pt x="9423" y="2293"/>
                  </a:cubicBezTo>
                  <a:cubicBezTo>
                    <a:pt x="9393" y="2172"/>
                    <a:pt x="9302" y="2050"/>
                    <a:pt x="9241" y="1928"/>
                  </a:cubicBezTo>
                  <a:cubicBezTo>
                    <a:pt x="9028" y="1624"/>
                    <a:pt x="8755" y="1321"/>
                    <a:pt x="8481" y="1077"/>
                  </a:cubicBezTo>
                  <a:cubicBezTo>
                    <a:pt x="7682" y="375"/>
                    <a:pt x="6670" y="1"/>
                    <a:pt x="564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70"/>
            <p:cNvSpPr/>
            <p:nvPr/>
          </p:nvSpPr>
          <p:spPr>
            <a:xfrm>
              <a:off x="5200200" y="2454550"/>
              <a:ext cx="117050" cy="14150"/>
            </a:xfrm>
            <a:custGeom>
              <a:avLst/>
              <a:gdLst/>
              <a:ahLst/>
              <a:cxnLst/>
              <a:rect l="l" t="t" r="r" b="b"/>
              <a:pathLst>
                <a:path w="4682" h="566" extrusionOk="0">
                  <a:moveTo>
                    <a:pt x="4654" y="0"/>
                  </a:moveTo>
                  <a:cubicBezTo>
                    <a:pt x="4479" y="0"/>
                    <a:pt x="3512" y="286"/>
                    <a:pt x="2341" y="342"/>
                  </a:cubicBezTo>
                  <a:cubicBezTo>
                    <a:pt x="2024" y="364"/>
                    <a:pt x="1723" y="372"/>
                    <a:pt x="1449" y="372"/>
                  </a:cubicBezTo>
                  <a:cubicBezTo>
                    <a:pt x="792" y="372"/>
                    <a:pt x="291" y="327"/>
                    <a:pt x="93" y="327"/>
                  </a:cubicBezTo>
                  <a:cubicBezTo>
                    <a:pt x="33" y="327"/>
                    <a:pt x="1" y="331"/>
                    <a:pt x="1" y="342"/>
                  </a:cubicBezTo>
                  <a:cubicBezTo>
                    <a:pt x="533" y="491"/>
                    <a:pt x="1080" y="566"/>
                    <a:pt x="1631" y="566"/>
                  </a:cubicBezTo>
                  <a:cubicBezTo>
                    <a:pt x="1867" y="566"/>
                    <a:pt x="2104" y="552"/>
                    <a:pt x="2341" y="525"/>
                  </a:cubicBezTo>
                  <a:cubicBezTo>
                    <a:pt x="3162" y="494"/>
                    <a:pt x="3952" y="342"/>
                    <a:pt x="4682" y="8"/>
                  </a:cubicBezTo>
                  <a:cubicBezTo>
                    <a:pt x="4679" y="3"/>
                    <a:pt x="4670" y="0"/>
                    <a:pt x="465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70"/>
            <p:cNvSpPr/>
            <p:nvPr/>
          </p:nvSpPr>
          <p:spPr>
            <a:xfrm>
              <a:off x="4320250" y="2254800"/>
              <a:ext cx="949900" cy="295700"/>
            </a:xfrm>
            <a:custGeom>
              <a:avLst/>
              <a:gdLst/>
              <a:ahLst/>
              <a:cxnLst/>
              <a:rect l="l" t="t" r="r" b="b"/>
              <a:pathLst>
                <a:path w="37996" h="11828" extrusionOk="0">
                  <a:moveTo>
                    <a:pt x="1247" y="186"/>
                  </a:moveTo>
                  <a:cubicBezTo>
                    <a:pt x="821" y="277"/>
                    <a:pt x="396" y="399"/>
                    <a:pt x="1" y="612"/>
                  </a:cubicBezTo>
                  <a:cubicBezTo>
                    <a:pt x="396" y="429"/>
                    <a:pt x="821" y="277"/>
                    <a:pt x="1247" y="186"/>
                  </a:cubicBezTo>
                  <a:close/>
                  <a:moveTo>
                    <a:pt x="31551" y="5171"/>
                  </a:moveTo>
                  <a:lnTo>
                    <a:pt x="31551" y="5171"/>
                  </a:lnTo>
                  <a:cubicBezTo>
                    <a:pt x="33162" y="5262"/>
                    <a:pt x="34773" y="5597"/>
                    <a:pt x="36324" y="6174"/>
                  </a:cubicBezTo>
                  <a:cubicBezTo>
                    <a:pt x="36871" y="6356"/>
                    <a:pt x="37266" y="6539"/>
                    <a:pt x="37570" y="6660"/>
                  </a:cubicBezTo>
                  <a:lnTo>
                    <a:pt x="37995" y="6843"/>
                  </a:lnTo>
                  <a:cubicBezTo>
                    <a:pt x="37995" y="6843"/>
                    <a:pt x="37418" y="6569"/>
                    <a:pt x="36324" y="6144"/>
                  </a:cubicBezTo>
                  <a:cubicBezTo>
                    <a:pt x="34804" y="5566"/>
                    <a:pt x="33193" y="5232"/>
                    <a:pt x="31551" y="5171"/>
                  </a:cubicBezTo>
                  <a:close/>
                  <a:moveTo>
                    <a:pt x="2926" y="0"/>
                  </a:moveTo>
                  <a:cubicBezTo>
                    <a:pt x="2363" y="0"/>
                    <a:pt x="1800" y="61"/>
                    <a:pt x="1247" y="186"/>
                  </a:cubicBezTo>
                  <a:cubicBezTo>
                    <a:pt x="1795" y="72"/>
                    <a:pt x="2353" y="15"/>
                    <a:pt x="2910" y="15"/>
                  </a:cubicBezTo>
                  <a:cubicBezTo>
                    <a:pt x="3991" y="15"/>
                    <a:pt x="5067" y="231"/>
                    <a:pt x="6049" y="673"/>
                  </a:cubicBezTo>
                  <a:cubicBezTo>
                    <a:pt x="7113" y="1098"/>
                    <a:pt x="8056" y="1706"/>
                    <a:pt x="8937" y="2435"/>
                  </a:cubicBezTo>
                  <a:cubicBezTo>
                    <a:pt x="9910" y="3287"/>
                    <a:pt x="10791" y="4229"/>
                    <a:pt x="11551" y="5293"/>
                  </a:cubicBezTo>
                  <a:cubicBezTo>
                    <a:pt x="12372" y="6387"/>
                    <a:pt x="13101" y="7633"/>
                    <a:pt x="14013" y="8819"/>
                  </a:cubicBezTo>
                  <a:cubicBezTo>
                    <a:pt x="14469" y="9426"/>
                    <a:pt x="15016" y="9974"/>
                    <a:pt x="15594" y="10460"/>
                  </a:cubicBezTo>
                  <a:cubicBezTo>
                    <a:pt x="16202" y="10946"/>
                    <a:pt x="16870" y="11341"/>
                    <a:pt x="17630" y="11585"/>
                  </a:cubicBezTo>
                  <a:cubicBezTo>
                    <a:pt x="18074" y="11751"/>
                    <a:pt x="18552" y="11827"/>
                    <a:pt x="19030" y="11827"/>
                  </a:cubicBezTo>
                  <a:cubicBezTo>
                    <a:pt x="19337" y="11827"/>
                    <a:pt x="19643" y="11796"/>
                    <a:pt x="19940" y="11737"/>
                  </a:cubicBezTo>
                  <a:cubicBezTo>
                    <a:pt x="20670" y="11524"/>
                    <a:pt x="21369" y="11189"/>
                    <a:pt x="21946" y="10673"/>
                  </a:cubicBezTo>
                  <a:cubicBezTo>
                    <a:pt x="23071" y="9700"/>
                    <a:pt x="23892" y="8515"/>
                    <a:pt x="24895" y="7542"/>
                  </a:cubicBezTo>
                  <a:cubicBezTo>
                    <a:pt x="25837" y="6660"/>
                    <a:pt x="26962" y="5992"/>
                    <a:pt x="28208" y="5627"/>
                  </a:cubicBezTo>
                  <a:cubicBezTo>
                    <a:pt x="29211" y="5321"/>
                    <a:pt x="30240" y="5167"/>
                    <a:pt x="31270" y="5167"/>
                  </a:cubicBezTo>
                  <a:cubicBezTo>
                    <a:pt x="31364" y="5167"/>
                    <a:pt x="31458" y="5169"/>
                    <a:pt x="31551" y="5171"/>
                  </a:cubicBezTo>
                  <a:cubicBezTo>
                    <a:pt x="31389" y="5162"/>
                    <a:pt x="31226" y="5158"/>
                    <a:pt x="31063" y="5158"/>
                  </a:cubicBezTo>
                  <a:cubicBezTo>
                    <a:pt x="30095" y="5158"/>
                    <a:pt x="29118" y="5311"/>
                    <a:pt x="28208" y="5597"/>
                  </a:cubicBezTo>
                  <a:cubicBezTo>
                    <a:pt x="26962" y="5961"/>
                    <a:pt x="25807" y="6630"/>
                    <a:pt x="24864" y="7542"/>
                  </a:cubicBezTo>
                  <a:cubicBezTo>
                    <a:pt x="23861" y="8484"/>
                    <a:pt x="23041" y="9670"/>
                    <a:pt x="21916" y="10642"/>
                  </a:cubicBezTo>
                  <a:cubicBezTo>
                    <a:pt x="21339" y="11159"/>
                    <a:pt x="20670" y="11524"/>
                    <a:pt x="19940" y="11706"/>
                  </a:cubicBezTo>
                  <a:cubicBezTo>
                    <a:pt x="19643" y="11766"/>
                    <a:pt x="19341" y="11797"/>
                    <a:pt x="19040" y="11797"/>
                  </a:cubicBezTo>
                  <a:cubicBezTo>
                    <a:pt x="18571" y="11797"/>
                    <a:pt x="18105" y="11721"/>
                    <a:pt x="17661" y="11554"/>
                  </a:cubicBezTo>
                  <a:cubicBezTo>
                    <a:pt x="16901" y="11311"/>
                    <a:pt x="16232" y="10916"/>
                    <a:pt x="15624" y="10429"/>
                  </a:cubicBezTo>
                  <a:cubicBezTo>
                    <a:pt x="15047" y="9943"/>
                    <a:pt x="14530" y="9396"/>
                    <a:pt x="14074" y="8788"/>
                  </a:cubicBezTo>
                  <a:cubicBezTo>
                    <a:pt x="13162" y="7603"/>
                    <a:pt x="12433" y="6356"/>
                    <a:pt x="11612" y="5262"/>
                  </a:cubicBezTo>
                  <a:cubicBezTo>
                    <a:pt x="10822" y="4229"/>
                    <a:pt x="9940" y="3256"/>
                    <a:pt x="8937" y="2405"/>
                  </a:cubicBezTo>
                  <a:cubicBezTo>
                    <a:pt x="8086" y="1676"/>
                    <a:pt x="7113" y="1068"/>
                    <a:pt x="6080" y="642"/>
                  </a:cubicBezTo>
                  <a:cubicBezTo>
                    <a:pt x="5082" y="223"/>
                    <a:pt x="4005" y="0"/>
                    <a:pt x="2926"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70"/>
            <p:cNvSpPr/>
            <p:nvPr/>
          </p:nvSpPr>
          <p:spPr>
            <a:xfrm>
              <a:off x="4508700" y="2228275"/>
              <a:ext cx="294875" cy="225725"/>
            </a:xfrm>
            <a:custGeom>
              <a:avLst/>
              <a:gdLst/>
              <a:ahLst/>
              <a:cxnLst/>
              <a:rect l="l" t="t" r="r" b="b"/>
              <a:pathLst>
                <a:path w="11795" h="9029" extrusionOk="0">
                  <a:moveTo>
                    <a:pt x="1" y="1"/>
                  </a:moveTo>
                  <a:lnTo>
                    <a:pt x="548" y="183"/>
                  </a:lnTo>
                  <a:cubicBezTo>
                    <a:pt x="1065" y="396"/>
                    <a:pt x="1551" y="639"/>
                    <a:pt x="2037" y="882"/>
                  </a:cubicBezTo>
                  <a:cubicBezTo>
                    <a:pt x="3618" y="1734"/>
                    <a:pt x="5047" y="2858"/>
                    <a:pt x="6232" y="4226"/>
                  </a:cubicBezTo>
                  <a:cubicBezTo>
                    <a:pt x="6870" y="4986"/>
                    <a:pt x="7448" y="5776"/>
                    <a:pt x="7995" y="6627"/>
                  </a:cubicBezTo>
                  <a:cubicBezTo>
                    <a:pt x="8451" y="7296"/>
                    <a:pt x="9028" y="7873"/>
                    <a:pt x="9697" y="8360"/>
                  </a:cubicBezTo>
                  <a:cubicBezTo>
                    <a:pt x="10153" y="8694"/>
                    <a:pt x="10670" y="8907"/>
                    <a:pt x="11217" y="8998"/>
                  </a:cubicBezTo>
                  <a:cubicBezTo>
                    <a:pt x="11308" y="9013"/>
                    <a:pt x="11407" y="9021"/>
                    <a:pt x="11506" y="9021"/>
                  </a:cubicBezTo>
                  <a:cubicBezTo>
                    <a:pt x="11534" y="9021"/>
                    <a:pt x="11562" y="9020"/>
                    <a:pt x="11590" y="9019"/>
                  </a:cubicBezTo>
                  <a:lnTo>
                    <a:pt x="11590" y="9019"/>
                  </a:lnTo>
                  <a:cubicBezTo>
                    <a:pt x="11607" y="9022"/>
                    <a:pt x="11625" y="9025"/>
                    <a:pt x="11642" y="9028"/>
                  </a:cubicBezTo>
                  <a:lnTo>
                    <a:pt x="11794" y="8998"/>
                  </a:lnTo>
                  <a:lnTo>
                    <a:pt x="11794" y="8998"/>
                  </a:lnTo>
                  <a:cubicBezTo>
                    <a:pt x="11729" y="9009"/>
                    <a:pt x="11660" y="9016"/>
                    <a:pt x="11590" y="9019"/>
                  </a:cubicBezTo>
                  <a:lnTo>
                    <a:pt x="11590" y="9019"/>
                  </a:lnTo>
                  <a:cubicBezTo>
                    <a:pt x="11462" y="8998"/>
                    <a:pt x="11351" y="8995"/>
                    <a:pt x="11217" y="8968"/>
                  </a:cubicBezTo>
                  <a:cubicBezTo>
                    <a:pt x="10670" y="8876"/>
                    <a:pt x="10153" y="8664"/>
                    <a:pt x="9727" y="8360"/>
                  </a:cubicBezTo>
                  <a:cubicBezTo>
                    <a:pt x="9059" y="7873"/>
                    <a:pt x="8512" y="7266"/>
                    <a:pt x="8056" y="6597"/>
                  </a:cubicBezTo>
                  <a:cubicBezTo>
                    <a:pt x="7509" y="5776"/>
                    <a:pt x="6901" y="4955"/>
                    <a:pt x="6293" y="4196"/>
                  </a:cubicBezTo>
                  <a:cubicBezTo>
                    <a:pt x="5107" y="2828"/>
                    <a:pt x="3679" y="1703"/>
                    <a:pt x="2068" y="852"/>
                  </a:cubicBezTo>
                  <a:cubicBezTo>
                    <a:pt x="1581" y="609"/>
                    <a:pt x="1095" y="366"/>
                    <a:pt x="578" y="183"/>
                  </a:cubicBezTo>
                  <a:cubicBezTo>
                    <a:pt x="214" y="62"/>
                    <a:pt x="1" y="1"/>
                    <a:pt x="1" y="1"/>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70"/>
            <p:cNvSpPr/>
            <p:nvPr/>
          </p:nvSpPr>
          <p:spPr>
            <a:xfrm>
              <a:off x="4934250" y="2330750"/>
              <a:ext cx="307025" cy="51825"/>
            </a:xfrm>
            <a:custGeom>
              <a:avLst/>
              <a:gdLst/>
              <a:ahLst/>
              <a:cxnLst/>
              <a:rect l="l" t="t" r="r" b="b"/>
              <a:pathLst>
                <a:path w="12281" h="2073" extrusionOk="0">
                  <a:moveTo>
                    <a:pt x="12239" y="1677"/>
                  </a:moveTo>
                  <a:cubicBezTo>
                    <a:pt x="12266" y="1696"/>
                    <a:pt x="12280" y="1708"/>
                    <a:pt x="12280" y="1708"/>
                  </a:cubicBezTo>
                  <a:cubicBezTo>
                    <a:pt x="12270" y="1697"/>
                    <a:pt x="12255" y="1686"/>
                    <a:pt x="12239" y="1677"/>
                  </a:cubicBezTo>
                  <a:close/>
                  <a:moveTo>
                    <a:pt x="6402" y="0"/>
                  </a:moveTo>
                  <a:cubicBezTo>
                    <a:pt x="4769" y="0"/>
                    <a:pt x="3140" y="367"/>
                    <a:pt x="1642" y="1100"/>
                  </a:cubicBezTo>
                  <a:cubicBezTo>
                    <a:pt x="1216" y="1312"/>
                    <a:pt x="821" y="1525"/>
                    <a:pt x="426" y="1799"/>
                  </a:cubicBezTo>
                  <a:cubicBezTo>
                    <a:pt x="821" y="1556"/>
                    <a:pt x="1216" y="1312"/>
                    <a:pt x="1642" y="1130"/>
                  </a:cubicBezTo>
                  <a:cubicBezTo>
                    <a:pt x="3140" y="397"/>
                    <a:pt x="4769" y="31"/>
                    <a:pt x="6402" y="31"/>
                  </a:cubicBezTo>
                  <a:cubicBezTo>
                    <a:pt x="7818" y="31"/>
                    <a:pt x="9237" y="306"/>
                    <a:pt x="10578" y="856"/>
                  </a:cubicBezTo>
                  <a:cubicBezTo>
                    <a:pt x="11004" y="1008"/>
                    <a:pt x="11429" y="1221"/>
                    <a:pt x="11824" y="1464"/>
                  </a:cubicBezTo>
                  <a:cubicBezTo>
                    <a:pt x="11976" y="1525"/>
                    <a:pt x="12098" y="1586"/>
                    <a:pt x="12159" y="1647"/>
                  </a:cubicBezTo>
                  <a:cubicBezTo>
                    <a:pt x="12178" y="1647"/>
                    <a:pt x="12211" y="1659"/>
                    <a:pt x="12239" y="1677"/>
                  </a:cubicBezTo>
                  <a:lnTo>
                    <a:pt x="12239" y="1677"/>
                  </a:lnTo>
                  <a:cubicBezTo>
                    <a:pt x="12177" y="1631"/>
                    <a:pt x="12046" y="1540"/>
                    <a:pt x="11855" y="1434"/>
                  </a:cubicBezTo>
                  <a:cubicBezTo>
                    <a:pt x="11429" y="1191"/>
                    <a:pt x="11004" y="1008"/>
                    <a:pt x="10578" y="826"/>
                  </a:cubicBezTo>
                  <a:cubicBezTo>
                    <a:pt x="9237" y="276"/>
                    <a:pt x="7818" y="0"/>
                    <a:pt x="6402" y="0"/>
                  </a:cubicBezTo>
                  <a:close/>
                  <a:moveTo>
                    <a:pt x="426" y="1799"/>
                  </a:moveTo>
                  <a:cubicBezTo>
                    <a:pt x="152" y="1981"/>
                    <a:pt x="0" y="2072"/>
                    <a:pt x="0" y="2072"/>
                  </a:cubicBezTo>
                  <a:lnTo>
                    <a:pt x="122" y="2011"/>
                  </a:lnTo>
                  <a:cubicBezTo>
                    <a:pt x="183" y="1981"/>
                    <a:pt x="304" y="1890"/>
                    <a:pt x="426" y="1799"/>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70"/>
            <p:cNvSpPr/>
            <p:nvPr/>
          </p:nvSpPr>
          <p:spPr>
            <a:xfrm>
              <a:off x="5004150" y="2327075"/>
              <a:ext cx="44100" cy="88925"/>
            </a:xfrm>
            <a:custGeom>
              <a:avLst/>
              <a:gdLst/>
              <a:ahLst/>
              <a:cxnLst/>
              <a:rect l="l" t="t" r="r" b="b"/>
              <a:pathLst>
                <a:path w="1764" h="3557" extrusionOk="0">
                  <a:moveTo>
                    <a:pt x="1" y="0"/>
                  </a:moveTo>
                  <a:lnTo>
                    <a:pt x="1" y="0"/>
                  </a:lnTo>
                  <a:cubicBezTo>
                    <a:pt x="1" y="0"/>
                    <a:pt x="31" y="61"/>
                    <a:pt x="92" y="122"/>
                  </a:cubicBezTo>
                  <a:cubicBezTo>
                    <a:pt x="153" y="213"/>
                    <a:pt x="244" y="335"/>
                    <a:pt x="335" y="487"/>
                  </a:cubicBezTo>
                  <a:cubicBezTo>
                    <a:pt x="609" y="851"/>
                    <a:pt x="852" y="1277"/>
                    <a:pt x="1065" y="1672"/>
                  </a:cubicBezTo>
                  <a:cubicBezTo>
                    <a:pt x="1247" y="2098"/>
                    <a:pt x="1429" y="2554"/>
                    <a:pt x="1581" y="2979"/>
                  </a:cubicBezTo>
                  <a:cubicBezTo>
                    <a:pt x="1642" y="3162"/>
                    <a:pt x="1673" y="3283"/>
                    <a:pt x="1703" y="3405"/>
                  </a:cubicBezTo>
                  <a:cubicBezTo>
                    <a:pt x="1733" y="3496"/>
                    <a:pt x="1764" y="3557"/>
                    <a:pt x="1764" y="3557"/>
                  </a:cubicBezTo>
                  <a:cubicBezTo>
                    <a:pt x="1733" y="3344"/>
                    <a:pt x="1673" y="3162"/>
                    <a:pt x="1612" y="2979"/>
                  </a:cubicBezTo>
                  <a:cubicBezTo>
                    <a:pt x="1338" y="2067"/>
                    <a:pt x="913" y="1216"/>
                    <a:pt x="366" y="456"/>
                  </a:cubicBezTo>
                  <a:cubicBezTo>
                    <a:pt x="244" y="304"/>
                    <a:pt x="122" y="152"/>
                    <a:pt x="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70"/>
            <p:cNvSpPr/>
            <p:nvPr/>
          </p:nvSpPr>
          <p:spPr>
            <a:xfrm>
              <a:off x="5135625" y="2327075"/>
              <a:ext cx="14450" cy="93500"/>
            </a:xfrm>
            <a:custGeom>
              <a:avLst/>
              <a:gdLst/>
              <a:ahLst/>
              <a:cxnLst/>
              <a:rect l="l" t="t" r="r" b="b"/>
              <a:pathLst>
                <a:path w="578" h="3740" extrusionOk="0">
                  <a:moveTo>
                    <a:pt x="547" y="0"/>
                  </a:moveTo>
                  <a:lnTo>
                    <a:pt x="547" y="183"/>
                  </a:lnTo>
                  <a:lnTo>
                    <a:pt x="547" y="578"/>
                  </a:lnTo>
                  <a:cubicBezTo>
                    <a:pt x="517" y="1003"/>
                    <a:pt x="487" y="1459"/>
                    <a:pt x="426" y="1915"/>
                  </a:cubicBezTo>
                  <a:cubicBezTo>
                    <a:pt x="365" y="2341"/>
                    <a:pt x="274" y="2766"/>
                    <a:pt x="152" y="3222"/>
                  </a:cubicBezTo>
                  <a:cubicBezTo>
                    <a:pt x="122" y="3314"/>
                    <a:pt x="91" y="3496"/>
                    <a:pt x="31" y="3587"/>
                  </a:cubicBezTo>
                  <a:cubicBezTo>
                    <a:pt x="0" y="3678"/>
                    <a:pt x="0" y="3739"/>
                    <a:pt x="0" y="3739"/>
                  </a:cubicBezTo>
                  <a:cubicBezTo>
                    <a:pt x="0" y="3739"/>
                    <a:pt x="91" y="3526"/>
                    <a:pt x="183" y="3222"/>
                  </a:cubicBezTo>
                  <a:cubicBezTo>
                    <a:pt x="304" y="2766"/>
                    <a:pt x="395" y="2341"/>
                    <a:pt x="487" y="1915"/>
                  </a:cubicBezTo>
                  <a:cubicBezTo>
                    <a:pt x="547" y="1459"/>
                    <a:pt x="578" y="1003"/>
                    <a:pt x="578" y="578"/>
                  </a:cubicBezTo>
                  <a:cubicBezTo>
                    <a:pt x="547" y="213"/>
                    <a:pt x="547" y="0"/>
                    <a:pt x="547"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70"/>
            <p:cNvSpPr/>
            <p:nvPr/>
          </p:nvSpPr>
          <p:spPr>
            <a:xfrm>
              <a:off x="4867375" y="2425850"/>
              <a:ext cx="63100" cy="62350"/>
            </a:xfrm>
            <a:custGeom>
              <a:avLst/>
              <a:gdLst/>
              <a:ahLst/>
              <a:cxnLst/>
              <a:rect l="l" t="t" r="r" b="b"/>
              <a:pathLst>
                <a:path w="2524" h="2494" extrusionOk="0">
                  <a:moveTo>
                    <a:pt x="1" y="1"/>
                  </a:moveTo>
                  <a:lnTo>
                    <a:pt x="1" y="1"/>
                  </a:lnTo>
                  <a:cubicBezTo>
                    <a:pt x="92" y="153"/>
                    <a:pt x="183" y="305"/>
                    <a:pt x="274" y="457"/>
                  </a:cubicBezTo>
                  <a:cubicBezTo>
                    <a:pt x="517" y="791"/>
                    <a:pt x="821" y="1095"/>
                    <a:pt x="1125" y="1399"/>
                  </a:cubicBezTo>
                  <a:cubicBezTo>
                    <a:pt x="821" y="1095"/>
                    <a:pt x="548" y="761"/>
                    <a:pt x="305" y="426"/>
                  </a:cubicBezTo>
                  <a:cubicBezTo>
                    <a:pt x="213" y="305"/>
                    <a:pt x="122" y="183"/>
                    <a:pt x="92" y="122"/>
                  </a:cubicBezTo>
                  <a:cubicBezTo>
                    <a:pt x="31" y="31"/>
                    <a:pt x="1" y="1"/>
                    <a:pt x="1" y="1"/>
                  </a:cubicBezTo>
                  <a:close/>
                  <a:moveTo>
                    <a:pt x="1125" y="1399"/>
                  </a:moveTo>
                  <a:lnTo>
                    <a:pt x="1125" y="1399"/>
                  </a:lnTo>
                  <a:cubicBezTo>
                    <a:pt x="1399" y="1703"/>
                    <a:pt x="1733" y="1977"/>
                    <a:pt x="2068" y="2220"/>
                  </a:cubicBezTo>
                  <a:cubicBezTo>
                    <a:pt x="1733" y="1977"/>
                    <a:pt x="1429" y="1673"/>
                    <a:pt x="1125" y="1399"/>
                  </a:cubicBezTo>
                  <a:close/>
                  <a:moveTo>
                    <a:pt x="2068" y="2220"/>
                  </a:moveTo>
                  <a:lnTo>
                    <a:pt x="2176" y="2289"/>
                  </a:lnTo>
                  <a:lnTo>
                    <a:pt x="2176" y="2289"/>
                  </a:lnTo>
                  <a:cubicBezTo>
                    <a:pt x="2140" y="2265"/>
                    <a:pt x="2104" y="2241"/>
                    <a:pt x="2068" y="2220"/>
                  </a:cubicBezTo>
                  <a:close/>
                  <a:moveTo>
                    <a:pt x="2176" y="2289"/>
                  </a:moveTo>
                  <a:lnTo>
                    <a:pt x="2176" y="2289"/>
                  </a:lnTo>
                  <a:cubicBezTo>
                    <a:pt x="2292" y="2366"/>
                    <a:pt x="2408" y="2447"/>
                    <a:pt x="2523" y="2493"/>
                  </a:cubicBezTo>
                  <a:lnTo>
                    <a:pt x="2402" y="2432"/>
                  </a:lnTo>
                  <a:lnTo>
                    <a:pt x="2176" y="2289"/>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70"/>
            <p:cNvSpPr/>
            <p:nvPr/>
          </p:nvSpPr>
          <p:spPr>
            <a:xfrm>
              <a:off x="4779225" y="2391675"/>
              <a:ext cx="8400" cy="67650"/>
            </a:xfrm>
            <a:custGeom>
              <a:avLst/>
              <a:gdLst/>
              <a:ahLst/>
              <a:cxnLst/>
              <a:rect l="l" t="t" r="r" b="b"/>
              <a:pathLst>
                <a:path w="336" h="2706" extrusionOk="0">
                  <a:moveTo>
                    <a:pt x="335" y="0"/>
                  </a:moveTo>
                  <a:cubicBezTo>
                    <a:pt x="274" y="122"/>
                    <a:pt x="244" y="243"/>
                    <a:pt x="213" y="365"/>
                  </a:cubicBezTo>
                  <a:cubicBezTo>
                    <a:pt x="274" y="243"/>
                    <a:pt x="274" y="152"/>
                    <a:pt x="305" y="91"/>
                  </a:cubicBezTo>
                  <a:cubicBezTo>
                    <a:pt x="335" y="61"/>
                    <a:pt x="335" y="30"/>
                    <a:pt x="335" y="0"/>
                  </a:cubicBezTo>
                  <a:close/>
                  <a:moveTo>
                    <a:pt x="213" y="365"/>
                  </a:moveTo>
                  <a:lnTo>
                    <a:pt x="213" y="365"/>
                  </a:lnTo>
                  <a:cubicBezTo>
                    <a:pt x="92" y="669"/>
                    <a:pt x="62" y="1003"/>
                    <a:pt x="31" y="1337"/>
                  </a:cubicBezTo>
                  <a:cubicBezTo>
                    <a:pt x="1" y="1672"/>
                    <a:pt x="31" y="1976"/>
                    <a:pt x="92" y="2310"/>
                  </a:cubicBezTo>
                  <a:cubicBezTo>
                    <a:pt x="62" y="1976"/>
                    <a:pt x="62" y="1672"/>
                    <a:pt x="62" y="1337"/>
                  </a:cubicBezTo>
                  <a:cubicBezTo>
                    <a:pt x="92" y="1003"/>
                    <a:pt x="153" y="699"/>
                    <a:pt x="213" y="365"/>
                  </a:cubicBezTo>
                  <a:close/>
                  <a:moveTo>
                    <a:pt x="92" y="2310"/>
                  </a:moveTo>
                  <a:cubicBezTo>
                    <a:pt x="92" y="2432"/>
                    <a:pt x="122" y="2553"/>
                    <a:pt x="183" y="2705"/>
                  </a:cubicBezTo>
                  <a:cubicBezTo>
                    <a:pt x="183" y="2644"/>
                    <a:pt x="153" y="2614"/>
                    <a:pt x="153" y="2614"/>
                  </a:cubicBezTo>
                  <a:cubicBezTo>
                    <a:pt x="153" y="2523"/>
                    <a:pt x="122" y="2432"/>
                    <a:pt x="92" y="231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70"/>
            <p:cNvSpPr/>
            <p:nvPr/>
          </p:nvSpPr>
          <p:spPr>
            <a:xfrm>
              <a:off x="4760225" y="2486650"/>
              <a:ext cx="22825" cy="95775"/>
            </a:xfrm>
            <a:custGeom>
              <a:avLst/>
              <a:gdLst/>
              <a:ahLst/>
              <a:cxnLst/>
              <a:rect l="l" t="t" r="r" b="b"/>
              <a:pathLst>
                <a:path w="913" h="3831" extrusionOk="0">
                  <a:moveTo>
                    <a:pt x="1" y="0"/>
                  </a:moveTo>
                  <a:lnTo>
                    <a:pt x="1" y="31"/>
                  </a:lnTo>
                  <a:cubicBezTo>
                    <a:pt x="1" y="31"/>
                    <a:pt x="1" y="32"/>
                    <a:pt x="1" y="32"/>
                  </a:cubicBezTo>
                  <a:lnTo>
                    <a:pt x="1" y="32"/>
                  </a:lnTo>
                  <a:cubicBezTo>
                    <a:pt x="1" y="22"/>
                    <a:pt x="1" y="11"/>
                    <a:pt x="1" y="0"/>
                  </a:cubicBezTo>
                  <a:close/>
                  <a:moveTo>
                    <a:pt x="1" y="32"/>
                  </a:moveTo>
                  <a:cubicBezTo>
                    <a:pt x="3" y="569"/>
                    <a:pt x="63" y="1105"/>
                    <a:pt x="153" y="1642"/>
                  </a:cubicBezTo>
                  <a:cubicBezTo>
                    <a:pt x="274" y="2159"/>
                    <a:pt x="426" y="2706"/>
                    <a:pt x="639" y="3192"/>
                  </a:cubicBezTo>
                  <a:cubicBezTo>
                    <a:pt x="700" y="3405"/>
                    <a:pt x="822" y="3618"/>
                    <a:pt x="913" y="3830"/>
                  </a:cubicBezTo>
                  <a:lnTo>
                    <a:pt x="852" y="3678"/>
                  </a:lnTo>
                  <a:cubicBezTo>
                    <a:pt x="791" y="3557"/>
                    <a:pt x="730" y="3405"/>
                    <a:pt x="670" y="3222"/>
                  </a:cubicBezTo>
                  <a:cubicBezTo>
                    <a:pt x="457" y="2706"/>
                    <a:pt x="305" y="2189"/>
                    <a:pt x="214" y="1642"/>
                  </a:cubicBezTo>
                  <a:cubicBezTo>
                    <a:pt x="92" y="1095"/>
                    <a:pt x="31" y="579"/>
                    <a:pt x="1" y="32"/>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70"/>
            <p:cNvSpPr/>
            <p:nvPr/>
          </p:nvSpPr>
          <p:spPr>
            <a:xfrm>
              <a:off x="4893975" y="2384075"/>
              <a:ext cx="6100" cy="14450"/>
            </a:xfrm>
            <a:custGeom>
              <a:avLst/>
              <a:gdLst/>
              <a:ahLst/>
              <a:cxnLst/>
              <a:rect l="l" t="t" r="r" b="b"/>
              <a:pathLst>
                <a:path w="244" h="578" extrusionOk="0">
                  <a:moveTo>
                    <a:pt x="31" y="0"/>
                  </a:moveTo>
                  <a:lnTo>
                    <a:pt x="31" y="0"/>
                  </a:lnTo>
                  <a:cubicBezTo>
                    <a:pt x="0" y="122"/>
                    <a:pt x="31" y="213"/>
                    <a:pt x="61" y="304"/>
                  </a:cubicBezTo>
                  <a:cubicBezTo>
                    <a:pt x="92" y="426"/>
                    <a:pt x="152" y="517"/>
                    <a:pt x="244" y="578"/>
                  </a:cubicBezTo>
                  <a:cubicBezTo>
                    <a:pt x="244" y="578"/>
                    <a:pt x="152" y="456"/>
                    <a:pt x="92" y="304"/>
                  </a:cubicBezTo>
                  <a:cubicBezTo>
                    <a:pt x="61" y="213"/>
                    <a:pt x="31" y="91"/>
                    <a:pt x="31"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70"/>
            <p:cNvSpPr/>
            <p:nvPr/>
          </p:nvSpPr>
          <p:spPr>
            <a:xfrm>
              <a:off x="4577850" y="2348350"/>
              <a:ext cx="131500" cy="118575"/>
            </a:xfrm>
            <a:custGeom>
              <a:avLst/>
              <a:gdLst/>
              <a:ahLst/>
              <a:cxnLst/>
              <a:rect l="l" t="t" r="r" b="b"/>
              <a:pathLst>
                <a:path w="5260" h="4743" extrusionOk="0">
                  <a:moveTo>
                    <a:pt x="5259" y="0"/>
                  </a:moveTo>
                  <a:lnTo>
                    <a:pt x="5259" y="0"/>
                  </a:lnTo>
                  <a:cubicBezTo>
                    <a:pt x="4925" y="152"/>
                    <a:pt x="4621" y="335"/>
                    <a:pt x="4317" y="517"/>
                  </a:cubicBezTo>
                  <a:cubicBezTo>
                    <a:pt x="2858" y="1368"/>
                    <a:pt x="1581" y="2523"/>
                    <a:pt x="578" y="3891"/>
                  </a:cubicBezTo>
                  <a:cubicBezTo>
                    <a:pt x="366" y="4165"/>
                    <a:pt x="183" y="4438"/>
                    <a:pt x="1" y="4742"/>
                  </a:cubicBezTo>
                  <a:cubicBezTo>
                    <a:pt x="1" y="4742"/>
                    <a:pt x="62" y="4681"/>
                    <a:pt x="153" y="4529"/>
                  </a:cubicBezTo>
                  <a:cubicBezTo>
                    <a:pt x="244" y="4377"/>
                    <a:pt x="396" y="4165"/>
                    <a:pt x="609" y="3891"/>
                  </a:cubicBezTo>
                  <a:cubicBezTo>
                    <a:pt x="1612" y="2554"/>
                    <a:pt x="2888" y="1399"/>
                    <a:pt x="4347" y="517"/>
                  </a:cubicBezTo>
                  <a:cubicBezTo>
                    <a:pt x="4621" y="365"/>
                    <a:pt x="4864" y="244"/>
                    <a:pt x="5016" y="152"/>
                  </a:cubicBezTo>
                  <a:lnTo>
                    <a:pt x="5259" y="0"/>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70"/>
            <p:cNvSpPr/>
            <p:nvPr/>
          </p:nvSpPr>
          <p:spPr>
            <a:xfrm>
              <a:off x="4455525" y="2253375"/>
              <a:ext cx="139825" cy="64600"/>
            </a:xfrm>
            <a:custGeom>
              <a:avLst/>
              <a:gdLst/>
              <a:ahLst/>
              <a:cxnLst/>
              <a:rect l="l" t="t" r="r" b="b"/>
              <a:pathLst>
                <a:path w="5593" h="2584" extrusionOk="0">
                  <a:moveTo>
                    <a:pt x="5593" y="0"/>
                  </a:moveTo>
                  <a:cubicBezTo>
                    <a:pt x="5593" y="0"/>
                    <a:pt x="5228" y="61"/>
                    <a:pt x="4681" y="182"/>
                  </a:cubicBezTo>
                  <a:cubicBezTo>
                    <a:pt x="3982" y="365"/>
                    <a:pt x="3283" y="638"/>
                    <a:pt x="2614" y="942"/>
                  </a:cubicBezTo>
                  <a:cubicBezTo>
                    <a:pt x="1945" y="1246"/>
                    <a:pt x="1338" y="1611"/>
                    <a:pt x="730" y="2037"/>
                  </a:cubicBezTo>
                  <a:cubicBezTo>
                    <a:pt x="499" y="2190"/>
                    <a:pt x="315" y="2328"/>
                    <a:pt x="190" y="2427"/>
                  </a:cubicBezTo>
                  <a:lnTo>
                    <a:pt x="190" y="2427"/>
                  </a:lnTo>
                  <a:cubicBezTo>
                    <a:pt x="340" y="2337"/>
                    <a:pt x="520" y="2216"/>
                    <a:pt x="730" y="2067"/>
                  </a:cubicBezTo>
                  <a:cubicBezTo>
                    <a:pt x="1338" y="1641"/>
                    <a:pt x="1976" y="1277"/>
                    <a:pt x="2645" y="973"/>
                  </a:cubicBezTo>
                  <a:cubicBezTo>
                    <a:pt x="3313" y="669"/>
                    <a:pt x="3982" y="426"/>
                    <a:pt x="4711" y="213"/>
                  </a:cubicBezTo>
                  <a:cubicBezTo>
                    <a:pt x="4955" y="152"/>
                    <a:pt x="5198" y="91"/>
                    <a:pt x="5350" y="61"/>
                  </a:cubicBezTo>
                  <a:lnTo>
                    <a:pt x="5593" y="0"/>
                  </a:lnTo>
                  <a:close/>
                  <a:moveTo>
                    <a:pt x="190" y="2427"/>
                  </a:moveTo>
                  <a:cubicBezTo>
                    <a:pt x="187" y="2429"/>
                    <a:pt x="185" y="2430"/>
                    <a:pt x="183" y="2432"/>
                  </a:cubicBezTo>
                  <a:lnTo>
                    <a:pt x="144" y="2464"/>
                  </a:lnTo>
                  <a:lnTo>
                    <a:pt x="144" y="2464"/>
                  </a:lnTo>
                  <a:cubicBezTo>
                    <a:pt x="158" y="2452"/>
                    <a:pt x="174" y="2440"/>
                    <a:pt x="190" y="2427"/>
                  </a:cubicBezTo>
                  <a:close/>
                  <a:moveTo>
                    <a:pt x="144" y="2464"/>
                  </a:moveTo>
                  <a:lnTo>
                    <a:pt x="144" y="2464"/>
                  </a:lnTo>
                  <a:cubicBezTo>
                    <a:pt x="50" y="2539"/>
                    <a:pt x="0" y="2584"/>
                    <a:pt x="0" y="2584"/>
                  </a:cubicBezTo>
                  <a:lnTo>
                    <a:pt x="144" y="2464"/>
                  </a:ln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p70"/>
            <p:cNvSpPr/>
            <p:nvPr/>
          </p:nvSpPr>
          <p:spPr>
            <a:xfrm>
              <a:off x="5367400" y="2420550"/>
              <a:ext cx="3050" cy="11400"/>
            </a:xfrm>
            <a:custGeom>
              <a:avLst/>
              <a:gdLst/>
              <a:ahLst/>
              <a:cxnLst/>
              <a:rect l="l" t="t" r="r" b="b"/>
              <a:pathLst>
                <a:path w="122" h="456" extrusionOk="0">
                  <a:moveTo>
                    <a:pt x="122" y="0"/>
                  </a:moveTo>
                  <a:lnTo>
                    <a:pt x="122" y="0"/>
                  </a:lnTo>
                  <a:cubicBezTo>
                    <a:pt x="61" y="91"/>
                    <a:pt x="61" y="152"/>
                    <a:pt x="30" y="243"/>
                  </a:cubicBezTo>
                  <a:cubicBezTo>
                    <a:pt x="0" y="304"/>
                    <a:pt x="0" y="395"/>
                    <a:pt x="0" y="456"/>
                  </a:cubicBezTo>
                  <a:cubicBezTo>
                    <a:pt x="30" y="395"/>
                    <a:pt x="61" y="334"/>
                    <a:pt x="61" y="243"/>
                  </a:cubicBezTo>
                  <a:cubicBezTo>
                    <a:pt x="91" y="152"/>
                    <a:pt x="122" y="91"/>
                    <a:pt x="122" y="0"/>
                  </a:cubicBezTo>
                  <a:close/>
                </a:path>
              </a:pathLst>
            </a:custGeom>
            <a:solidFill>
              <a:srgbClr val="FAFA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p70"/>
            <p:cNvSpPr/>
            <p:nvPr/>
          </p:nvSpPr>
          <p:spPr>
            <a:xfrm>
              <a:off x="5741250" y="2416750"/>
              <a:ext cx="252325" cy="222050"/>
            </a:xfrm>
            <a:custGeom>
              <a:avLst/>
              <a:gdLst/>
              <a:ahLst/>
              <a:cxnLst/>
              <a:rect l="l" t="t" r="r" b="b"/>
              <a:pathLst>
                <a:path w="10093" h="8882" extrusionOk="0">
                  <a:moveTo>
                    <a:pt x="2402" y="0"/>
                  </a:moveTo>
                  <a:lnTo>
                    <a:pt x="61" y="2979"/>
                  </a:lnTo>
                  <a:cubicBezTo>
                    <a:pt x="1" y="3830"/>
                    <a:pt x="5016" y="5927"/>
                    <a:pt x="5016" y="5927"/>
                  </a:cubicBezTo>
                  <a:cubicBezTo>
                    <a:pt x="5016" y="5927"/>
                    <a:pt x="6201" y="8025"/>
                    <a:pt x="6566" y="8541"/>
                  </a:cubicBezTo>
                  <a:cubicBezTo>
                    <a:pt x="6766" y="8804"/>
                    <a:pt x="6956" y="8881"/>
                    <a:pt x="7111" y="8881"/>
                  </a:cubicBezTo>
                  <a:cubicBezTo>
                    <a:pt x="7331" y="8881"/>
                    <a:pt x="7478" y="8724"/>
                    <a:pt x="7478" y="8724"/>
                  </a:cubicBezTo>
                  <a:lnTo>
                    <a:pt x="8147" y="8328"/>
                  </a:lnTo>
                  <a:cubicBezTo>
                    <a:pt x="8147" y="8359"/>
                    <a:pt x="8147" y="8359"/>
                    <a:pt x="8147" y="8359"/>
                  </a:cubicBezTo>
                  <a:cubicBezTo>
                    <a:pt x="8213" y="8705"/>
                    <a:pt x="8472" y="8858"/>
                    <a:pt x="8731" y="8858"/>
                  </a:cubicBezTo>
                  <a:cubicBezTo>
                    <a:pt x="9065" y="8858"/>
                    <a:pt x="9401" y="8604"/>
                    <a:pt x="9332" y="8176"/>
                  </a:cubicBezTo>
                  <a:lnTo>
                    <a:pt x="9271" y="7721"/>
                  </a:lnTo>
                  <a:lnTo>
                    <a:pt x="9271" y="7721"/>
                  </a:lnTo>
                  <a:cubicBezTo>
                    <a:pt x="9313" y="7824"/>
                    <a:pt x="9410" y="7885"/>
                    <a:pt x="9506" y="7885"/>
                  </a:cubicBezTo>
                  <a:cubicBezTo>
                    <a:pt x="9552" y="7885"/>
                    <a:pt x="9597" y="7871"/>
                    <a:pt x="9636" y="7842"/>
                  </a:cubicBezTo>
                  <a:cubicBezTo>
                    <a:pt x="9910" y="7751"/>
                    <a:pt x="10092" y="7477"/>
                    <a:pt x="10031" y="7204"/>
                  </a:cubicBezTo>
                  <a:lnTo>
                    <a:pt x="9545" y="3860"/>
                  </a:lnTo>
                  <a:cubicBezTo>
                    <a:pt x="9515" y="3708"/>
                    <a:pt x="9454" y="3617"/>
                    <a:pt x="9363" y="3526"/>
                  </a:cubicBezTo>
                  <a:lnTo>
                    <a:pt x="7448" y="2006"/>
                  </a:lnTo>
                  <a:cubicBezTo>
                    <a:pt x="7904" y="1945"/>
                    <a:pt x="8329" y="1793"/>
                    <a:pt x="8724" y="1581"/>
                  </a:cubicBezTo>
                  <a:cubicBezTo>
                    <a:pt x="9414" y="1209"/>
                    <a:pt x="9479" y="467"/>
                    <a:pt x="8998" y="467"/>
                  </a:cubicBezTo>
                  <a:cubicBezTo>
                    <a:pt x="8928" y="467"/>
                    <a:pt x="8847" y="482"/>
                    <a:pt x="8755" y="517"/>
                  </a:cubicBezTo>
                  <a:cubicBezTo>
                    <a:pt x="8178" y="632"/>
                    <a:pt x="7602" y="685"/>
                    <a:pt x="7030" y="685"/>
                  </a:cubicBezTo>
                  <a:cubicBezTo>
                    <a:pt x="6547" y="685"/>
                    <a:pt x="6067" y="647"/>
                    <a:pt x="5593" y="578"/>
                  </a:cubicBezTo>
                  <a:cubicBezTo>
                    <a:pt x="5350" y="517"/>
                    <a:pt x="5107" y="547"/>
                    <a:pt x="4864" y="517"/>
                  </a:cubicBezTo>
                  <a:cubicBezTo>
                    <a:pt x="4135" y="334"/>
                    <a:pt x="2402" y="0"/>
                    <a:pt x="2402" y="0"/>
                  </a:cubicBezTo>
                  <a:close/>
                </a:path>
              </a:pathLst>
            </a:custGeom>
            <a:solidFill>
              <a:srgbClr val="FFBE9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70"/>
            <p:cNvSpPr/>
            <p:nvPr/>
          </p:nvSpPr>
          <p:spPr>
            <a:xfrm>
              <a:off x="5896275" y="2505650"/>
              <a:ext cx="50925" cy="120075"/>
            </a:xfrm>
            <a:custGeom>
              <a:avLst/>
              <a:gdLst/>
              <a:ahLst/>
              <a:cxnLst/>
              <a:rect l="l" t="t" r="r" b="b"/>
              <a:pathLst>
                <a:path w="2037" h="4803" extrusionOk="0">
                  <a:moveTo>
                    <a:pt x="0" y="0"/>
                  </a:moveTo>
                  <a:cubicBezTo>
                    <a:pt x="183" y="183"/>
                    <a:pt x="426" y="335"/>
                    <a:pt x="669" y="487"/>
                  </a:cubicBezTo>
                  <a:lnTo>
                    <a:pt x="1003" y="699"/>
                  </a:lnTo>
                  <a:cubicBezTo>
                    <a:pt x="1125" y="760"/>
                    <a:pt x="1216" y="882"/>
                    <a:pt x="1277" y="1003"/>
                  </a:cubicBezTo>
                  <a:cubicBezTo>
                    <a:pt x="1368" y="1307"/>
                    <a:pt x="1459" y="1672"/>
                    <a:pt x="1520" y="2037"/>
                  </a:cubicBezTo>
                  <a:cubicBezTo>
                    <a:pt x="1611" y="2797"/>
                    <a:pt x="1763" y="3496"/>
                    <a:pt x="1824" y="4013"/>
                  </a:cubicBezTo>
                  <a:cubicBezTo>
                    <a:pt x="1855" y="4256"/>
                    <a:pt x="1915" y="4529"/>
                    <a:pt x="1976" y="4803"/>
                  </a:cubicBezTo>
                  <a:cubicBezTo>
                    <a:pt x="2007" y="4529"/>
                    <a:pt x="2037" y="4256"/>
                    <a:pt x="2007" y="3982"/>
                  </a:cubicBezTo>
                  <a:cubicBezTo>
                    <a:pt x="1946" y="3465"/>
                    <a:pt x="1824" y="2766"/>
                    <a:pt x="1733" y="2006"/>
                  </a:cubicBezTo>
                  <a:cubicBezTo>
                    <a:pt x="1672" y="1642"/>
                    <a:pt x="1581" y="1277"/>
                    <a:pt x="1459" y="943"/>
                  </a:cubicBezTo>
                  <a:cubicBezTo>
                    <a:pt x="1399" y="760"/>
                    <a:pt x="1277" y="639"/>
                    <a:pt x="1095" y="547"/>
                  </a:cubicBezTo>
                  <a:lnTo>
                    <a:pt x="760" y="365"/>
                  </a:lnTo>
                  <a:cubicBezTo>
                    <a:pt x="517" y="213"/>
                    <a:pt x="244" y="92"/>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70"/>
            <p:cNvSpPr/>
            <p:nvPr/>
          </p:nvSpPr>
          <p:spPr>
            <a:xfrm>
              <a:off x="5920600" y="2494450"/>
              <a:ext cx="53200" cy="115325"/>
            </a:xfrm>
            <a:custGeom>
              <a:avLst/>
              <a:gdLst/>
              <a:ahLst/>
              <a:cxnLst/>
              <a:rect l="l" t="t" r="r" b="b"/>
              <a:pathLst>
                <a:path w="2128" h="4613" extrusionOk="0">
                  <a:moveTo>
                    <a:pt x="61" y="0"/>
                  </a:moveTo>
                  <a:cubicBezTo>
                    <a:pt x="23" y="0"/>
                    <a:pt x="0" y="8"/>
                    <a:pt x="0" y="23"/>
                  </a:cubicBezTo>
                  <a:cubicBezTo>
                    <a:pt x="0" y="23"/>
                    <a:pt x="61" y="53"/>
                    <a:pt x="182" y="114"/>
                  </a:cubicBezTo>
                  <a:cubicBezTo>
                    <a:pt x="365" y="205"/>
                    <a:pt x="517" y="296"/>
                    <a:pt x="669" y="418"/>
                  </a:cubicBezTo>
                  <a:cubicBezTo>
                    <a:pt x="882" y="600"/>
                    <a:pt x="1094" y="813"/>
                    <a:pt x="1277" y="995"/>
                  </a:cubicBezTo>
                  <a:cubicBezTo>
                    <a:pt x="1459" y="1299"/>
                    <a:pt x="1550" y="1603"/>
                    <a:pt x="1581" y="1938"/>
                  </a:cubicBezTo>
                  <a:cubicBezTo>
                    <a:pt x="1915" y="3397"/>
                    <a:pt x="2037" y="4613"/>
                    <a:pt x="2097" y="4613"/>
                  </a:cubicBezTo>
                  <a:cubicBezTo>
                    <a:pt x="2128" y="4339"/>
                    <a:pt x="2097" y="4065"/>
                    <a:pt x="2067" y="3822"/>
                  </a:cubicBezTo>
                  <a:cubicBezTo>
                    <a:pt x="2006" y="3154"/>
                    <a:pt x="1915" y="2546"/>
                    <a:pt x="1793" y="1907"/>
                  </a:cubicBezTo>
                  <a:cubicBezTo>
                    <a:pt x="1733" y="1543"/>
                    <a:pt x="1611" y="1178"/>
                    <a:pt x="1398" y="874"/>
                  </a:cubicBezTo>
                  <a:cubicBezTo>
                    <a:pt x="1216" y="661"/>
                    <a:pt x="973" y="479"/>
                    <a:pt x="730" y="327"/>
                  </a:cubicBezTo>
                  <a:cubicBezTo>
                    <a:pt x="578" y="205"/>
                    <a:pt x="395" y="114"/>
                    <a:pt x="213" y="23"/>
                  </a:cubicBezTo>
                  <a:cubicBezTo>
                    <a:pt x="152" y="8"/>
                    <a:pt x="99" y="0"/>
                    <a:pt x="61"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70"/>
            <p:cNvSpPr/>
            <p:nvPr/>
          </p:nvSpPr>
          <p:spPr>
            <a:xfrm>
              <a:off x="5871200" y="2530725"/>
              <a:ext cx="58525" cy="101100"/>
            </a:xfrm>
            <a:custGeom>
              <a:avLst/>
              <a:gdLst/>
              <a:ahLst/>
              <a:cxnLst/>
              <a:rect l="l" t="t" r="r" b="b"/>
              <a:pathLst>
                <a:path w="2341" h="4044" extrusionOk="0">
                  <a:moveTo>
                    <a:pt x="0" y="0"/>
                  </a:moveTo>
                  <a:lnTo>
                    <a:pt x="0" y="0"/>
                  </a:lnTo>
                  <a:cubicBezTo>
                    <a:pt x="152" y="183"/>
                    <a:pt x="365" y="304"/>
                    <a:pt x="578" y="426"/>
                  </a:cubicBezTo>
                  <a:lnTo>
                    <a:pt x="882" y="639"/>
                  </a:lnTo>
                  <a:cubicBezTo>
                    <a:pt x="1003" y="700"/>
                    <a:pt x="1125" y="760"/>
                    <a:pt x="1186" y="882"/>
                  </a:cubicBezTo>
                  <a:cubicBezTo>
                    <a:pt x="1277" y="973"/>
                    <a:pt x="1338" y="1095"/>
                    <a:pt x="1368" y="1247"/>
                  </a:cubicBezTo>
                  <a:lnTo>
                    <a:pt x="1520" y="1733"/>
                  </a:lnTo>
                  <a:cubicBezTo>
                    <a:pt x="1733" y="2523"/>
                    <a:pt x="2006" y="3283"/>
                    <a:pt x="2341" y="4043"/>
                  </a:cubicBezTo>
                  <a:cubicBezTo>
                    <a:pt x="2189" y="3222"/>
                    <a:pt x="1976" y="2432"/>
                    <a:pt x="1703" y="1672"/>
                  </a:cubicBezTo>
                  <a:cubicBezTo>
                    <a:pt x="1642" y="1490"/>
                    <a:pt x="1611" y="1338"/>
                    <a:pt x="1551" y="1186"/>
                  </a:cubicBezTo>
                  <a:cubicBezTo>
                    <a:pt x="1520" y="1034"/>
                    <a:pt x="1429" y="882"/>
                    <a:pt x="1338" y="730"/>
                  </a:cubicBezTo>
                  <a:cubicBezTo>
                    <a:pt x="1216" y="639"/>
                    <a:pt x="1095" y="548"/>
                    <a:pt x="973" y="487"/>
                  </a:cubicBezTo>
                  <a:lnTo>
                    <a:pt x="639" y="304"/>
                  </a:lnTo>
                  <a:cubicBezTo>
                    <a:pt x="426" y="152"/>
                    <a:pt x="213" y="61"/>
                    <a:pt x="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70"/>
            <p:cNvSpPr/>
            <p:nvPr/>
          </p:nvSpPr>
          <p:spPr>
            <a:xfrm>
              <a:off x="5874225" y="2439900"/>
              <a:ext cx="72225" cy="41600"/>
            </a:xfrm>
            <a:custGeom>
              <a:avLst/>
              <a:gdLst/>
              <a:ahLst/>
              <a:cxnLst/>
              <a:rect l="l" t="t" r="r" b="b"/>
              <a:pathLst>
                <a:path w="2889" h="1664" extrusionOk="0">
                  <a:moveTo>
                    <a:pt x="40" y="0"/>
                  </a:moveTo>
                  <a:cubicBezTo>
                    <a:pt x="18" y="0"/>
                    <a:pt x="5" y="5"/>
                    <a:pt x="1" y="16"/>
                  </a:cubicBezTo>
                  <a:cubicBezTo>
                    <a:pt x="123" y="108"/>
                    <a:pt x="274" y="199"/>
                    <a:pt x="426" y="259"/>
                  </a:cubicBezTo>
                  <a:lnTo>
                    <a:pt x="1430" y="837"/>
                  </a:lnTo>
                  <a:cubicBezTo>
                    <a:pt x="2169" y="1264"/>
                    <a:pt x="2749" y="1664"/>
                    <a:pt x="2845" y="1664"/>
                  </a:cubicBezTo>
                  <a:cubicBezTo>
                    <a:pt x="2852" y="1664"/>
                    <a:pt x="2856" y="1662"/>
                    <a:pt x="2858" y="1658"/>
                  </a:cubicBezTo>
                  <a:cubicBezTo>
                    <a:pt x="2889" y="1627"/>
                    <a:pt x="2311" y="1141"/>
                    <a:pt x="1521" y="685"/>
                  </a:cubicBezTo>
                  <a:cubicBezTo>
                    <a:pt x="825" y="284"/>
                    <a:pt x="200" y="0"/>
                    <a:pt x="40" y="0"/>
                  </a:cubicBezTo>
                  <a:close/>
                </a:path>
              </a:pathLst>
            </a:custGeom>
            <a:solidFill>
              <a:srgbClr val="EB996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8" name="Google Shape;1088;p70"/>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2">
  <p:cSld name="CUSTOM_16">
    <p:spTree>
      <p:nvGrpSpPr>
        <p:cNvPr id="1" name="Shape 1089"/>
        <p:cNvGrpSpPr/>
        <p:nvPr/>
      </p:nvGrpSpPr>
      <p:grpSpPr>
        <a:xfrm>
          <a:off x="0" y="0"/>
          <a:ext cx="0" cy="0"/>
          <a:chOff x="0" y="0"/>
          <a:chExt cx="0" cy="0"/>
        </a:xfrm>
      </p:grpSpPr>
      <p:sp>
        <p:nvSpPr>
          <p:cNvPr id="1090" name="Google Shape;1090;p71"/>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1091" name="Google Shape;1091;p71"/>
          <p:cNvSpPr txBox="1">
            <a:spLocks noGrp="1"/>
          </p:cNvSpPr>
          <p:nvPr>
            <p:ph type="subTitle" idx="1"/>
          </p:nvPr>
        </p:nvSpPr>
        <p:spPr>
          <a:xfrm>
            <a:off x="965200" y="1464700"/>
            <a:ext cx="10312500" cy="4675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Char char="●"/>
              <a:defRPr sz="1600">
                <a:solidFill>
                  <a:schemeClr val="dk1"/>
                </a:solidFill>
                <a:latin typeface="Raleway"/>
                <a:ea typeface="Raleway"/>
                <a:cs typeface="Raleway"/>
                <a:sym typeface="Raleway"/>
              </a:defRPr>
            </a:lvl1pPr>
            <a:lvl2pPr lvl="1" algn="l" rtl="0">
              <a:lnSpc>
                <a:spcPct val="100000"/>
              </a:lnSpc>
              <a:spcBef>
                <a:spcPts val="0"/>
              </a:spcBef>
              <a:spcAft>
                <a:spcPts val="0"/>
              </a:spcAft>
              <a:buSzPts val="3700"/>
              <a:buChar char="○"/>
              <a:defRPr sz="3700"/>
            </a:lvl2pPr>
            <a:lvl3pPr lvl="2" algn="l" rtl="0">
              <a:lnSpc>
                <a:spcPct val="100000"/>
              </a:lnSpc>
              <a:spcBef>
                <a:spcPts val="0"/>
              </a:spcBef>
              <a:spcAft>
                <a:spcPts val="0"/>
              </a:spcAft>
              <a:buSzPts val="3700"/>
              <a:buChar char="■"/>
              <a:defRPr sz="3700"/>
            </a:lvl3pPr>
            <a:lvl4pPr lvl="3" algn="l" rtl="0">
              <a:lnSpc>
                <a:spcPct val="100000"/>
              </a:lnSpc>
              <a:spcBef>
                <a:spcPts val="0"/>
              </a:spcBef>
              <a:spcAft>
                <a:spcPts val="0"/>
              </a:spcAft>
              <a:buSzPts val="3700"/>
              <a:buChar char="●"/>
              <a:defRPr sz="3700"/>
            </a:lvl4pPr>
            <a:lvl5pPr lvl="4" algn="l" rtl="0">
              <a:lnSpc>
                <a:spcPct val="100000"/>
              </a:lnSpc>
              <a:spcBef>
                <a:spcPts val="0"/>
              </a:spcBef>
              <a:spcAft>
                <a:spcPts val="0"/>
              </a:spcAft>
              <a:buSzPts val="3700"/>
              <a:buChar char="○"/>
              <a:defRPr sz="3700"/>
            </a:lvl5pPr>
            <a:lvl6pPr lvl="5" algn="l" rtl="0">
              <a:lnSpc>
                <a:spcPct val="100000"/>
              </a:lnSpc>
              <a:spcBef>
                <a:spcPts val="0"/>
              </a:spcBef>
              <a:spcAft>
                <a:spcPts val="0"/>
              </a:spcAft>
              <a:buSzPts val="3700"/>
              <a:buChar char="■"/>
              <a:defRPr sz="3700"/>
            </a:lvl6pPr>
            <a:lvl7pPr lvl="6" algn="l" rtl="0">
              <a:lnSpc>
                <a:spcPct val="100000"/>
              </a:lnSpc>
              <a:spcBef>
                <a:spcPts val="0"/>
              </a:spcBef>
              <a:spcAft>
                <a:spcPts val="0"/>
              </a:spcAft>
              <a:buSzPts val="3700"/>
              <a:buChar char="●"/>
              <a:defRPr sz="3700"/>
            </a:lvl7pPr>
            <a:lvl8pPr lvl="7" algn="l" rtl="0">
              <a:lnSpc>
                <a:spcPct val="100000"/>
              </a:lnSpc>
              <a:spcBef>
                <a:spcPts val="0"/>
              </a:spcBef>
              <a:spcAft>
                <a:spcPts val="0"/>
              </a:spcAft>
              <a:buSzPts val="3700"/>
              <a:buChar char="○"/>
              <a:defRPr sz="3700"/>
            </a:lvl8pPr>
            <a:lvl9pPr lvl="8" algn="l" rtl="0">
              <a:lnSpc>
                <a:spcPct val="100000"/>
              </a:lnSpc>
              <a:spcBef>
                <a:spcPts val="0"/>
              </a:spcBef>
              <a:spcAft>
                <a:spcPts val="0"/>
              </a:spcAft>
              <a:buSzPts val="3700"/>
              <a:buChar char="■"/>
              <a:defRPr sz="3700"/>
            </a:lvl9pPr>
          </a:lstStyle>
          <a:p>
            <a:endParaRPr/>
          </a:p>
        </p:txBody>
      </p:sp>
      <p:sp>
        <p:nvSpPr>
          <p:cNvPr id="1092" name="Google Shape;1092;p71"/>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71"/>
          <p:cNvSpPr/>
          <p:nvPr/>
        </p:nvSpPr>
        <p:spPr>
          <a:xfrm>
            <a:off x="860100" y="723467"/>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71"/>
          <p:cNvSpPr/>
          <p:nvPr/>
        </p:nvSpPr>
        <p:spPr>
          <a:xfrm>
            <a:off x="11620300" y="3017200"/>
            <a:ext cx="357900" cy="357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71"/>
          <p:cNvSpPr/>
          <p:nvPr/>
        </p:nvSpPr>
        <p:spPr>
          <a:xfrm>
            <a:off x="11900867" y="3518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71"/>
          <p:cNvSpPr/>
          <p:nvPr/>
        </p:nvSpPr>
        <p:spPr>
          <a:xfrm>
            <a:off x="11978300" y="2596033"/>
            <a:ext cx="48000" cy="480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71"/>
          <p:cNvSpPr/>
          <p:nvPr/>
        </p:nvSpPr>
        <p:spPr>
          <a:xfrm>
            <a:off x="398400" y="6317900"/>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71"/>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p:nvPr/>
        </p:nvSpPr>
        <p:spPr>
          <a:xfrm>
            <a:off x="10100" y="0"/>
            <a:ext cx="12192000" cy="6858000"/>
          </a:xfrm>
          <a:prstGeom prst="rect">
            <a:avLst/>
          </a:prstGeom>
          <a:solidFill>
            <a:srgbClr val="305DBF">
              <a:alpha val="13725"/>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
          <p:cNvSpPr/>
          <p:nvPr/>
        </p:nvSpPr>
        <p:spPr>
          <a:xfrm rot="8087307" flipH="1">
            <a:off x="6808638" y="-402554"/>
            <a:ext cx="7987366" cy="7760942"/>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3700"/>
              <a:buNone/>
              <a:defRPr>
                <a:solidFill>
                  <a:schemeClr val="accent3"/>
                </a:solidFill>
              </a:defRPr>
            </a:lvl1pPr>
            <a:lvl2pPr lvl="1" algn="l">
              <a:lnSpc>
                <a:spcPct val="100000"/>
              </a:lnSpc>
              <a:spcBef>
                <a:spcPts val="0"/>
              </a:spcBef>
              <a:spcAft>
                <a:spcPts val="0"/>
              </a:spcAft>
              <a:buClr>
                <a:schemeClr val="accent3"/>
              </a:buClr>
              <a:buSzPts val="3700"/>
              <a:buNone/>
              <a:defRPr>
                <a:solidFill>
                  <a:schemeClr val="accent3"/>
                </a:solidFill>
              </a:defRPr>
            </a:lvl2pPr>
            <a:lvl3pPr lvl="2" algn="l">
              <a:lnSpc>
                <a:spcPct val="100000"/>
              </a:lnSpc>
              <a:spcBef>
                <a:spcPts val="0"/>
              </a:spcBef>
              <a:spcAft>
                <a:spcPts val="0"/>
              </a:spcAft>
              <a:buClr>
                <a:schemeClr val="accent3"/>
              </a:buClr>
              <a:buSzPts val="3700"/>
              <a:buNone/>
              <a:defRPr>
                <a:solidFill>
                  <a:schemeClr val="accent3"/>
                </a:solidFill>
              </a:defRPr>
            </a:lvl3pPr>
            <a:lvl4pPr lvl="3" algn="l">
              <a:lnSpc>
                <a:spcPct val="100000"/>
              </a:lnSpc>
              <a:spcBef>
                <a:spcPts val="0"/>
              </a:spcBef>
              <a:spcAft>
                <a:spcPts val="0"/>
              </a:spcAft>
              <a:buClr>
                <a:schemeClr val="accent3"/>
              </a:buClr>
              <a:buSzPts val="3700"/>
              <a:buNone/>
              <a:defRPr>
                <a:solidFill>
                  <a:schemeClr val="accent3"/>
                </a:solidFill>
              </a:defRPr>
            </a:lvl4pPr>
            <a:lvl5pPr lvl="4" algn="l">
              <a:lnSpc>
                <a:spcPct val="100000"/>
              </a:lnSpc>
              <a:spcBef>
                <a:spcPts val="0"/>
              </a:spcBef>
              <a:spcAft>
                <a:spcPts val="0"/>
              </a:spcAft>
              <a:buClr>
                <a:schemeClr val="accent3"/>
              </a:buClr>
              <a:buSzPts val="3700"/>
              <a:buNone/>
              <a:defRPr>
                <a:solidFill>
                  <a:schemeClr val="accent3"/>
                </a:solidFill>
              </a:defRPr>
            </a:lvl5pPr>
            <a:lvl6pPr lvl="5" algn="l">
              <a:lnSpc>
                <a:spcPct val="100000"/>
              </a:lnSpc>
              <a:spcBef>
                <a:spcPts val="0"/>
              </a:spcBef>
              <a:spcAft>
                <a:spcPts val="0"/>
              </a:spcAft>
              <a:buClr>
                <a:schemeClr val="accent3"/>
              </a:buClr>
              <a:buSzPts val="3700"/>
              <a:buNone/>
              <a:defRPr>
                <a:solidFill>
                  <a:schemeClr val="accent3"/>
                </a:solidFill>
              </a:defRPr>
            </a:lvl6pPr>
            <a:lvl7pPr lvl="6" algn="l">
              <a:lnSpc>
                <a:spcPct val="100000"/>
              </a:lnSpc>
              <a:spcBef>
                <a:spcPts val="0"/>
              </a:spcBef>
              <a:spcAft>
                <a:spcPts val="0"/>
              </a:spcAft>
              <a:buClr>
                <a:schemeClr val="accent3"/>
              </a:buClr>
              <a:buSzPts val="3700"/>
              <a:buNone/>
              <a:defRPr>
                <a:solidFill>
                  <a:schemeClr val="accent3"/>
                </a:solidFill>
              </a:defRPr>
            </a:lvl7pPr>
            <a:lvl8pPr lvl="7" algn="l">
              <a:lnSpc>
                <a:spcPct val="100000"/>
              </a:lnSpc>
              <a:spcBef>
                <a:spcPts val="0"/>
              </a:spcBef>
              <a:spcAft>
                <a:spcPts val="0"/>
              </a:spcAft>
              <a:buClr>
                <a:schemeClr val="accent3"/>
              </a:buClr>
              <a:buSzPts val="3700"/>
              <a:buNone/>
              <a:defRPr>
                <a:solidFill>
                  <a:schemeClr val="accent3"/>
                </a:solidFill>
              </a:defRPr>
            </a:lvl8pPr>
            <a:lvl9pPr lvl="8" algn="l">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71" name="Google Shape;71;p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3">
  <p:cSld name="CUSTOM_18">
    <p:spTree>
      <p:nvGrpSpPr>
        <p:cNvPr id="1" name="Shape 1099"/>
        <p:cNvGrpSpPr/>
        <p:nvPr/>
      </p:nvGrpSpPr>
      <p:grpSpPr>
        <a:xfrm>
          <a:off x="0" y="0"/>
          <a:ext cx="0" cy="0"/>
          <a:chOff x="0" y="0"/>
          <a:chExt cx="0" cy="0"/>
        </a:xfrm>
      </p:grpSpPr>
      <p:sp>
        <p:nvSpPr>
          <p:cNvPr id="1100" name="Google Shape;1100;p72"/>
          <p:cNvSpPr/>
          <p:nvPr/>
        </p:nvSpPr>
        <p:spPr>
          <a:xfrm rot="277628">
            <a:off x="5316909" y="-3412888"/>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72"/>
          <p:cNvSpPr txBox="1">
            <a:spLocks noGrp="1"/>
          </p:cNvSpPr>
          <p:nvPr>
            <p:ph type="title"/>
          </p:nvPr>
        </p:nvSpPr>
        <p:spPr>
          <a:xfrm>
            <a:off x="973263" y="1898000"/>
            <a:ext cx="4090500" cy="1949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FFFFFF"/>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rgbClr val="FFFFFF"/>
              </a:buClr>
              <a:buSzPts val="3700"/>
              <a:buNone/>
              <a:defRPr>
                <a:solidFill>
                  <a:srgbClr val="FFFFFF"/>
                </a:solidFill>
              </a:defRPr>
            </a:lvl2pPr>
            <a:lvl3pPr lvl="2" algn="l" rtl="0">
              <a:lnSpc>
                <a:spcPct val="100000"/>
              </a:lnSpc>
              <a:spcBef>
                <a:spcPts val="0"/>
              </a:spcBef>
              <a:spcAft>
                <a:spcPts val="0"/>
              </a:spcAft>
              <a:buClr>
                <a:srgbClr val="FFFFFF"/>
              </a:buClr>
              <a:buSzPts val="3700"/>
              <a:buNone/>
              <a:defRPr>
                <a:solidFill>
                  <a:srgbClr val="FFFFFF"/>
                </a:solidFill>
              </a:defRPr>
            </a:lvl3pPr>
            <a:lvl4pPr lvl="3" algn="l" rtl="0">
              <a:lnSpc>
                <a:spcPct val="100000"/>
              </a:lnSpc>
              <a:spcBef>
                <a:spcPts val="0"/>
              </a:spcBef>
              <a:spcAft>
                <a:spcPts val="0"/>
              </a:spcAft>
              <a:buClr>
                <a:srgbClr val="FFFFFF"/>
              </a:buClr>
              <a:buSzPts val="3700"/>
              <a:buNone/>
              <a:defRPr>
                <a:solidFill>
                  <a:srgbClr val="FFFFFF"/>
                </a:solidFill>
              </a:defRPr>
            </a:lvl4pPr>
            <a:lvl5pPr lvl="4" algn="l" rtl="0">
              <a:lnSpc>
                <a:spcPct val="100000"/>
              </a:lnSpc>
              <a:spcBef>
                <a:spcPts val="0"/>
              </a:spcBef>
              <a:spcAft>
                <a:spcPts val="0"/>
              </a:spcAft>
              <a:buClr>
                <a:srgbClr val="FFFFFF"/>
              </a:buClr>
              <a:buSzPts val="3700"/>
              <a:buNone/>
              <a:defRPr>
                <a:solidFill>
                  <a:srgbClr val="FFFFFF"/>
                </a:solidFill>
              </a:defRPr>
            </a:lvl5pPr>
            <a:lvl6pPr lvl="5" algn="l" rtl="0">
              <a:lnSpc>
                <a:spcPct val="100000"/>
              </a:lnSpc>
              <a:spcBef>
                <a:spcPts val="0"/>
              </a:spcBef>
              <a:spcAft>
                <a:spcPts val="0"/>
              </a:spcAft>
              <a:buClr>
                <a:srgbClr val="FFFFFF"/>
              </a:buClr>
              <a:buSzPts val="3700"/>
              <a:buNone/>
              <a:defRPr>
                <a:solidFill>
                  <a:srgbClr val="FFFFFF"/>
                </a:solidFill>
              </a:defRPr>
            </a:lvl6pPr>
            <a:lvl7pPr lvl="6" algn="l" rtl="0">
              <a:lnSpc>
                <a:spcPct val="100000"/>
              </a:lnSpc>
              <a:spcBef>
                <a:spcPts val="0"/>
              </a:spcBef>
              <a:spcAft>
                <a:spcPts val="0"/>
              </a:spcAft>
              <a:buClr>
                <a:srgbClr val="FFFFFF"/>
              </a:buClr>
              <a:buSzPts val="3700"/>
              <a:buNone/>
              <a:defRPr>
                <a:solidFill>
                  <a:srgbClr val="FFFFFF"/>
                </a:solidFill>
              </a:defRPr>
            </a:lvl7pPr>
            <a:lvl8pPr lvl="7" algn="l" rtl="0">
              <a:lnSpc>
                <a:spcPct val="100000"/>
              </a:lnSpc>
              <a:spcBef>
                <a:spcPts val="0"/>
              </a:spcBef>
              <a:spcAft>
                <a:spcPts val="0"/>
              </a:spcAft>
              <a:buClr>
                <a:srgbClr val="FFFFFF"/>
              </a:buClr>
              <a:buSzPts val="3700"/>
              <a:buNone/>
              <a:defRPr>
                <a:solidFill>
                  <a:srgbClr val="FFFFFF"/>
                </a:solidFill>
              </a:defRPr>
            </a:lvl8pPr>
            <a:lvl9pPr lvl="8" algn="l" rtl="0">
              <a:lnSpc>
                <a:spcPct val="100000"/>
              </a:lnSpc>
              <a:spcBef>
                <a:spcPts val="0"/>
              </a:spcBef>
              <a:spcAft>
                <a:spcPts val="0"/>
              </a:spcAft>
              <a:buClr>
                <a:srgbClr val="FFFFFF"/>
              </a:buClr>
              <a:buSzPts val="3700"/>
              <a:buNone/>
              <a:defRPr>
                <a:solidFill>
                  <a:srgbClr val="FFFFFF"/>
                </a:solidFill>
              </a:defRPr>
            </a:lvl9pPr>
          </a:lstStyle>
          <a:p>
            <a:endParaRPr/>
          </a:p>
        </p:txBody>
      </p:sp>
      <p:sp>
        <p:nvSpPr>
          <p:cNvPr id="1102" name="Google Shape;1102;p72"/>
          <p:cNvSpPr txBox="1">
            <a:spLocks noGrp="1"/>
          </p:cNvSpPr>
          <p:nvPr>
            <p:ph type="subTitle" idx="1"/>
          </p:nvPr>
        </p:nvSpPr>
        <p:spPr>
          <a:xfrm>
            <a:off x="965200" y="3847600"/>
            <a:ext cx="4090500" cy="11124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000000"/>
              </a:buClr>
              <a:buSzPts val="3700"/>
              <a:buNone/>
              <a:defRPr sz="1900">
                <a:solidFill>
                  <a:srgbClr val="000000"/>
                </a:solidFill>
              </a:defRPr>
            </a:lvl1pPr>
            <a:lvl2pPr lvl="1" algn="l" rtl="0">
              <a:lnSpc>
                <a:spcPct val="100000"/>
              </a:lnSpc>
              <a:spcBef>
                <a:spcPts val="0"/>
              </a:spcBef>
              <a:spcAft>
                <a:spcPts val="0"/>
              </a:spcAft>
              <a:buClr>
                <a:srgbClr val="000000"/>
              </a:buClr>
              <a:buSzPts val="3700"/>
              <a:buNone/>
              <a:defRPr sz="3700">
                <a:solidFill>
                  <a:srgbClr val="000000"/>
                </a:solidFill>
              </a:defRPr>
            </a:lvl2pPr>
            <a:lvl3pPr lvl="2" algn="l" rtl="0">
              <a:lnSpc>
                <a:spcPct val="100000"/>
              </a:lnSpc>
              <a:spcBef>
                <a:spcPts val="0"/>
              </a:spcBef>
              <a:spcAft>
                <a:spcPts val="0"/>
              </a:spcAft>
              <a:buClr>
                <a:srgbClr val="000000"/>
              </a:buClr>
              <a:buSzPts val="3700"/>
              <a:buNone/>
              <a:defRPr sz="3700">
                <a:solidFill>
                  <a:srgbClr val="000000"/>
                </a:solidFill>
              </a:defRPr>
            </a:lvl3pPr>
            <a:lvl4pPr lvl="3" algn="l" rtl="0">
              <a:lnSpc>
                <a:spcPct val="100000"/>
              </a:lnSpc>
              <a:spcBef>
                <a:spcPts val="0"/>
              </a:spcBef>
              <a:spcAft>
                <a:spcPts val="0"/>
              </a:spcAft>
              <a:buClr>
                <a:srgbClr val="000000"/>
              </a:buClr>
              <a:buSzPts val="3700"/>
              <a:buNone/>
              <a:defRPr sz="3700">
                <a:solidFill>
                  <a:srgbClr val="000000"/>
                </a:solidFill>
              </a:defRPr>
            </a:lvl4pPr>
            <a:lvl5pPr lvl="4" algn="l" rtl="0">
              <a:lnSpc>
                <a:spcPct val="100000"/>
              </a:lnSpc>
              <a:spcBef>
                <a:spcPts val="0"/>
              </a:spcBef>
              <a:spcAft>
                <a:spcPts val="0"/>
              </a:spcAft>
              <a:buClr>
                <a:srgbClr val="000000"/>
              </a:buClr>
              <a:buSzPts val="3700"/>
              <a:buNone/>
              <a:defRPr sz="3700">
                <a:solidFill>
                  <a:srgbClr val="000000"/>
                </a:solidFill>
              </a:defRPr>
            </a:lvl5pPr>
            <a:lvl6pPr lvl="5" algn="l" rtl="0">
              <a:lnSpc>
                <a:spcPct val="100000"/>
              </a:lnSpc>
              <a:spcBef>
                <a:spcPts val="0"/>
              </a:spcBef>
              <a:spcAft>
                <a:spcPts val="0"/>
              </a:spcAft>
              <a:buClr>
                <a:srgbClr val="000000"/>
              </a:buClr>
              <a:buSzPts val="3700"/>
              <a:buNone/>
              <a:defRPr sz="3700">
                <a:solidFill>
                  <a:srgbClr val="000000"/>
                </a:solidFill>
              </a:defRPr>
            </a:lvl6pPr>
            <a:lvl7pPr lvl="6" algn="l" rtl="0">
              <a:lnSpc>
                <a:spcPct val="100000"/>
              </a:lnSpc>
              <a:spcBef>
                <a:spcPts val="0"/>
              </a:spcBef>
              <a:spcAft>
                <a:spcPts val="0"/>
              </a:spcAft>
              <a:buClr>
                <a:srgbClr val="000000"/>
              </a:buClr>
              <a:buSzPts val="3700"/>
              <a:buNone/>
              <a:defRPr sz="3700">
                <a:solidFill>
                  <a:srgbClr val="000000"/>
                </a:solidFill>
              </a:defRPr>
            </a:lvl7pPr>
            <a:lvl8pPr lvl="7" algn="l" rtl="0">
              <a:lnSpc>
                <a:spcPct val="100000"/>
              </a:lnSpc>
              <a:spcBef>
                <a:spcPts val="0"/>
              </a:spcBef>
              <a:spcAft>
                <a:spcPts val="0"/>
              </a:spcAft>
              <a:buClr>
                <a:srgbClr val="000000"/>
              </a:buClr>
              <a:buSzPts val="3700"/>
              <a:buNone/>
              <a:defRPr sz="3700">
                <a:solidFill>
                  <a:srgbClr val="000000"/>
                </a:solidFill>
              </a:defRPr>
            </a:lvl8pPr>
            <a:lvl9pPr lvl="8" algn="l" rtl="0">
              <a:lnSpc>
                <a:spcPct val="100000"/>
              </a:lnSpc>
              <a:spcBef>
                <a:spcPts val="0"/>
              </a:spcBef>
              <a:spcAft>
                <a:spcPts val="0"/>
              </a:spcAft>
              <a:buClr>
                <a:srgbClr val="000000"/>
              </a:buClr>
              <a:buSzPts val="3700"/>
              <a:buNone/>
              <a:defRPr sz="3700">
                <a:solidFill>
                  <a:srgbClr val="000000"/>
                </a:solidFill>
              </a:defRPr>
            </a:lvl9pPr>
          </a:lstStyle>
          <a:p>
            <a:endParaRPr/>
          </a:p>
        </p:txBody>
      </p:sp>
      <p:sp>
        <p:nvSpPr>
          <p:cNvPr id="1103" name="Google Shape;1103;p72"/>
          <p:cNvSpPr/>
          <p:nvPr/>
        </p:nvSpPr>
        <p:spPr>
          <a:xfrm>
            <a:off x="148400" y="223467"/>
            <a:ext cx="625500" cy="6255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72"/>
          <p:cNvSpPr/>
          <p:nvPr/>
        </p:nvSpPr>
        <p:spPr>
          <a:xfrm>
            <a:off x="398400" y="1074033"/>
            <a:ext cx="125700" cy="1257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72"/>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2">
  <p:cSld name="CUSTOM_19">
    <p:spTree>
      <p:nvGrpSpPr>
        <p:cNvPr id="1" name="Shape 1106"/>
        <p:cNvGrpSpPr/>
        <p:nvPr/>
      </p:nvGrpSpPr>
      <p:grpSpPr>
        <a:xfrm>
          <a:off x="0" y="0"/>
          <a:ext cx="0" cy="0"/>
          <a:chOff x="0" y="0"/>
          <a:chExt cx="0" cy="0"/>
        </a:xfrm>
      </p:grpSpPr>
      <p:sp>
        <p:nvSpPr>
          <p:cNvPr id="1107" name="Google Shape;1107;p73"/>
          <p:cNvSpPr txBox="1">
            <a:spLocks noGrp="1"/>
          </p:cNvSpPr>
          <p:nvPr>
            <p:ph type="title"/>
          </p:nvPr>
        </p:nvSpPr>
        <p:spPr>
          <a:xfrm>
            <a:off x="5437833" y="1559133"/>
            <a:ext cx="6179700" cy="29997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0"/>
              </a:spcBef>
              <a:spcAft>
                <a:spcPts val="0"/>
              </a:spcAft>
              <a:buSzPts val="3700"/>
              <a:buNone/>
              <a:defRPr sz="9600">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08" name="Google Shape;1108;p73"/>
          <p:cNvSpPr txBox="1">
            <a:spLocks noGrp="1"/>
          </p:cNvSpPr>
          <p:nvPr>
            <p:ph type="subTitle" idx="1"/>
          </p:nvPr>
        </p:nvSpPr>
        <p:spPr>
          <a:xfrm>
            <a:off x="5437833" y="4558733"/>
            <a:ext cx="4271700" cy="845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09" name="Google Shape;1109;p7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2">
  <p:cSld name="CUSTOM_20">
    <p:spTree>
      <p:nvGrpSpPr>
        <p:cNvPr id="1" name="Shape 1110"/>
        <p:cNvGrpSpPr/>
        <p:nvPr/>
      </p:nvGrpSpPr>
      <p:grpSpPr>
        <a:xfrm>
          <a:off x="0" y="0"/>
          <a:ext cx="0" cy="0"/>
          <a:chOff x="0" y="0"/>
          <a:chExt cx="0" cy="0"/>
        </a:xfrm>
      </p:grpSpPr>
      <p:sp>
        <p:nvSpPr>
          <p:cNvPr id="1111" name="Google Shape;1111;p74"/>
          <p:cNvSpPr txBox="1">
            <a:spLocks noGrp="1"/>
          </p:cNvSpPr>
          <p:nvPr>
            <p:ph type="subTitle" idx="1"/>
          </p:nvPr>
        </p:nvSpPr>
        <p:spPr>
          <a:xfrm>
            <a:off x="875000" y="2584713"/>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2" name="Google Shape;1112;p74"/>
          <p:cNvSpPr txBox="1">
            <a:spLocks noGrp="1"/>
          </p:cNvSpPr>
          <p:nvPr>
            <p:ph type="subTitle" idx="2"/>
          </p:nvPr>
        </p:nvSpPr>
        <p:spPr>
          <a:xfrm>
            <a:off x="4481783" y="5303633"/>
            <a:ext cx="3228300" cy="65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113" name="Google Shape;1113;p74"/>
          <p:cNvSpPr txBox="1">
            <a:spLocks noGrp="1"/>
          </p:cNvSpPr>
          <p:nvPr>
            <p:ph type="subTitle" idx="3"/>
          </p:nvPr>
        </p:nvSpPr>
        <p:spPr>
          <a:xfrm>
            <a:off x="870367" y="5320043"/>
            <a:ext cx="3228300" cy="65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114" name="Google Shape;1114;p74"/>
          <p:cNvSpPr txBox="1">
            <a:spLocks noGrp="1"/>
          </p:cNvSpPr>
          <p:nvPr>
            <p:ph type="subTitle" idx="4"/>
          </p:nvPr>
        </p:nvSpPr>
        <p:spPr>
          <a:xfrm>
            <a:off x="8093233" y="5320043"/>
            <a:ext cx="3228300" cy="65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sz="1900">
                <a:solidFill>
                  <a:schemeClr val="dk1"/>
                </a:solidFill>
              </a:defRPr>
            </a:lvl1pPr>
            <a:lvl2pPr lvl="1" algn="ctr" rtl="0">
              <a:lnSpc>
                <a:spcPct val="100000"/>
              </a:lnSpc>
              <a:spcBef>
                <a:spcPts val="0"/>
              </a:spcBef>
              <a:spcAft>
                <a:spcPts val="0"/>
              </a:spcAft>
              <a:buClr>
                <a:srgbClr val="FFFFFF"/>
              </a:buClr>
              <a:buSzPts val="3700"/>
              <a:buNone/>
              <a:defRPr sz="3700">
                <a:solidFill>
                  <a:srgbClr val="FFFFFF"/>
                </a:solidFill>
              </a:defRPr>
            </a:lvl2pPr>
            <a:lvl3pPr lvl="2" algn="ctr" rtl="0">
              <a:lnSpc>
                <a:spcPct val="100000"/>
              </a:lnSpc>
              <a:spcBef>
                <a:spcPts val="0"/>
              </a:spcBef>
              <a:spcAft>
                <a:spcPts val="0"/>
              </a:spcAft>
              <a:buClr>
                <a:srgbClr val="FFFFFF"/>
              </a:buClr>
              <a:buSzPts val="3700"/>
              <a:buNone/>
              <a:defRPr sz="3700">
                <a:solidFill>
                  <a:srgbClr val="FFFFFF"/>
                </a:solidFill>
              </a:defRPr>
            </a:lvl3pPr>
            <a:lvl4pPr lvl="3" algn="ctr" rtl="0">
              <a:lnSpc>
                <a:spcPct val="100000"/>
              </a:lnSpc>
              <a:spcBef>
                <a:spcPts val="0"/>
              </a:spcBef>
              <a:spcAft>
                <a:spcPts val="0"/>
              </a:spcAft>
              <a:buClr>
                <a:srgbClr val="FFFFFF"/>
              </a:buClr>
              <a:buSzPts val="3700"/>
              <a:buNone/>
              <a:defRPr sz="3700">
                <a:solidFill>
                  <a:srgbClr val="FFFFFF"/>
                </a:solidFill>
              </a:defRPr>
            </a:lvl4pPr>
            <a:lvl5pPr lvl="4" algn="ctr" rtl="0">
              <a:lnSpc>
                <a:spcPct val="100000"/>
              </a:lnSpc>
              <a:spcBef>
                <a:spcPts val="0"/>
              </a:spcBef>
              <a:spcAft>
                <a:spcPts val="0"/>
              </a:spcAft>
              <a:buClr>
                <a:srgbClr val="FFFFFF"/>
              </a:buClr>
              <a:buSzPts val="3700"/>
              <a:buNone/>
              <a:defRPr sz="3700">
                <a:solidFill>
                  <a:srgbClr val="FFFFFF"/>
                </a:solidFill>
              </a:defRPr>
            </a:lvl5pPr>
            <a:lvl6pPr lvl="5" algn="ctr" rtl="0">
              <a:lnSpc>
                <a:spcPct val="100000"/>
              </a:lnSpc>
              <a:spcBef>
                <a:spcPts val="0"/>
              </a:spcBef>
              <a:spcAft>
                <a:spcPts val="0"/>
              </a:spcAft>
              <a:buClr>
                <a:srgbClr val="FFFFFF"/>
              </a:buClr>
              <a:buSzPts val="3700"/>
              <a:buNone/>
              <a:defRPr sz="3700">
                <a:solidFill>
                  <a:srgbClr val="FFFFFF"/>
                </a:solidFill>
              </a:defRPr>
            </a:lvl6pPr>
            <a:lvl7pPr lvl="6" algn="ctr" rtl="0">
              <a:lnSpc>
                <a:spcPct val="100000"/>
              </a:lnSpc>
              <a:spcBef>
                <a:spcPts val="0"/>
              </a:spcBef>
              <a:spcAft>
                <a:spcPts val="0"/>
              </a:spcAft>
              <a:buClr>
                <a:srgbClr val="FFFFFF"/>
              </a:buClr>
              <a:buSzPts val="3700"/>
              <a:buNone/>
              <a:defRPr sz="3700">
                <a:solidFill>
                  <a:srgbClr val="FFFFFF"/>
                </a:solidFill>
              </a:defRPr>
            </a:lvl7pPr>
            <a:lvl8pPr lvl="7" algn="ctr" rtl="0">
              <a:lnSpc>
                <a:spcPct val="100000"/>
              </a:lnSpc>
              <a:spcBef>
                <a:spcPts val="0"/>
              </a:spcBef>
              <a:spcAft>
                <a:spcPts val="0"/>
              </a:spcAft>
              <a:buClr>
                <a:srgbClr val="FFFFFF"/>
              </a:buClr>
              <a:buSzPts val="3700"/>
              <a:buNone/>
              <a:defRPr sz="3700">
                <a:solidFill>
                  <a:srgbClr val="FFFFFF"/>
                </a:solidFill>
              </a:defRPr>
            </a:lvl8pPr>
            <a:lvl9pPr lvl="8" algn="ctr" rtl="0">
              <a:lnSpc>
                <a:spcPct val="100000"/>
              </a:lnSpc>
              <a:spcBef>
                <a:spcPts val="0"/>
              </a:spcBef>
              <a:spcAft>
                <a:spcPts val="0"/>
              </a:spcAft>
              <a:buClr>
                <a:srgbClr val="FFFFFF"/>
              </a:buClr>
              <a:buSzPts val="3700"/>
              <a:buNone/>
              <a:defRPr sz="3700">
                <a:solidFill>
                  <a:srgbClr val="FFFFFF"/>
                </a:solidFill>
              </a:defRPr>
            </a:lvl9pPr>
          </a:lstStyle>
          <a:p>
            <a:endParaRPr/>
          </a:p>
        </p:txBody>
      </p:sp>
      <p:sp>
        <p:nvSpPr>
          <p:cNvPr id="1115" name="Google Shape;1115;p74"/>
          <p:cNvSpPr txBox="1">
            <a:spLocks noGrp="1"/>
          </p:cNvSpPr>
          <p:nvPr>
            <p:ph type="subTitle" idx="5"/>
          </p:nvPr>
        </p:nvSpPr>
        <p:spPr>
          <a:xfrm>
            <a:off x="4481800" y="3021012"/>
            <a:ext cx="3228300" cy="665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6" name="Google Shape;1116;p74"/>
          <p:cNvSpPr txBox="1">
            <a:spLocks noGrp="1"/>
          </p:cNvSpPr>
          <p:nvPr>
            <p:ph type="subTitle" idx="6"/>
          </p:nvPr>
        </p:nvSpPr>
        <p:spPr>
          <a:xfrm>
            <a:off x="4481800" y="2584713"/>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7" name="Google Shape;1117;p74"/>
          <p:cNvSpPr txBox="1">
            <a:spLocks noGrp="1"/>
          </p:cNvSpPr>
          <p:nvPr>
            <p:ph type="subTitle" idx="7"/>
          </p:nvPr>
        </p:nvSpPr>
        <p:spPr>
          <a:xfrm>
            <a:off x="8088600" y="3005912"/>
            <a:ext cx="3228300" cy="665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8" name="Google Shape;1118;p74"/>
          <p:cNvSpPr txBox="1">
            <a:spLocks noGrp="1"/>
          </p:cNvSpPr>
          <p:nvPr>
            <p:ph type="subTitle" idx="8"/>
          </p:nvPr>
        </p:nvSpPr>
        <p:spPr>
          <a:xfrm>
            <a:off x="8088600" y="2584713"/>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9" name="Google Shape;1119;p74"/>
          <p:cNvSpPr txBox="1">
            <a:spLocks noGrp="1"/>
          </p:cNvSpPr>
          <p:nvPr>
            <p:ph type="subTitle" idx="9"/>
          </p:nvPr>
        </p:nvSpPr>
        <p:spPr>
          <a:xfrm>
            <a:off x="875000" y="3033929"/>
            <a:ext cx="3228300" cy="665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20" name="Google Shape;1120;p74"/>
          <p:cNvSpPr txBox="1">
            <a:spLocks noGrp="1"/>
          </p:cNvSpPr>
          <p:nvPr>
            <p:ph type="subTitle" idx="13"/>
          </p:nvPr>
        </p:nvSpPr>
        <p:spPr>
          <a:xfrm>
            <a:off x="875000" y="488014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21" name="Google Shape;1121;p74"/>
          <p:cNvSpPr txBox="1">
            <a:spLocks noGrp="1"/>
          </p:cNvSpPr>
          <p:nvPr>
            <p:ph type="subTitle" idx="14"/>
          </p:nvPr>
        </p:nvSpPr>
        <p:spPr>
          <a:xfrm>
            <a:off x="4481800" y="488014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22" name="Google Shape;1122;p74"/>
          <p:cNvSpPr txBox="1">
            <a:spLocks noGrp="1"/>
          </p:cNvSpPr>
          <p:nvPr>
            <p:ph type="subTitle" idx="15"/>
          </p:nvPr>
        </p:nvSpPr>
        <p:spPr>
          <a:xfrm>
            <a:off x="8088600" y="4880146"/>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23" name="Google Shape;1123;p74"/>
          <p:cNvSpPr txBox="1">
            <a:spLocks noGrp="1"/>
          </p:cNvSpPr>
          <p:nvPr>
            <p:ph type="title"/>
          </p:nvPr>
        </p:nvSpPr>
        <p:spPr>
          <a:xfrm>
            <a:off x="914400" y="593367"/>
            <a:ext cx="103632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124" name="Google Shape;1124;p74"/>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6">
  <p:cSld name="CUSTOM_21">
    <p:spTree>
      <p:nvGrpSpPr>
        <p:cNvPr id="1" name="Shape 1125"/>
        <p:cNvGrpSpPr/>
        <p:nvPr/>
      </p:nvGrpSpPr>
      <p:grpSpPr>
        <a:xfrm>
          <a:off x="0" y="0"/>
          <a:ext cx="0" cy="0"/>
          <a:chOff x="0" y="0"/>
          <a:chExt cx="0" cy="0"/>
        </a:xfrm>
      </p:grpSpPr>
      <p:grpSp>
        <p:nvGrpSpPr>
          <p:cNvPr id="1126" name="Google Shape;1126;p75"/>
          <p:cNvGrpSpPr/>
          <p:nvPr/>
        </p:nvGrpSpPr>
        <p:grpSpPr>
          <a:xfrm rot="1351459">
            <a:off x="282611" y="-3204088"/>
            <a:ext cx="12754533" cy="12262187"/>
            <a:chOff x="1786775" y="1002200"/>
            <a:chExt cx="3861800" cy="3712875"/>
          </a:xfrm>
        </p:grpSpPr>
        <p:sp>
          <p:nvSpPr>
            <p:cNvPr id="1127" name="Google Shape;1127;p7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7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7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30" name="Google Shape;1130;p75"/>
          <p:cNvSpPr txBox="1">
            <a:spLocks noGrp="1"/>
          </p:cNvSpPr>
          <p:nvPr>
            <p:ph type="title"/>
          </p:nvPr>
        </p:nvSpPr>
        <p:spPr>
          <a:xfrm>
            <a:off x="1423033" y="593367"/>
            <a:ext cx="9345900" cy="13668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1131" name="Google Shape;1131;p7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CUSTOM_22">
    <p:spTree>
      <p:nvGrpSpPr>
        <p:cNvPr id="1" name="Shape 1132"/>
        <p:cNvGrpSpPr/>
        <p:nvPr/>
      </p:nvGrpSpPr>
      <p:grpSpPr>
        <a:xfrm>
          <a:off x="0" y="0"/>
          <a:ext cx="0" cy="0"/>
          <a:chOff x="0" y="0"/>
          <a:chExt cx="0" cy="0"/>
        </a:xfrm>
      </p:grpSpPr>
      <p:sp>
        <p:nvSpPr>
          <p:cNvPr id="1133" name="Google Shape;1133;p76"/>
          <p:cNvSpPr/>
          <p:nvPr/>
        </p:nvSpPr>
        <p:spPr>
          <a:xfrm rot="277728">
            <a:off x="976963" y="-3194791"/>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76"/>
          <p:cNvSpPr txBox="1">
            <a:spLocks noGrp="1"/>
          </p:cNvSpPr>
          <p:nvPr>
            <p:ph type="title"/>
          </p:nvPr>
        </p:nvSpPr>
        <p:spPr>
          <a:xfrm>
            <a:off x="5905100" y="1730059"/>
            <a:ext cx="4898400" cy="13068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sz="6700">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1135" name="Google Shape;1135;p7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36" name="Google Shape;1136;p76"/>
          <p:cNvSpPr txBox="1">
            <a:spLocks noGrp="1"/>
          </p:cNvSpPr>
          <p:nvPr>
            <p:ph type="subTitle" idx="1"/>
          </p:nvPr>
        </p:nvSpPr>
        <p:spPr>
          <a:xfrm>
            <a:off x="7504100" y="3036759"/>
            <a:ext cx="21279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37" name="Google Shape;1137;p76"/>
          <p:cNvSpPr txBox="1">
            <a:spLocks noGrp="1"/>
          </p:cNvSpPr>
          <p:nvPr>
            <p:ph type="subTitle" idx="2"/>
          </p:nvPr>
        </p:nvSpPr>
        <p:spPr>
          <a:xfrm>
            <a:off x="8838617" y="5008883"/>
            <a:ext cx="21279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38" name="Google Shape;1138;p76"/>
          <p:cNvSpPr txBox="1">
            <a:spLocks noGrp="1"/>
          </p:cNvSpPr>
          <p:nvPr>
            <p:ph type="subTitle" idx="3"/>
          </p:nvPr>
        </p:nvSpPr>
        <p:spPr>
          <a:xfrm>
            <a:off x="5991933" y="5008900"/>
            <a:ext cx="21279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39" name="Google Shape;1139;p76"/>
          <p:cNvSpPr txBox="1">
            <a:spLocks noGrp="1"/>
          </p:cNvSpPr>
          <p:nvPr>
            <p:ph type="title" idx="4"/>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140" name="Google Shape;1140;p76"/>
          <p:cNvSpPr txBox="1">
            <a:spLocks noGrp="1"/>
          </p:cNvSpPr>
          <p:nvPr>
            <p:ph type="title" idx="5"/>
          </p:nvPr>
        </p:nvSpPr>
        <p:spPr>
          <a:xfrm>
            <a:off x="8302813" y="3958300"/>
            <a:ext cx="2974800" cy="9552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
        <p:nvSpPr>
          <p:cNvPr id="1141" name="Google Shape;1141;p76"/>
          <p:cNvSpPr txBox="1">
            <a:spLocks noGrp="1"/>
          </p:cNvSpPr>
          <p:nvPr>
            <p:ph type="title" idx="6"/>
          </p:nvPr>
        </p:nvSpPr>
        <p:spPr>
          <a:xfrm>
            <a:off x="5383500" y="3958167"/>
            <a:ext cx="2974800" cy="9552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right text">
  <p:cSld name="CUSTOM_23">
    <p:spTree>
      <p:nvGrpSpPr>
        <p:cNvPr id="1" name="Shape 1142"/>
        <p:cNvGrpSpPr/>
        <p:nvPr/>
      </p:nvGrpSpPr>
      <p:grpSpPr>
        <a:xfrm>
          <a:off x="0" y="0"/>
          <a:ext cx="0" cy="0"/>
          <a:chOff x="0" y="0"/>
          <a:chExt cx="0" cy="0"/>
        </a:xfrm>
      </p:grpSpPr>
      <p:sp>
        <p:nvSpPr>
          <p:cNvPr id="1143" name="Google Shape;1143;p77"/>
          <p:cNvSpPr/>
          <p:nvPr/>
        </p:nvSpPr>
        <p:spPr>
          <a:xfrm rot="277628">
            <a:off x="6174876" y="-6100355"/>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77"/>
          <p:cNvSpPr txBox="1">
            <a:spLocks noGrp="1"/>
          </p:cNvSpPr>
          <p:nvPr>
            <p:ph type="title"/>
          </p:nvPr>
        </p:nvSpPr>
        <p:spPr>
          <a:xfrm>
            <a:off x="6749133" y="2112400"/>
            <a:ext cx="4528500" cy="11517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a:solidFill>
                  <a:srgbClr val="FFFFFF"/>
                </a:solidFill>
              </a:defRPr>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145" name="Google Shape;1145;p77"/>
          <p:cNvSpPr txBox="1">
            <a:spLocks noGrp="1"/>
          </p:cNvSpPr>
          <p:nvPr>
            <p:ph type="subTitle" idx="1"/>
          </p:nvPr>
        </p:nvSpPr>
        <p:spPr>
          <a:xfrm>
            <a:off x="6749133" y="3085167"/>
            <a:ext cx="3873300" cy="1481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146" name="Google Shape;1146;p77"/>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left text 2">
  <p:cSld name="CUSTOM_24">
    <p:spTree>
      <p:nvGrpSpPr>
        <p:cNvPr id="1" name="Shape 1147"/>
        <p:cNvGrpSpPr/>
        <p:nvPr/>
      </p:nvGrpSpPr>
      <p:grpSpPr>
        <a:xfrm>
          <a:off x="0" y="0"/>
          <a:ext cx="0" cy="0"/>
          <a:chOff x="0" y="0"/>
          <a:chExt cx="0" cy="0"/>
        </a:xfrm>
      </p:grpSpPr>
      <p:sp>
        <p:nvSpPr>
          <p:cNvPr id="1148" name="Google Shape;1148;p78"/>
          <p:cNvSpPr/>
          <p:nvPr/>
        </p:nvSpPr>
        <p:spPr>
          <a:xfrm rot="-277628" flipH="1">
            <a:off x="-8438825" y="-6189921"/>
            <a:ext cx="14442704" cy="1394907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78"/>
          <p:cNvSpPr txBox="1">
            <a:spLocks noGrp="1"/>
          </p:cNvSpPr>
          <p:nvPr>
            <p:ph type="title"/>
          </p:nvPr>
        </p:nvSpPr>
        <p:spPr>
          <a:xfrm>
            <a:off x="965200" y="2112400"/>
            <a:ext cx="3950400" cy="11517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a:solidFill>
                  <a:srgbClr val="FFFFFF"/>
                </a:solidFill>
              </a:defRPr>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150" name="Google Shape;1150;p78"/>
          <p:cNvSpPr txBox="1">
            <a:spLocks noGrp="1"/>
          </p:cNvSpPr>
          <p:nvPr>
            <p:ph type="subTitle" idx="1"/>
          </p:nvPr>
        </p:nvSpPr>
        <p:spPr>
          <a:xfrm>
            <a:off x="965200" y="3089134"/>
            <a:ext cx="3950400" cy="1481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151" name="Google Shape;1151;p78"/>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152"/>
        <p:cNvGrpSpPr/>
        <p:nvPr/>
      </p:nvGrpSpPr>
      <p:grpSpPr>
        <a:xfrm>
          <a:off x="0" y="0"/>
          <a:ext cx="0" cy="0"/>
          <a:chOff x="0" y="0"/>
          <a:chExt cx="0" cy="0"/>
        </a:xfrm>
      </p:grpSpPr>
      <p:sp>
        <p:nvSpPr>
          <p:cNvPr id="1153" name="Google Shape;1153;p7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rgbClr val="0F4178"/>
        </a:solidFill>
        <a:effectLst/>
      </p:bgPr>
    </p:bg>
    <p:spTree>
      <p:nvGrpSpPr>
        <p:cNvPr id="1" name="Shape 1154"/>
        <p:cNvGrpSpPr/>
        <p:nvPr/>
      </p:nvGrpSpPr>
      <p:grpSpPr>
        <a:xfrm>
          <a:off x="0" y="0"/>
          <a:ext cx="0" cy="0"/>
          <a:chOff x="0" y="0"/>
          <a:chExt cx="0" cy="0"/>
        </a:xfrm>
      </p:grpSpPr>
      <p:sp>
        <p:nvSpPr>
          <p:cNvPr id="1155" name="Google Shape;1155;p80"/>
          <p:cNvSpPr txBox="1"/>
          <p:nvPr/>
        </p:nvSpPr>
        <p:spPr>
          <a:xfrm rot="-5400000">
            <a:off x="-268094" y="5379125"/>
            <a:ext cx="1581600" cy="1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800" b="0" i="0" u="none" strike="noStrike" cap="none">
                <a:solidFill>
                  <a:schemeClr val="lt1"/>
                </a:solidFill>
                <a:latin typeface="Libre Franklin"/>
                <a:ea typeface="Libre Franklin"/>
                <a:cs typeface="Libre Franklin"/>
                <a:sym typeface="Libre Franklin"/>
              </a:rPr>
              <a:t>THE</a:t>
            </a:r>
            <a:r>
              <a:rPr lang="en-US" sz="800" b="1" i="0" u="none" strike="noStrike" cap="none">
                <a:solidFill>
                  <a:schemeClr val="lt1"/>
                </a:solidFill>
                <a:latin typeface="Libre Franklin"/>
                <a:ea typeface="Libre Franklin"/>
                <a:cs typeface="Libre Franklin"/>
                <a:sym typeface="Libre Franklin"/>
              </a:rPr>
              <a:t>PERFECT</a:t>
            </a:r>
            <a:r>
              <a:rPr lang="en-US" sz="800" b="0" i="0" u="none" strike="noStrike" cap="none">
                <a:solidFill>
                  <a:schemeClr val="lt1"/>
                </a:solidFill>
                <a:latin typeface="Libre Franklin"/>
                <a:ea typeface="Libre Franklin"/>
                <a:cs typeface="Libre Franklin"/>
                <a:sym typeface="Libre Franklin"/>
              </a:rPr>
              <a:t>RIA.COM</a:t>
            </a:r>
            <a:endParaRPr sz="800" b="0" i="0" u="none" strike="noStrike" cap="none">
              <a:solidFill>
                <a:schemeClr val="lt1"/>
              </a:solidFill>
              <a:latin typeface="Arial"/>
              <a:ea typeface="Arial"/>
              <a:cs typeface="Arial"/>
              <a:sym typeface="Arial"/>
            </a:endParaRPr>
          </a:p>
        </p:txBody>
      </p:sp>
      <p:sp>
        <p:nvSpPr>
          <p:cNvPr id="1156" name="Google Shape;1156;p80"/>
          <p:cNvSpPr txBox="1">
            <a:spLocks noGrp="1"/>
          </p:cNvSpPr>
          <p:nvPr>
            <p:ph type="sldNum" idx="12"/>
          </p:nvPr>
        </p:nvSpPr>
        <p:spPr>
          <a:xfrm>
            <a:off x="11099321" y="6307828"/>
            <a:ext cx="639300" cy="1968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1157" name="Google Shape;1157;p80"/>
          <p:cNvSpPr txBox="1">
            <a:spLocks noGrp="1"/>
          </p:cNvSpPr>
          <p:nvPr>
            <p:ph type="body" idx="1"/>
          </p:nvPr>
        </p:nvSpPr>
        <p:spPr>
          <a:xfrm>
            <a:off x="1524000" y="277543"/>
            <a:ext cx="9144000" cy="478500"/>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chemeClr val="lt2"/>
              </a:buClr>
              <a:buSzPts val="2800"/>
              <a:buFont typeface="Arial"/>
              <a:buNone/>
              <a:defRPr sz="4000" b="1"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pic>
        <p:nvPicPr>
          <p:cNvPr id="1158" name="Google Shape;1158;p80"/>
          <p:cNvPicPr preferRelativeResize="0"/>
          <p:nvPr/>
        </p:nvPicPr>
        <p:blipFill rotWithShape="1">
          <a:blip r:embed="rId2">
            <a:alphaModFix/>
          </a:blip>
          <a:srcRect/>
          <a:stretch/>
        </p:blipFill>
        <p:spPr>
          <a:xfrm>
            <a:off x="459256" y="334779"/>
            <a:ext cx="822960" cy="388620"/>
          </a:xfrm>
          <a:prstGeom prst="rect">
            <a:avLst/>
          </a:prstGeom>
          <a:noFill/>
          <a:ln>
            <a:noFill/>
          </a:ln>
        </p:spPr>
      </p:pic>
      <p:sp>
        <p:nvSpPr>
          <p:cNvPr id="1159" name="Google Shape;1159;p80"/>
          <p:cNvSpPr txBox="1">
            <a:spLocks noGrp="1"/>
          </p:cNvSpPr>
          <p:nvPr>
            <p:ph type="body" idx="2"/>
          </p:nvPr>
        </p:nvSpPr>
        <p:spPr>
          <a:xfrm>
            <a:off x="1295400" y="6303428"/>
            <a:ext cx="9601200" cy="201300"/>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SzPts val="2400"/>
              <a:buNone/>
              <a:defRPr sz="1200" b="0" i="0" u="none" strike="noStrike" cap="none">
                <a:solidFill>
                  <a:schemeClr val="lt1"/>
                </a:solidFill>
                <a:latin typeface="Arial"/>
                <a:ea typeface="Arial"/>
                <a:cs typeface="Arial"/>
                <a:sym typeface="Arial"/>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160" name="Google Shape;1160;p80"/>
          <p:cNvSpPr>
            <a:spLocks noGrp="1"/>
          </p:cNvSpPr>
          <p:nvPr>
            <p:ph type="pic" idx="3"/>
          </p:nvPr>
        </p:nvSpPr>
        <p:spPr>
          <a:xfrm>
            <a:off x="860979" y="1650557"/>
            <a:ext cx="5120700" cy="3584100"/>
          </a:xfrm>
          <a:prstGeom prst="rect">
            <a:avLst/>
          </a:prstGeom>
          <a:noFill/>
          <a:ln>
            <a:noFill/>
          </a:ln>
        </p:spPr>
      </p:sp>
      <p:sp>
        <p:nvSpPr>
          <p:cNvPr id="1161" name="Google Shape;1161;p80"/>
          <p:cNvSpPr>
            <a:spLocks noGrp="1"/>
          </p:cNvSpPr>
          <p:nvPr>
            <p:ph type="pic" idx="4"/>
          </p:nvPr>
        </p:nvSpPr>
        <p:spPr>
          <a:xfrm>
            <a:off x="6221484" y="1650557"/>
            <a:ext cx="5120700" cy="3584100"/>
          </a:xfrm>
          <a:prstGeom prst="rect">
            <a:avLst/>
          </a:prstGeom>
          <a:noFill/>
          <a:ln>
            <a:noFill/>
          </a:ln>
        </p:spPr>
      </p:sp>
      <p:sp>
        <p:nvSpPr>
          <p:cNvPr id="1162" name="Google Shape;1162;p80"/>
          <p:cNvSpPr txBox="1">
            <a:spLocks noGrp="1"/>
          </p:cNvSpPr>
          <p:nvPr>
            <p:ph type="body" idx="5"/>
          </p:nvPr>
        </p:nvSpPr>
        <p:spPr>
          <a:xfrm>
            <a:off x="860979"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163" name="Google Shape;1163;p80"/>
          <p:cNvSpPr txBox="1">
            <a:spLocks noGrp="1"/>
          </p:cNvSpPr>
          <p:nvPr>
            <p:ph type="body" idx="6"/>
          </p:nvPr>
        </p:nvSpPr>
        <p:spPr>
          <a:xfrm>
            <a:off x="6221484" y="1047336"/>
            <a:ext cx="5120700" cy="436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400" b="1"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164" name="Google Shape;1164;p80"/>
          <p:cNvSpPr txBox="1">
            <a:spLocks noGrp="1"/>
          </p:cNvSpPr>
          <p:nvPr>
            <p:ph type="body" idx="7"/>
          </p:nvPr>
        </p:nvSpPr>
        <p:spPr>
          <a:xfrm>
            <a:off x="860979"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
        <p:nvSpPr>
          <p:cNvPr id="1165" name="Google Shape;1165;p80"/>
          <p:cNvSpPr txBox="1">
            <a:spLocks noGrp="1"/>
          </p:cNvSpPr>
          <p:nvPr>
            <p:ph type="body" idx="8"/>
          </p:nvPr>
        </p:nvSpPr>
        <p:spPr>
          <a:xfrm>
            <a:off x="6221484" y="5413930"/>
            <a:ext cx="5120700" cy="735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SzPts val="2400"/>
              <a:buNone/>
              <a:defRPr sz="2000" b="0" i="0" u="none" strike="noStrike" cap="none">
                <a:solidFill>
                  <a:schemeClr val="lt1"/>
                </a:solidFill>
                <a:latin typeface="Libre Franklin"/>
                <a:ea typeface="Libre Franklin"/>
                <a:cs typeface="Libre Franklin"/>
                <a:sym typeface="Libre Franklin"/>
              </a:defRPr>
            </a:lvl1pPr>
            <a:lvl2pPr marL="914400" marR="0" lvl="1"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900"/>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1"/>
        <p:cNvGrpSpPr/>
        <p:nvPr/>
      </p:nvGrpSpPr>
      <p:grpSpPr>
        <a:xfrm>
          <a:off x="0" y="0"/>
          <a:ext cx="0" cy="0"/>
          <a:chOff x="0" y="0"/>
          <a:chExt cx="0" cy="0"/>
        </a:xfrm>
      </p:grpSpPr>
      <p:sp>
        <p:nvSpPr>
          <p:cNvPr id="1172" name="Google Shape;1172;p8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a:solidFill>
                  <a:schemeClr val="accent3"/>
                </a:solidFill>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74" name="Google Shape;74;p9"/>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a:lnSpc>
                <a:spcPct val="100000"/>
              </a:lnSpc>
              <a:spcBef>
                <a:spcPts val="0"/>
              </a:spcBef>
              <a:spcAft>
                <a:spcPts val="0"/>
              </a:spcAft>
              <a:buSzPts val="3700"/>
              <a:buChar char="○"/>
              <a:defRPr sz="3700"/>
            </a:lvl2pPr>
            <a:lvl3pPr lvl="2" algn="l">
              <a:lnSpc>
                <a:spcPct val="100000"/>
              </a:lnSpc>
              <a:spcBef>
                <a:spcPts val="0"/>
              </a:spcBef>
              <a:spcAft>
                <a:spcPts val="0"/>
              </a:spcAft>
              <a:buSzPts val="3700"/>
              <a:buChar char="■"/>
              <a:defRPr sz="3700"/>
            </a:lvl3pPr>
            <a:lvl4pPr lvl="3" algn="l">
              <a:lnSpc>
                <a:spcPct val="100000"/>
              </a:lnSpc>
              <a:spcBef>
                <a:spcPts val="0"/>
              </a:spcBef>
              <a:spcAft>
                <a:spcPts val="0"/>
              </a:spcAft>
              <a:buSzPts val="3700"/>
              <a:buChar char="●"/>
              <a:defRPr sz="3700"/>
            </a:lvl4pPr>
            <a:lvl5pPr lvl="4" algn="l">
              <a:lnSpc>
                <a:spcPct val="100000"/>
              </a:lnSpc>
              <a:spcBef>
                <a:spcPts val="0"/>
              </a:spcBef>
              <a:spcAft>
                <a:spcPts val="0"/>
              </a:spcAft>
              <a:buSzPts val="3700"/>
              <a:buChar char="○"/>
              <a:defRPr sz="3700"/>
            </a:lvl5pPr>
            <a:lvl6pPr lvl="5" algn="l">
              <a:lnSpc>
                <a:spcPct val="100000"/>
              </a:lnSpc>
              <a:spcBef>
                <a:spcPts val="0"/>
              </a:spcBef>
              <a:spcAft>
                <a:spcPts val="0"/>
              </a:spcAft>
              <a:buSzPts val="3700"/>
              <a:buChar char="■"/>
              <a:defRPr sz="3700"/>
            </a:lvl6pPr>
            <a:lvl7pPr lvl="6" algn="l">
              <a:lnSpc>
                <a:spcPct val="100000"/>
              </a:lnSpc>
              <a:spcBef>
                <a:spcPts val="0"/>
              </a:spcBef>
              <a:spcAft>
                <a:spcPts val="0"/>
              </a:spcAft>
              <a:buSzPts val="3700"/>
              <a:buChar char="●"/>
              <a:defRPr sz="3700"/>
            </a:lvl7pPr>
            <a:lvl8pPr lvl="7" algn="l">
              <a:lnSpc>
                <a:spcPct val="100000"/>
              </a:lnSpc>
              <a:spcBef>
                <a:spcPts val="0"/>
              </a:spcBef>
              <a:spcAft>
                <a:spcPts val="0"/>
              </a:spcAft>
              <a:buSzPts val="3700"/>
              <a:buChar char="○"/>
              <a:defRPr sz="3700"/>
            </a:lvl8pPr>
            <a:lvl9pPr lvl="8" algn="l">
              <a:lnSpc>
                <a:spcPct val="100000"/>
              </a:lnSpc>
              <a:spcBef>
                <a:spcPts val="0"/>
              </a:spcBef>
              <a:spcAft>
                <a:spcPts val="0"/>
              </a:spcAft>
              <a:buSzPts val="3700"/>
              <a:buChar char="■"/>
              <a:defRPr sz="3700"/>
            </a:lvl9pPr>
          </a:lstStyle>
          <a:p>
            <a:endParaRPr/>
          </a:p>
        </p:txBody>
      </p:sp>
      <p:sp>
        <p:nvSpPr>
          <p:cNvPr id="75" name="Google Shape;75;p9"/>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3"/>
        <p:cNvGrpSpPr/>
        <p:nvPr/>
      </p:nvGrpSpPr>
      <p:grpSpPr>
        <a:xfrm>
          <a:off x="0" y="0"/>
          <a:ext cx="0" cy="0"/>
          <a:chOff x="0" y="0"/>
          <a:chExt cx="0" cy="0"/>
        </a:xfrm>
      </p:grpSpPr>
      <p:sp>
        <p:nvSpPr>
          <p:cNvPr id="1174" name="Google Shape;1174;p83"/>
          <p:cNvSpPr txBox="1">
            <a:spLocks noGrp="1"/>
          </p:cNvSpPr>
          <p:nvPr>
            <p:ph type="ctrTitle"/>
          </p:nvPr>
        </p:nvSpPr>
        <p:spPr>
          <a:xfrm>
            <a:off x="914400" y="713283"/>
            <a:ext cx="5880300" cy="22752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6900"/>
              <a:buNone/>
              <a:defRPr sz="6700">
                <a:solidFill>
                  <a:srgbClr val="FFFFFF"/>
                </a:solidFill>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175" name="Google Shape;1175;p83"/>
          <p:cNvSpPr txBox="1">
            <a:spLocks noGrp="1"/>
          </p:cNvSpPr>
          <p:nvPr>
            <p:ph type="subTitle" idx="1"/>
          </p:nvPr>
        </p:nvSpPr>
        <p:spPr>
          <a:xfrm>
            <a:off x="914400" y="3037793"/>
            <a:ext cx="5880300" cy="5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grpSp>
        <p:nvGrpSpPr>
          <p:cNvPr id="1176" name="Google Shape;1176;p83"/>
          <p:cNvGrpSpPr/>
          <p:nvPr/>
        </p:nvGrpSpPr>
        <p:grpSpPr>
          <a:xfrm rot="12725">
            <a:off x="4191577" y="-965405"/>
            <a:ext cx="11505626" cy="10255352"/>
            <a:chOff x="1543903" y="1051131"/>
            <a:chExt cx="4579322" cy="4218197"/>
          </a:xfrm>
        </p:grpSpPr>
        <p:sp>
          <p:nvSpPr>
            <p:cNvPr id="1177" name="Google Shape;1177;p83"/>
            <p:cNvSpPr/>
            <p:nvPr/>
          </p:nvSpPr>
          <p:spPr>
            <a:xfrm>
              <a:off x="1543903" y="1051131"/>
              <a:ext cx="4579322" cy="421819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83"/>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83"/>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0" name="Google Shape;1180;p8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1"/>
        <p:cNvGrpSpPr/>
        <p:nvPr/>
      </p:nvGrpSpPr>
      <p:grpSpPr>
        <a:xfrm>
          <a:off x="0" y="0"/>
          <a:ext cx="0" cy="0"/>
          <a:chOff x="0" y="0"/>
          <a:chExt cx="0" cy="0"/>
        </a:xfrm>
      </p:grpSpPr>
      <p:grpSp>
        <p:nvGrpSpPr>
          <p:cNvPr id="1182" name="Google Shape;1182;p84"/>
          <p:cNvGrpSpPr/>
          <p:nvPr/>
        </p:nvGrpSpPr>
        <p:grpSpPr>
          <a:xfrm rot="2506023">
            <a:off x="1699518" y="-937675"/>
            <a:ext cx="9083674" cy="8733375"/>
            <a:chOff x="1786775" y="1002200"/>
            <a:chExt cx="3861800" cy="3712875"/>
          </a:xfrm>
        </p:grpSpPr>
        <p:sp>
          <p:nvSpPr>
            <p:cNvPr id="1183" name="Google Shape;1183;p8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84"/>
            <p:cNvSpPr/>
            <p:nvPr/>
          </p:nvSpPr>
          <p:spPr>
            <a:xfrm>
              <a:off x="4837429" y="1652159"/>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84"/>
            <p:cNvSpPr/>
            <p:nvPr/>
          </p:nvSpPr>
          <p:spPr>
            <a:xfrm>
              <a:off x="4758372" y="1512749"/>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86" name="Google Shape;1186;p84"/>
          <p:cNvSpPr txBox="1">
            <a:spLocks noGrp="1"/>
          </p:cNvSpPr>
          <p:nvPr>
            <p:ph type="title"/>
          </p:nvPr>
        </p:nvSpPr>
        <p:spPr>
          <a:xfrm>
            <a:off x="4555417" y="2607200"/>
            <a:ext cx="42813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4800"/>
              <a:buNone/>
              <a:defRPr sz="6700">
                <a:solidFill>
                  <a:schemeClr val="accent3"/>
                </a:solidFill>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187" name="Google Shape;1187;p84"/>
          <p:cNvSpPr txBox="1">
            <a:spLocks noGrp="1"/>
          </p:cNvSpPr>
          <p:nvPr>
            <p:ph type="subTitle" idx="1"/>
          </p:nvPr>
        </p:nvSpPr>
        <p:spPr>
          <a:xfrm>
            <a:off x="2933200" y="3729600"/>
            <a:ext cx="6325500" cy="521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188" name="Google Shape;1188;p84"/>
          <p:cNvSpPr txBox="1">
            <a:spLocks noGrp="1"/>
          </p:cNvSpPr>
          <p:nvPr>
            <p:ph type="title" idx="2"/>
          </p:nvPr>
        </p:nvSpPr>
        <p:spPr>
          <a:xfrm>
            <a:off x="3355383" y="2607200"/>
            <a:ext cx="1253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chemeClr val="accent3"/>
              </a:buClr>
              <a:buSzPts val="16000"/>
              <a:buNone/>
              <a:defRPr sz="6700">
                <a:solidFill>
                  <a:schemeClr val="accent3"/>
                </a:solidFill>
              </a:defRPr>
            </a:lvl1pPr>
            <a:lvl2pPr lvl="1" algn="ctr" rtl="0">
              <a:lnSpc>
                <a:spcPct val="100000"/>
              </a:lnSpc>
              <a:spcBef>
                <a:spcPts val="0"/>
              </a:spcBef>
              <a:spcAft>
                <a:spcPts val="0"/>
              </a:spcAft>
              <a:buClr>
                <a:schemeClr val="accent3"/>
              </a:buClr>
              <a:buSzPts val="16000"/>
              <a:buNone/>
              <a:defRPr sz="16000">
                <a:solidFill>
                  <a:schemeClr val="accent3"/>
                </a:solidFill>
              </a:defRPr>
            </a:lvl2pPr>
            <a:lvl3pPr lvl="2" algn="ctr" rtl="0">
              <a:lnSpc>
                <a:spcPct val="100000"/>
              </a:lnSpc>
              <a:spcBef>
                <a:spcPts val="0"/>
              </a:spcBef>
              <a:spcAft>
                <a:spcPts val="0"/>
              </a:spcAft>
              <a:buClr>
                <a:schemeClr val="accent3"/>
              </a:buClr>
              <a:buSzPts val="16000"/>
              <a:buNone/>
              <a:defRPr sz="16000">
                <a:solidFill>
                  <a:schemeClr val="accent3"/>
                </a:solidFill>
              </a:defRPr>
            </a:lvl3pPr>
            <a:lvl4pPr lvl="3" algn="ctr" rtl="0">
              <a:lnSpc>
                <a:spcPct val="100000"/>
              </a:lnSpc>
              <a:spcBef>
                <a:spcPts val="0"/>
              </a:spcBef>
              <a:spcAft>
                <a:spcPts val="0"/>
              </a:spcAft>
              <a:buClr>
                <a:schemeClr val="accent3"/>
              </a:buClr>
              <a:buSzPts val="16000"/>
              <a:buNone/>
              <a:defRPr sz="16000">
                <a:solidFill>
                  <a:schemeClr val="accent3"/>
                </a:solidFill>
              </a:defRPr>
            </a:lvl4pPr>
            <a:lvl5pPr lvl="4" algn="ctr" rtl="0">
              <a:lnSpc>
                <a:spcPct val="100000"/>
              </a:lnSpc>
              <a:spcBef>
                <a:spcPts val="0"/>
              </a:spcBef>
              <a:spcAft>
                <a:spcPts val="0"/>
              </a:spcAft>
              <a:buClr>
                <a:schemeClr val="accent3"/>
              </a:buClr>
              <a:buSzPts val="16000"/>
              <a:buNone/>
              <a:defRPr sz="16000">
                <a:solidFill>
                  <a:schemeClr val="accent3"/>
                </a:solidFill>
              </a:defRPr>
            </a:lvl5pPr>
            <a:lvl6pPr lvl="5" algn="ctr" rtl="0">
              <a:lnSpc>
                <a:spcPct val="100000"/>
              </a:lnSpc>
              <a:spcBef>
                <a:spcPts val="0"/>
              </a:spcBef>
              <a:spcAft>
                <a:spcPts val="0"/>
              </a:spcAft>
              <a:buClr>
                <a:schemeClr val="accent3"/>
              </a:buClr>
              <a:buSzPts val="16000"/>
              <a:buNone/>
              <a:defRPr sz="16000">
                <a:solidFill>
                  <a:schemeClr val="accent3"/>
                </a:solidFill>
              </a:defRPr>
            </a:lvl6pPr>
            <a:lvl7pPr lvl="6" algn="ctr" rtl="0">
              <a:lnSpc>
                <a:spcPct val="100000"/>
              </a:lnSpc>
              <a:spcBef>
                <a:spcPts val="0"/>
              </a:spcBef>
              <a:spcAft>
                <a:spcPts val="0"/>
              </a:spcAft>
              <a:buClr>
                <a:schemeClr val="accent3"/>
              </a:buClr>
              <a:buSzPts val="16000"/>
              <a:buNone/>
              <a:defRPr sz="16000">
                <a:solidFill>
                  <a:schemeClr val="accent3"/>
                </a:solidFill>
              </a:defRPr>
            </a:lvl7pPr>
            <a:lvl8pPr lvl="7" algn="ctr" rtl="0">
              <a:lnSpc>
                <a:spcPct val="100000"/>
              </a:lnSpc>
              <a:spcBef>
                <a:spcPts val="0"/>
              </a:spcBef>
              <a:spcAft>
                <a:spcPts val="0"/>
              </a:spcAft>
              <a:buClr>
                <a:schemeClr val="accent3"/>
              </a:buClr>
              <a:buSzPts val="16000"/>
              <a:buNone/>
              <a:defRPr sz="16000">
                <a:solidFill>
                  <a:schemeClr val="accent3"/>
                </a:solidFill>
              </a:defRPr>
            </a:lvl8pPr>
            <a:lvl9pPr lvl="8" algn="ctr" rtl="0">
              <a:lnSpc>
                <a:spcPct val="100000"/>
              </a:lnSpc>
              <a:spcBef>
                <a:spcPts val="0"/>
              </a:spcBef>
              <a:spcAft>
                <a:spcPts val="0"/>
              </a:spcAft>
              <a:buClr>
                <a:schemeClr val="accent3"/>
              </a:buClr>
              <a:buSzPts val="16000"/>
              <a:buNone/>
              <a:defRPr sz="16000">
                <a:solidFill>
                  <a:schemeClr val="accent3"/>
                </a:solidFill>
              </a:defRPr>
            </a:lvl9pPr>
          </a:lstStyle>
          <a:p>
            <a:endParaRPr/>
          </a:p>
        </p:txBody>
      </p:sp>
      <p:sp>
        <p:nvSpPr>
          <p:cNvPr id="1189" name="Google Shape;1189;p8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0"/>
        <p:cNvGrpSpPr/>
        <p:nvPr/>
      </p:nvGrpSpPr>
      <p:grpSpPr>
        <a:xfrm>
          <a:off x="0" y="0"/>
          <a:ext cx="0" cy="0"/>
          <a:chOff x="0" y="0"/>
          <a:chExt cx="0" cy="0"/>
        </a:xfrm>
      </p:grpSpPr>
      <p:sp>
        <p:nvSpPr>
          <p:cNvPr id="1191" name="Google Shape;1191;p85"/>
          <p:cNvSpPr/>
          <p:nvPr/>
        </p:nvSpPr>
        <p:spPr>
          <a:xfrm>
            <a:off x="0" y="167"/>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92" name="Google Shape;1192;p85"/>
          <p:cNvGrpSpPr/>
          <p:nvPr/>
        </p:nvGrpSpPr>
        <p:grpSpPr>
          <a:xfrm rot="1379863">
            <a:off x="94151" y="-3629944"/>
            <a:ext cx="12901188" cy="12606483"/>
            <a:chOff x="1786775" y="1002200"/>
            <a:chExt cx="3861800" cy="3712875"/>
          </a:xfrm>
        </p:grpSpPr>
        <p:sp>
          <p:nvSpPr>
            <p:cNvPr id="1193" name="Google Shape;1193;p8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8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8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96" name="Google Shape;1196;p85"/>
          <p:cNvSpPr txBox="1">
            <a:spLocks noGrp="1"/>
          </p:cNvSpPr>
          <p:nvPr>
            <p:ph type="title"/>
          </p:nvPr>
        </p:nvSpPr>
        <p:spPr>
          <a:xfrm>
            <a:off x="1628250" y="2641000"/>
            <a:ext cx="2674500" cy="1575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solidFill>
                  <a:schemeClr val="accent3"/>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97" name="Google Shape;1197;p85"/>
          <p:cNvSpPr txBox="1">
            <a:spLocks noGrp="1"/>
          </p:cNvSpPr>
          <p:nvPr>
            <p:ph type="subTitle" idx="1"/>
          </p:nvPr>
        </p:nvSpPr>
        <p:spPr>
          <a:xfrm>
            <a:off x="7137267" y="3488383"/>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198" name="Google Shape;1198;p85"/>
          <p:cNvSpPr txBox="1">
            <a:spLocks noGrp="1"/>
          </p:cNvSpPr>
          <p:nvPr>
            <p:ph type="subTitle" idx="2"/>
          </p:nvPr>
        </p:nvSpPr>
        <p:spPr>
          <a:xfrm>
            <a:off x="7137267" y="2525683"/>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199" name="Google Shape;1199;p85"/>
          <p:cNvSpPr txBox="1">
            <a:spLocks noGrp="1"/>
          </p:cNvSpPr>
          <p:nvPr>
            <p:ph type="subTitle" idx="3"/>
          </p:nvPr>
        </p:nvSpPr>
        <p:spPr>
          <a:xfrm>
            <a:off x="7137267" y="1562967"/>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200" name="Google Shape;1200;p85"/>
          <p:cNvSpPr txBox="1">
            <a:spLocks noGrp="1"/>
          </p:cNvSpPr>
          <p:nvPr>
            <p:ph type="subTitle" idx="4"/>
          </p:nvPr>
        </p:nvSpPr>
        <p:spPr>
          <a:xfrm>
            <a:off x="7137267" y="4451833"/>
            <a:ext cx="31527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201" name="Google Shape;1201;p8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02"/>
        <p:cNvGrpSpPr/>
        <p:nvPr/>
      </p:nvGrpSpPr>
      <p:grpSpPr>
        <a:xfrm>
          <a:off x="0" y="0"/>
          <a:ext cx="0" cy="0"/>
          <a:chOff x="0" y="0"/>
          <a:chExt cx="0" cy="0"/>
        </a:xfrm>
      </p:grpSpPr>
      <p:sp>
        <p:nvSpPr>
          <p:cNvPr id="1203" name="Google Shape;1203;p8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04" name="Google Shape;1204;p86"/>
          <p:cNvSpPr txBox="1">
            <a:spLocks noGrp="1"/>
          </p:cNvSpPr>
          <p:nvPr>
            <p:ph type="subTitle" idx="1"/>
          </p:nvPr>
        </p:nvSpPr>
        <p:spPr>
          <a:xfrm>
            <a:off x="1946300" y="3393437"/>
            <a:ext cx="3359100" cy="17580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05" name="Google Shape;1205;p86"/>
          <p:cNvSpPr txBox="1">
            <a:spLocks noGrp="1"/>
          </p:cNvSpPr>
          <p:nvPr>
            <p:ph type="subTitle" idx="2"/>
          </p:nvPr>
        </p:nvSpPr>
        <p:spPr>
          <a:xfrm>
            <a:off x="6886567" y="3393437"/>
            <a:ext cx="3359100" cy="17580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06" name="Google Shape;1206;p86"/>
          <p:cNvSpPr txBox="1">
            <a:spLocks noGrp="1"/>
          </p:cNvSpPr>
          <p:nvPr>
            <p:ph type="subTitle" idx="3"/>
          </p:nvPr>
        </p:nvSpPr>
        <p:spPr>
          <a:xfrm>
            <a:off x="2106450" y="2782433"/>
            <a:ext cx="3038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07" name="Google Shape;1207;p86"/>
          <p:cNvSpPr txBox="1">
            <a:spLocks noGrp="1"/>
          </p:cNvSpPr>
          <p:nvPr>
            <p:ph type="subTitle" idx="4"/>
          </p:nvPr>
        </p:nvSpPr>
        <p:spPr>
          <a:xfrm>
            <a:off x="7046750" y="2782433"/>
            <a:ext cx="3038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08" name="Google Shape;1208;p8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9"/>
        <p:cNvGrpSpPr/>
        <p:nvPr/>
      </p:nvGrpSpPr>
      <p:grpSpPr>
        <a:xfrm>
          <a:off x="0" y="0"/>
          <a:ext cx="0" cy="0"/>
          <a:chOff x="0" y="0"/>
          <a:chExt cx="0" cy="0"/>
        </a:xfrm>
      </p:grpSpPr>
      <p:sp>
        <p:nvSpPr>
          <p:cNvPr id="1210" name="Google Shape;1210;p87"/>
          <p:cNvSpPr/>
          <p:nvPr/>
        </p:nvSpPr>
        <p:spPr>
          <a:xfrm>
            <a:off x="10100" y="0"/>
            <a:ext cx="12192000" cy="6858000"/>
          </a:xfrm>
          <a:prstGeom prst="rect">
            <a:avLst/>
          </a:prstGeom>
          <a:solidFill>
            <a:srgbClr val="305DBF">
              <a:alpha val="1373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87"/>
          <p:cNvSpPr/>
          <p:nvPr/>
        </p:nvSpPr>
        <p:spPr>
          <a:xfrm rot="8087307" flipH="1">
            <a:off x="6808633" y="-402613"/>
            <a:ext cx="7987366" cy="776099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10B6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12" name="Google Shape;1212;p87"/>
          <p:cNvSpPr txBox="1">
            <a:spLocks noGrp="1"/>
          </p:cNvSpPr>
          <p:nvPr>
            <p:ph type="title"/>
          </p:nvPr>
        </p:nvSpPr>
        <p:spPr>
          <a:xfrm>
            <a:off x="6864500" y="2768600"/>
            <a:ext cx="4525200" cy="132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213" name="Google Shape;1213;p8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14"/>
        <p:cNvGrpSpPr/>
        <p:nvPr/>
      </p:nvGrpSpPr>
      <p:grpSpPr>
        <a:xfrm>
          <a:off x="0" y="0"/>
          <a:ext cx="0" cy="0"/>
          <a:chOff x="0" y="0"/>
          <a:chExt cx="0" cy="0"/>
        </a:xfrm>
      </p:grpSpPr>
      <p:sp>
        <p:nvSpPr>
          <p:cNvPr id="1215" name="Google Shape;1215;p88"/>
          <p:cNvSpPr txBox="1">
            <a:spLocks noGrp="1"/>
          </p:cNvSpPr>
          <p:nvPr>
            <p:ph type="title"/>
          </p:nvPr>
        </p:nvSpPr>
        <p:spPr>
          <a:xfrm>
            <a:off x="965200" y="981416"/>
            <a:ext cx="4152300" cy="11517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3200"/>
              <a:buNone/>
              <a:defRPr>
                <a:solidFill>
                  <a:schemeClr val="accent3"/>
                </a:solidFill>
              </a:defRPr>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1216" name="Google Shape;1216;p88"/>
          <p:cNvSpPr txBox="1">
            <a:spLocks noGrp="1"/>
          </p:cNvSpPr>
          <p:nvPr>
            <p:ph type="subTitle" idx="1"/>
          </p:nvPr>
        </p:nvSpPr>
        <p:spPr>
          <a:xfrm>
            <a:off x="965200" y="2438000"/>
            <a:ext cx="5744700" cy="3639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1900"/>
              <a:buChar char="●"/>
              <a:defRPr sz="2100">
                <a:solidFill>
                  <a:schemeClr val="dk1"/>
                </a:solidFill>
                <a:latin typeface="Raleway"/>
                <a:ea typeface="Raleway"/>
                <a:cs typeface="Raleway"/>
                <a:sym typeface="Raleway"/>
              </a:defRPr>
            </a:lvl1pPr>
            <a:lvl2pPr lvl="1" algn="l" rtl="0">
              <a:lnSpc>
                <a:spcPct val="100000"/>
              </a:lnSpc>
              <a:spcBef>
                <a:spcPts val="0"/>
              </a:spcBef>
              <a:spcAft>
                <a:spcPts val="0"/>
              </a:spcAft>
              <a:buSzPts val="3700"/>
              <a:buChar char="○"/>
              <a:defRPr sz="3700"/>
            </a:lvl2pPr>
            <a:lvl3pPr lvl="2" algn="l" rtl="0">
              <a:lnSpc>
                <a:spcPct val="100000"/>
              </a:lnSpc>
              <a:spcBef>
                <a:spcPts val="0"/>
              </a:spcBef>
              <a:spcAft>
                <a:spcPts val="0"/>
              </a:spcAft>
              <a:buSzPts val="3700"/>
              <a:buChar char="■"/>
              <a:defRPr sz="3700"/>
            </a:lvl3pPr>
            <a:lvl4pPr lvl="3" algn="l" rtl="0">
              <a:lnSpc>
                <a:spcPct val="100000"/>
              </a:lnSpc>
              <a:spcBef>
                <a:spcPts val="0"/>
              </a:spcBef>
              <a:spcAft>
                <a:spcPts val="0"/>
              </a:spcAft>
              <a:buSzPts val="3700"/>
              <a:buChar char="●"/>
              <a:defRPr sz="3700"/>
            </a:lvl4pPr>
            <a:lvl5pPr lvl="4" algn="l" rtl="0">
              <a:lnSpc>
                <a:spcPct val="100000"/>
              </a:lnSpc>
              <a:spcBef>
                <a:spcPts val="0"/>
              </a:spcBef>
              <a:spcAft>
                <a:spcPts val="0"/>
              </a:spcAft>
              <a:buSzPts val="3700"/>
              <a:buChar char="○"/>
              <a:defRPr sz="3700"/>
            </a:lvl5pPr>
            <a:lvl6pPr lvl="5" algn="l" rtl="0">
              <a:lnSpc>
                <a:spcPct val="100000"/>
              </a:lnSpc>
              <a:spcBef>
                <a:spcPts val="0"/>
              </a:spcBef>
              <a:spcAft>
                <a:spcPts val="0"/>
              </a:spcAft>
              <a:buSzPts val="3700"/>
              <a:buChar char="■"/>
              <a:defRPr sz="3700"/>
            </a:lvl6pPr>
            <a:lvl7pPr lvl="6" algn="l" rtl="0">
              <a:lnSpc>
                <a:spcPct val="100000"/>
              </a:lnSpc>
              <a:spcBef>
                <a:spcPts val="0"/>
              </a:spcBef>
              <a:spcAft>
                <a:spcPts val="0"/>
              </a:spcAft>
              <a:buSzPts val="3700"/>
              <a:buChar char="●"/>
              <a:defRPr sz="3700"/>
            </a:lvl7pPr>
            <a:lvl8pPr lvl="7" algn="l" rtl="0">
              <a:lnSpc>
                <a:spcPct val="100000"/>
              </a:lnSpc>
              <a:spcBef>
                <a:spcPts val="0"/>
              </a:spcBef>
              <a:spcAft>
                <a:spcPts val="0"/>
              </a:spcAft>
              <a:buSzPts val="3700"/>
              <a:buChar char="○"/>
              <a:defRPr sz="3700"/>
            </a:lvl8pPr>
            <a:lvl9pPr lvl="8" algn="l" rtl="0">
              <a:lnSpc>
                <a:spcPct val="100000"/>
              </a:lnSpc>
              <a:spcBef>
                <a:spcPts val="0"/>
              </a:spcBef>
              <a:spcAft>
                <a:spcPts val="0"/>
              </a:spcAft>
              <a:buSzPts val="3700"/>
              <a:buChar char="■"/>
              <a:defRPr sz="3700"/>
            </a:lvl9pPr>
          </a:lstStyle>
          <a:p>
            <a:endParaRPr/>
          </a:p>
        </p:txBody>
      </p:sp>
      <p:sp>
        <p:nvSpPr>
          <p:cNvPr id="1217" name="Google Shape;1217;p8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8"/>
        <p:cNvGrpSpPr/>
        <p:nvPr/>
      </p:nvGrpSpPr>
      <p:grpSpPr>
        <a:xfrm>
          <a:off x="0" y="0"/>
          <a:ext cx="0" cy="0"/>
          <a:chOff x="0" y="0"/>
          <a:chExt cx="0" cy="0"/>
        </a:xfrm>
      </p:grpSpPr>
      <p:grpSp>
        <p:nvGrpSpPr>
          <p:cNvPr id="1219" name="Google Shape;1219;p89"/>
          <p:cNvGrpSpPr/>
          <p:nvPr/>
        </p:nvGrpSpPr>
        <p:grpSpPr>
          <a:xfrm rot="-6901706">
            <a:off x="-3054114" y="-3360008"/>
            <a:ext cx="13959210" cy="13849267"/>
            <a:chOff x="1145993" y="462919"/>
            <a:chExt cx="5057544" cy="4964122"/>
          </a:xfrm>
        </p:grpSpPr>
        <p:sp>
          <p:nvSpPr>
            <p:cNvPr id="1220" name="Google Shape;1220;p89"/>
            <p:cNvSpPr/>
            <p:nvPr/>
          </p:nvSpPr>
          <p:spPr>
            <a:xfrm rot="-1172623">
              <a:off x="1674173" y="1021364"/>
              <a:ext cx="4001184" cy="3847233"/>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89"/>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89"/>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3" name="Google Shape;1223;p89"/>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224" name="Google Shape;1224;p89"/>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solidFill>
                  <a:schemeClr val="dk1"/>
                </a:solidFill>
              </a:defRPr>
            </a:lvl1pPr>
            <a:lvl2pPr lvl="1" algn="l" rtl="0">
              <a:lnSpc>
                <a:spcPct val="100000"/>
              </a:lnSpc>
              <a:spcBef>
                <a:spcPts val="0"/>
              </a:spcBef>
              <a:spcAft>
                <a:spcPts val="0"/>
              </a:spcAft>
              <a:buSzPts val="3700"/>
              <a:buNone/>
              <a:defRPr sz="3700"/>
            </a:lvl2pPr>
            <a:lvl3pPr lvl="2" algn="l" rtl="0">
              <a:lnSpc>
                <a:spcPct val="100000"/>
              </a:lnSpc>
              <a:spcBef>
                <a:spcPts val="0"/>
              </a:spcBef>
              <a:spcAft>
                <a:spcPts val="0"/>
              </a:spcAft>
              <a:buSzPts val="3700"/>
              <a:buNone/>
              <a:defRPr sz="3700"/>
            </a:lvl3pPr>
            <a:lvl4pPr lvl="3" algn="l" rtl="0">
              <a:lnSpc>
                <a:spcPct val="100000"/>
              </a:lnSpc>
              <a:spcBef>
                <a:spcPts val="0"/>
              </a:spcBef>
              <a:spcAft>
                <a:spcPts val="0"/>
              </a:spcAft>
              <a:buSzPts val="3700"/>
              <a:buNone/>
              <a:defRPr sz="3700"/>
            </a:lvl4pPr>
            <a:lvl5pPr lvl="4" algn="l" rtl="0">
              <a:lnSpc>
                <a:spcPct val="100000"/>
              </a:lnSpc>
              <a:spcBef>
                <a:spcPts val="0"/>
              </a:spcBef>
              <a:spcAft>
                <a:spcPts val="0"/>
              </a:spcAft>
              <a:buSzPts val="3700"/>
              <a:buNone/>
              <a:defRPr sz="3700"/>
            </a:lvl5pPr>
            <a:lvl6pPr lvl="5" algn="l" rtl="0">
              <a:lnSpc>
                <a:spcPct val="100000"/>
              </a:lnSpc>
              <a:spcBef>
                <a:spcPts val="0"/>
              </a:spcBef>
              <a:spcAft>
                <a:spcPts val="0"/>
              </a:spcAft>
              <a:buSzPts val="3700"/>
              <a:buNone/>
              <a:defRPr sz="3700"/>
            </a:lvl6pPr>
            <a:lvl7pPr lvl="6" algn="l" rtl="0">
              <a:lnSpc>
                <a:spcPct val="100000"/>
              </a:lnSpc>
              <a:spcBef>
                <a:spcPts val="0"/>
              </a:spcBef>
              <a:spcAft>
                <a:spcPts val="0"/>
              </a:spcAft>
              <a:buSzPts val="3700"/>
              <a:buNone/>
              <a:defRPr sz="3700"/>
            </a:lvl7pPr>
            <a:lvl8pPr lvl="7" algn="l" rtl="0">
              <a:lnSpc>
                <a:spcPct val="100000"/>
              </a:lnSpc>
              <a:spcBef>
                <a:spcPts val="0"/>
              </a:spcBef>
              <a:spcAft>
                <a:spcPts val="0"/>
              </a:spcAft>
              <a:buSzPts val="3700"/>
              <a:buNone/>
              <a:defRPr sz="3700"/>
            </a:lvl8pPr>
            <a:lvl9pPr lvl="8" algn="l" rtl="0">
              <a:lnSpc>
                <a:spcPct val="100000"/>
              </a:lnSpc>
              <a:spcBef>
                <a:spcPts val="0"/>
              </a:spcBef>
              <a:spcAft>
                <a:spcPts val="0"/>
              </a:spcAft>
              <a:buSzPts val="3700"/>
              <a:buNone/>
              <a:defRPr sz="3700"/>
            </a:lvl9pPr>
          </a:lstStyle>
          <a:p>
            <a:endParaRPr/>
          </a:p>
        </p:txBody>
      </p:sp>
      <p:sp>
        <p:nvSpPr>
          <p:cNvPr id="1225" name="Google Shape;1225;p8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26"/>
        <p:cNvGrpSpPr/>
        <p:nvPr/>
      </p:nvGrpSpPr>
      <p:grpSpPr>
        <a:xfrm>
          <a:off x="0" y="0"/>
          <a:ext cx="0" cy="0"/>
          <a:chOff x="0" y="0"/>
          <a:chExt cx="0" cy="0"/>
        </a:xfrm>
      </p:grpSpPr>
      <p:grpSp>
        <p:nvGrpSpPr>
          <p:cNvPr id="1227" name="Google Shape;1227;p90"/>
          <p:cNvGrpSpPr/>
          <p:nvPr/>
        </p:nvGrpSpPr>
        <p:grpSpPr>
          <a:xfrm rot="1352988">
            <a:off x="-851798" y="-3936018"/>
            <a:ext cx="13895925" cy="13486229"/>
            <a:chOff x="1786775" y="1002200"/>
            <a:chExt cx="3861800" cy="3712875"/>
          </a:xfrm>
        </p:grpSpPr>
        <p:sp>
          <p:nvSpPr>
            <p:cNvPr id="1228" name="Google Shape;1228;p90"/>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9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9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31" name="Google Shape;1231;p90"/>
          <p:cNvSpPr txBox="1">
            <a:spLocks noGrp="1"/>
          </p:cNvSpPr>
          <p:nvPr>
            <p:ph type="title"/>
          </p:nvPr>
        </p:nvSpPr>
        <p:spPr>
          <a:xfrm>
            <a:off x="415583" y="597408"/>
            <a:ext cx="11360700" cy="6891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5600"/>
              <a:buNone/>
              <a:defRPr>
                <a:solidFill>
                  <a:schemeClr val="accent3"/>
                </a:solidFill>
              </a:defRPr>
            </a:lvl1pPr>
            <a:lvl2pPr lvl="1" algn="ctr" rtl="0">
              <a:lnSpc>
                <a:spcPct val="100000"/>
              </a:lnSpc>
              <a:spcBef>
                <a:spcPts val="0"/>
              </a:spcBef>
              <a:spcAft>
                <a:spcPts val="0"/>
              </a:spcAft>
              <a:buClr>
                <a:schemeClr val="accent3"/>
              </a:buClr>
              <a:buSzPts val="5600"/>
              <a:buNone/>
              <a:defRPr sz="5600">
                <a:solidFill>
                  <a:schemeClr val="accent3"/>
                </a:solidFill>
              </a:defRPr>
            </a:lvl2pPr>
            <a:lvl3pPr lvl="2" algn="ctr" rtl="0">
              <a:lnSpc>
                <a:spcPct val="100000"/>
              </a:lnSpc>
              <a:spcBef>
                <a:spcPts val="0"/>
              </a:spcBef>
              <a:spcAft>
                <a:spcPts val="0"/>
              </a:spcAft>
              <a:buClr>
                <a:schemeClr val="accent3"/>
              </a:buClr>
              <a:buSzPts val="5600"/>
              <a:buNone/>
              <a:defRPr sz="5600">
                <a:solidFill>
                  <a:schemeClr val="accent3"/>
                </a:solidFill>
              </a:defRPr>
            </a:lvl3pPr>
            <a:lvl4pPr lvl="3" algn="ctr" rtl="0">
              <a:lnSpc>
                <a:spcPct val="100000"/>
              </a:lnSpc>
              <a:spcBef>
                <a:spcPts val="0"/>
              </a:spcBef>
              <a:spcAft>
                <a:spcPts val="0"/>
              </a:spcAft>
              <a:buClr>
                <a:schemeClr val="accent3"/>
              </a:buClr>
              <a:buSzPts val="5600"/>
              <a:buNone/>
              <a:defRPr sz="5600">
                <a:solidFill>
                  <a:schemeClr val="accent3"/>
                </a:solidFill>
              </a:defRPr>
            </a:lvl4pPr>
            <a:lvl5pPr lvl="4" algn="ctr" rtl="0">
              <a:lnSpc>
                <a:spcPct val="100000"/>
              </a:lnSpc>
              <a:spcBef>
                <a:spcPts val="0"/>
              </a:spcBef>
              <a:spcAft>
                <a:spcPts val="0"/>
              </a:spcAft>
              <a:buClr>
                <a:schemeClr val="accent3"/>
              </a:buClr>
              <a:buSzPts val="5600"/>
              <a:buNone/>
              <a:defRPr sz="5600">
                <a:solidFill>
                  <a:schemeClr val="accent3"/>
                </a:solidFill>
              </a:defRPr>
            </a:lvl5pPr>
            <a:lvl6pPr lvl="5" algn="ctr" rtl="0">
              <a:lnSpc>
                <a:spcPct val="100000"/>
              </a:lnSpc>
              <a:spcBef>
                <a:spcPts val="0"/>
              </a:spcBef>
              <a:spcAft>
                <a:spcPts val="0"/>
              </a:spcAft>
              <a:buClr>
                <a:schemeClr val="accent3"/>
              </a:buClr>
              <a:buSzPts val="5600"/>
              <a:buNone/>
              <a:defRPr sz="5600">
                <a:solidFill>
                  <a:schemeClr val="accent3"/>
                </a:solidFill>
              </a:defRPr>
            </a:lvl6pPr>
            <a:lvl7pPr lvl="6" algn="ctr" rtl="0">
              <a:lnSpc>
                <a:spcPct val="100000"/>
              </a:lnSpc>
              <a:spcBef>
                <a:spcPts val="0"/>
              </a:spcBef>
              <a:spcAft>
                <a:spcPts val="0"/>
              </a:spcAft>
              <a:buClr>
                <a:schemeClr val="accent3"/>
              </a:buClr>
              <a:buSzPts val="5600"/>
              <a:buNone/>
              <a:defRPr sz="5600">
                <a:solidFill>
                  <a:schemeClr val="accent3"/>
                </a:solidFill>
              </a:defRPr>
            </a:lvl7pPr>
            <a:lvl8pPr lvl="7" algn="ctr" rtl="0">
              <a:lnSpc>
                <a:spcPct val="100000"/>
              </a:lnSpc>
              <a:spcBef>
                <a:spcPts val="0"/>
              </a:spcBef>
              <a:spcAft>
                <a:spcPts val="0"/>
              </a:spcAft>
              <a:buClr>
                <a:schemeClr val="accent3"/>
              </a:buClr>
              <a:buSzPts val="5600"/>
              <a:buNone/>
              <a:defRPr sz="5600">
                <a:solidFill>
                  <a:schemeClr val="accent3"/>
                </a:solidFill>
              </a:defRPr>
            </a:lvl8pPr>
            <a:lvl9pPr lvl="8" algn="ctr" rtl="0">
              <a:lnSpc>
                <a:spcPct val="100000"/>
              </a:lnSpc>
              <a:spcBef>
                <a:spcPts val="0"/>
              </a:spcBef>
              <a:spcAft>
                <a:spcPts val="0"/>
              </a:spcAft>
              <a:buClr>
                <a:schemeClr val="accent3"/>
              </a:buClr>
              <a:buSzPts val="5600"/>
              <a:buNone/>
              <a:defRPr sz="5600">
                <a:solidFill>
                  <a:schemeClr val="accent3"/>
                </a:solidFill>
              </a:defRPr>
            </a:lvl9pPr>
          </a:lstStyle>
          <a:p>
            <a:endParaRPr/>
          </a:p>
        </p:txBody>
      </p:sp>
      <p:sp>
        <p:nvSpPr>
          <p:cNvPr id="1232" name="Google Shape;1232;p90"/>
          <p:cNvSpPr txBox="1">
            <a:spLocks noGrp="1"/>
          </p:cNvSpPr>
          <p:nvPr>
            <p:ph type="subTitle" idx="1"/>
          </p:nvPr>
        </p:nvSpPr>
        <p:spPr>
          <a:xfrm>
            <a:off x="1221416" y="5347300"/>
            <a:ext cx="3577200" cy="792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3" name="Google Shape;1233;p9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4"/>
        <p:cNvGrpSpPr/>
        <p:nvPr/>
      </p:nvGrpSpPr>
      <p:grpSpPr>
        <a:xfrm>
          <a:off x="0" y="0"/>
          <a:ext cx="0" cy="0"/>
          <a:chOff x="0" y="0"/>
          <a:chExt cx="0" cy="0"/>
        </a:xfrm>
      </p:grpSpPr>
      <p:sp>
        <p:nvSpPr>
          <p:cNvPr id="1235" name="Google Shape;1235;p91"/>
          <p:cNvSpPr txBox="1">
            <a:spLocks noGrp="1"/>
          </p:cNvSpPr>
          <p:nvPr>
            <p:ph type="body" idx="1"/>
          </p:nvPr>
        </p:nvSpPr>
        <p:spPr>
          <a:xfrm>
            <a:off x="1603833" y="1367633"/>
            <a:ext cx="8984400" cy="1812900"/>
          </a:xfrm>
          <a:prstGeom prst="rect">
            <a:avLst/>
          </a:prstGeom>
          <a:noFill/>
          <a:ln>
            <a:noFill/>
          </a:ln>
        </p:spPr>
        <p:txBody>
          <a:bodyPr spcFirstLastPara="1" wrap="square" lIns="121900" tIns="121900" rIns="121900" bIns="121900" anchor="t" anchorCtr="0">
            <a:noAutofit/>
          </a:bodyPr>
          <a:lstStyle>
            <a:lvl1pPr marL="457200" lvl="0" indent="-228600" algn="ctr" rtl="0">
              <a:lnSpc>
                <a:spcPct val="100000"/>
              </a:lnSpc>
              <a:spcBef>
                <a:spcPts val="0"/>
              </a:spcBef>
              <a:spcAft>
                <a:spcPts val="0"/>
              </a:spcAft>
              <a:buSzPts val="2400"/>
              <a:buNone/>
              <a:defRPr sz="3500">
                <a:solidFill>
                  <a:schemeClr val="accent3"/>
                </a:solidFill>
                <a:latin typeface="Fredoka One"/>
                <a:ea typeface="Fredoka One"/>
                <a:cs typeface="Fredoka One"/>
                <a:sym typeface="Fredoka One"/>
              </a:defRPr>
            </a:lvl1pPr>
          </a:lstStyle>
          <a:p>
            <a:endParaRPr/>
          </a:p>
        </p:txBody>
      </p:sp>
      <p:sp>
        <p:nvSpPr>
          <p:cNvPr id="1236" name="Google Shape;1236;p91"/>
          <p:cNvSpPr txBox="1">
            <a:spLocks noGrp="1"/>
          </p:cNvSpPr>
          <p:nvPr>
            <p:ph type="title"/>
          </p:nvPr>
        </p:nvSpPr>
        <p:spPr>
          <a:xfrm>
            <a:off x="3814500" y="3314693"/>
            <a:ext cx="4562700" cy="461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800">
                <a:latin typeface="Raleway"/>
                <a:ea typeface="Raleway"/>
                <a:cs typeface="Raleway"/>
                <a:sym typeface="Raleway"/>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37" name="Google Shape;1237;p91"/>
          <p:cNvSpPr/>
          <p:nvPr/>
        </p:nvSpPr>
        <p:spPr>
          <a:xfrm rot="4368138">
            <a:off x="11162658" y="4590430"/>
            <a:ext cx="465722" cy="465722"/>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91"/>
          <p:cNvSpPr/>
          <p:nvPr/>
        </p:nvSpPr>
        <p:spPr>
          <a:xfrm rot="4355748">
            <a:off x="10889162" y="4432039"/>
            <a:ext cx="163485" cy="16348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91"/>
          <p:cNvSpPr/>
          <p:nvPr/>
        </p:nvSpPr>
        <p:spPr>
          <a:xfrm>
            <a:off x="735400" y="540333"/>
            <a:ext cx="765300" cy="7653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91"/>
          <p:cNvSpPr/>
          <p:nvPr/>
        </p:nvSpPr>
        <p:spPr>
          <a:xfrm>
            <a:off x="607400" y="1305533"/>
            <a:ext cx="179100" cy="17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91"/>
          <p:cNvSpPr/>
          <p:nvPr/>
        </p:nvSpPr>
        <p:spPr>
          <a:xfrm>
            <a:off x="11461567" y="420133"/>
            <a:ext cx="300000" cy="2991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9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solidFill>
                  <a:schemeClr val="accent3"/>
                </a:solidFill>
                <a:latin typeface="Fredoka One"/>
                <a:ea typeface="Fredoka One"/>
                <a:cs typeface="Fredoka One"/>
                <a:sym typeface="Fredoka One"/>
              </a:defRPr>
            </a:lvl1pPr>
            <a:lvl2pPr lvl="1">
              <a:buNone/>
              <a:defRPr>
                <a:solidFill>
                  <a:schemeClr val="accent3"/>
                </a:solidFill>
                <a:latin typeface="Fredoka One"/>
                <a:ea typeface="Fredoka One"/>
                <a:cs typeface="Fredoka One"/>
                <a:sym typeface="Fredoka One"/>
              </a:defRPr>
            </a:lvl2pPr>
            <a:lvl3pPr lvl="2">
              <a:buNone/>
              <a:defRPr>
                <a:solidFill>
                  <a:schemeClr val="accent3"/>
                </a:solidFill>
                <a:latin typeface="Fredoka One"/>
                <a:ea typeface="Fredoka One"/>
                <a:cs typeface="Fredoka One"/>
                <a:sym typeface="Fredoka One"/>
              </a:defRPr>
            </a:lvl3pPr>
            <a:lvl4pPr lvl="3">
              <a:buNone/>
              <a:defRPr>
                <a:solidFill>
                  <a:schemeClr val="accent3"/>
                </a:solidFill>
                <a:latin typeface="Fredoka One"/>
                <a:ea typeface="Fredoka One"/>
                <a:cs typeface="Fredoka One"/>
                <a:sym typeface="Fredoka One"/>
              </a:defRPr>
            </a:lvl4pPr>
            <a:lvl5pPr lvl="4">
              <a:buNone/>
              <a:defRPr>
                <a:solidFill>
                  <a:schemeClr val="accent3"/>
                </a:solidFill>
                <a:latin typeface="Fredoka One"/>
                <a:ea typeface="Fredoka One"/>
                <a:cs typeface="Fredoka One"/>
                <a:sym typeface="Fredoka One"/>
              </a:defRPr>
            </a:lvl5pPr>
            <a:lvl6pPr lvl="5">
              <a:buNone/>
              <a:defRPr>
                <a:solidFill>
                  <a:schemeClr val="accent3"/>
                </a:solidFill>
                <a:latin typeface="Fredoka One"/>
                <a:ea typeface="Fredoka One"/>
                <a:cs typeface="Fredoka One"/>
                <a:sym typeface="Fredoka One"/>
              </a:defRPr>
            </a:lvl6pPr>
            <a:lvl7pPr lvl="6">
              <a:buNone/>
              <a:defRPr>
                <a:solidFill>
                  <a:schemeClr val="accent3"/>
                </a:solidFill>
                <a:latin typeface="Fredoka One"/>
                <a:ea typeface="Fredoka One"/>
                <a:cs typeface="Fredoka One"/>
                <a:sym typeface="Fredoka One"/>
              </a:defRPr>
            </a:lvl7pPr>
            <a:lvl8pPr lvl="7">
              <a:buNone/>
              <a:defRPr>
                <a:solidFill>
                  <a:schemeClr val="accent3"/>
                </a:solidFill>
                <a:latin typeface="Fredoka One"/>
                <a:ea typeface="Fredoka One"/>
                <a:cs typeface="Fredoka One"/>
                <a:sym typeface="Fredoka One"/>
              </a:defRPr>
            </a:lvl8pPr>
            <a:lvl9pPr lvl="8">
              <a:buNone/>
              <a:defRPr>
                <a:solidFill>
                  <a:schemeClr val="accent3"/>
                </a:solidFill>
                <a:latin typeface="Fredoka One"/>
                <a:ea typeface="Fredoka One"/>
                <a:cs typeface="Fredoka One"/>
                <a:sym typeface="Fredoka 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43"/>
        <p:cNvGrpSpPr/>
        <p:nvPr/>
      </p:nvGrpSpPr>
      <p:grpSpPr>
        <a:xfrm>
          <a:off x="0" y="0"/>
          <a:ext cx="0" cy="0"/>
          <a:chOff x="0" y="0"/>
          <a:chExt cx="0" cy="0"/>
        </a:xfrm>
      </p:grpSpPr>
      <p:grpSp>
        <p:nvGrpSpPr>
          <p:cNvPr id="1244" name="Google Shape;1244;p92"/>
          <p:cNvGrpSpPr/>
          <p:nvPr/>
        </p:nvGrpSpPr>
        <p:grpSpPr>
          <a:xfrm rot="2506023">
            <a:off x="1699518" y="-937675"/>
            <a:ext cx="9083674" cy="8733375"/>
            <a:chOff x="1786775" y="1002200"/>
            <a:chExt cx="3861800" cy="3712875"/>
          </a:xfrm>
        </p:grpSpPr>
        <p:sp>
          <p:nvSpPr>
            <p:cNvPr id="1245" name="Google Shape;1245;p92"/>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92"/>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92"/>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48" name="Google Shape;1248;p92"/>
          <p:cNvSpPr txBox="1">
            <a:spLocks noGrp="1"/>
          </p:cNvSpPr>
          <p:nvPr>
            <p:ph type="title" hasCustomPrompt="1"/>
          </p:nvPr>
        </p:nvSpPr>
        <p:spPr>
          <a:xfrm>
            <a:off x="1769400" y="2130783"/>
            <a:ext cx="8653200" cy="17580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6000"/>
              <a:buNone/>
              <a:defRPr sz="6700">
                <a:solidFill>
                  <a:schemeClr val="lt1"/>
                </a:solidFill>
              </a:defRPr>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1249" name="Google Shape;1249;p92"/>
          <p:cNvSpPr txBox="1">
            <a:spLocks noGrp="1"/>
          </p:cNvSpPr>
          <p:nvPr>
            <p:ph type="subTitle" idx="1"/>
          </p:nvPr>
        </p:nvSpPr>
        <p:spPr>
          <a:xfrm>
            <a:off x="1769400" y="3927283"/>
            <a:ext cx="8653200" cy="626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50" name="Google Shape;1250;p9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
        <p:cNvGrpSpPr/>
        <p:nvPr/>
      </p:nvGrpSpPr>
      <p:grpSpPr>
        <a:xfrm>
          <a:off x="0" y="0"/>
          <a:ext cx="0" cy="0"/>
          <a:chOff x="0" y="0"/>
          <a:chExt cx="0" cy="0"/>
        </a:xfrm>
      </p:grpSpPr>
      <p:grpSp>
        <p:nvGrpSpPr>
          <p:cNvPr id="77" name="Google Shape;77;p10"/>
          <p:cNvGrpSpPr/>
          <p:nvPr/>
        </p:nvGrpSpPr>
        <p:grpSpPr>
          <a:xfrm rot="-6901706">
            <a:off x="-3054574" y="-3359631"/>
            <a:ext cx="13959401" cy="13848602"/>
            <a:chOff x="1145993" y="462919"/>
            <a:chExt cx="5057613" cy="4963944"/>
          </a:xfrm>
        </p:grpSpPr>
        <p:sp>
          <p:nvSpPr>
            <p:cNvPr id="78" name="Google Shape;78;p10"/>
            <p:cNvSpPr/>
            <p:nvPr/>
          </p:nvSpPr>
          <p:spPr>
            <a:xfrm rot="-1172623">
              <a:off x="1674207" y="1021347"/>
              <a:ext cx="4001184" cy="3847088"/>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10"/>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0"/>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 name="Google Shape;81;p10"/>
          <p:cNvSpPr txBox="1">
            <a:spLocks noGrp="1"/>
          </p:cNvSpPr>
          <p:nvPr>
            <p:ph type="title"/>
          </p:nvPr>
        </p:nvSpPr>
        <p:spPr>
          <a:xfrm>
            <a:off x="837067" y="2387000"/>
            <a:ext cx="6643200" cy="1122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2" name="Google Shape;82;p10"/>
          <p:cNvSpPr txBox="1">
            <a:spLocks noGrp="1"/>
          </p:cNvSpPr>
          <p:nvPr>
            <p:ph type="subTitle" idx="1"/>
          </p:nvPr>
        </p:nvSpPr>
        <p:spPr>
          <a:xfrm>
            <a:off x="837067" y="3509400"/>
            <a:ext cx="6643200" cy="96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sz="2000">
                <a:solidFill>
                  <a:schemeClr val="dk1"/>
                </a:solidFill>
                <a:latin typeface="Raleway"/>
                <a:ea typeface="Raleway"/>
                <a:cs typeface="Raleway"/>
                <a:sym typeface="Raleway"/>
              </a:defRPr>
            </a:lvl1pPr>
            <a:lvl2pPr lvl="1" algn="l">
              <a:lnSpc>
                <a:spcPct val="100000"/>
              </a:lnSpc>
              <a:spcBef>
                <a:spcPts val="0"/>
              </a:spcBef>
              <a:spcAft>
                <a:spcPts val="0"/>
              </a:spcAft>
              <a:buSzPts val="3700"/>
              <a:buNone/>
              <a:defRPr sz="3700"/>
            </a:lvl2pPr>
            <a:lvl3pPr lvl="2" algn="l">
              <a:lnSpc>
                <a:spcPct val="100000"/>
              </a:lnSpc>
              <a:spcBef>
                <a:spcPts val="0"/>
              </a:spcBef>
              <a:spcAft>
                <a:spcPts val="0"/>
              </a:spcAft>
              <a:buSzPts val="3700"/>
              <a:buNone/>
              <a:defRPr sz="3700"/>
            </a:lvl3pPr>
            <a:lvl4pPr lvl="3" algn="l">
              <a:lnSpc>
                <a:spcPct val="100000"/>
              </a:lnSpc>
              <a:spcBef>
                <a:spcPts val="0"/>
              </a:spcBef>
              <a:spcAft>
                <a:spcPts val="0"/>
              </a:spcAft>
              <a:buSzPts val="3700"/>
              <a:buNone/>
              <a:defRPr sz="3700"/>
            </a:lvl4pPr>
            <a:lvl5pPr lvl="4" algn="l">
              <a:lnSpc>
                <a:spcPct val="100000"/>
              </a:lnSpc>
              <a:spcBef>
                <a:spcPts val="0"/>
              </a:spcBef>
              <a:spcAft>
                <a:spcPts val="0"/>
              </a:spcAft>
              <a:buSzPts val="3700"/>
              <a:buNone/>
              <a:defRPr sz="3700"/>
            </a:lvl5pPr>
            <a:lvl6pPr lvl="5" algn="l">
              <a:lnSpc>
                <a:spcPct val="100000"/>
              </a:lnSpc>
              <a:spcBef>
                <a:spcPts val="0"/>
              </a:spcBef>
              <a:spcAft>
                <a:spcPts val="0"/>
              </a:spcAft>
              <a:buSzPts val="3700"/>
              <a:buNone/>
              <a:defRPr sz="3700"/>
            </a:lvl6pPr>
            <a:lvl7pPr lvl="6" algn="l">
              <a:lnSpc>
                <a:spcPct val="100000"/>
              </a:lnSpc>
              <a:spcBef>
                <a:spcPts val="0"/>
              </a:spcBef>
              <a:spcAft>
                <a:spcPts val="0"/>
              </a:spcAft>
              <a:buSzPts val="3700"/>
              <a:buNone/>
              <a:defRPr sz="3700"/>
            </a:lvl7pPr>
            <a:lvl8pPr lvl="7" algn="l">
              <a:lnSpc>
                <a:spcPct val="100000"/>
              </a:lnSpc>
              <a:spcBef>
                <a:spcPts val="0"/>
              </a:spcBef>
              <a:spcAft>
                <a:spcPts val="0"/>
              </a:spcAft>
              <a:buSzPts val="3700"/>
              <a:buNone/>
              <a:defRPr sz="3700"/>
            </a:lvl8pPr>
            <a:lvl9pPr lvl="8" algn="l">
              <a:lnSpc>
                <a:spcPct val="100000"/>
              </a:lnSpc>
              <a:spcBef>
                <a:spcPts val="0"/>
              </a:spcBef>
              <a:spcAft>
                <a:spcPts val="0"/>
              </a:spcAft>
              <a:buSzPts val="3700"/>
              <a:buNone/>
              <a:defRPr sz="3700"/>
            </a:lvl9pPr>
          </a:lstStyle>
          <a:p>
            <a:endParaRPr/>
          </a:p>
        </p:txBody>
      </p:sp>
      <p:sp>
        <p:nvSpPr>
          <p:cNvPr id="83" name="Google Shape;83;p10"/>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eft title">
  <p:cSld name="CUSTOM">
    <p:spTree>
      <p:nvGrpSpPr>
        <p:cNvPr id="1" name="Shape 1251"/>
        <p:cNvGrpSpPr/>
        <p:nvPr/>
      </p:nvGrpSpPr>
      <p:grpSpPr>
        <a:xfrm>
          <a:off x="0" y="0"/>
          <a:ext cx="0" cy="0"/>
          <a:chOff x="0" y="0"/>
          <a:chExt cx="0" cy="0"/>
        </a:xfrm>
      </p:grpSpPr>
      <p:sp>
        <p:nvSpPr>
          <p:cNvPr id="1252" name="Google Shape;1252;p93"/>
          <p:cNvSpPr/>
          <p:nvPr/>
        </p:nvSpPr>
        <p:spPr>
          <a:xfrm rot="277728">
            <a:off x="815196" y="-3194791"/>
            <a:ext cx="13777110" cy="1330615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93"/>
          <p:cNvSpPr txBox="1">
            <a:spLocks noGrp="1"/>
          </p:cNvSpPr>
          <p:nvPr>
            <p:ph type="title"/>
          </p:nvPr>
        </p:nvSpPr>
        <p:spPr>
          <a:xfrm>
            <a:off x="965200" y="597408"/>
            <a:ext cx="30864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54" name="Google Shape;1254;p9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1255"/>
        <p:cNvGrpSpPr/>
        <p:nvPr/>
      </p:nvGrpSpPr>
      <p:grpSpPr>
        <a:xfrm>
          <a:off x="0" y="0"/>
          <a:ext cx="0" cy="0"/>
          <a:chOff x="0" y="0"/>
          <a:chExt cx="0" cy="0"/>
        </a:xfrm>
      </p:grpSpPr>
      <p:grpSp>
        <p:nvGrpSpPr>
          <p:cNvPr id="1256" name="Google Shape;1256;p94"/>
          <p:cNvGrpSpPr/>
          <p:nvPr/>
        </p:nvGrpSpPr>
        <p:grpSpPr>
          <a:xfrm rot="1351513">
            <a:off x="-557413" y="-3153640"/>
            <a:ext cx="13306474" cy="12793328"/>
            <a:chOff x="1786775" y="1002200"/>
            <a:chExt cx="3861800" cy="3712875"/>
          </a:xfrm>
        </p:grpSpPr>
        <p:sp>
          <p:nvSpPr>
            <p:cNvPr id="1257" name="Google Shape;1257;p94"/>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94"/>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94"/>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0" name="Google Shape;1260;p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261" name="Google Shape;1261;p9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left text">
  <p:cSld name="CUSTOM_2">
    <p:spTree>
      <p:nvGrpSpPr>
        <p:cNvPr id="1" name="Shape 1262"/>
        <p:cNvGrpSpPr/>
        <p:nvPr/>
      </p:nvGrpSpPr>
      <p:grpSpPr>
        <a:xfrm>
          <a:off x="0" y="0"/>
          <a:ext cx="0" cy="0"/>
          <a:chOff x="0" y="0"/>
          <a:chExt cx="0" cy="0"/>
        </a:xfrm>
      </p:grpSpPr>
      <p:grpSp>
        <p:nvGrpSpPr>
          <p:cNvPr id="1263" name="Google Shape;1263;p95"/>
          <p:cNvGrpSpPr/>
          <p:nvPr/>
        </p:nvGrpSpPr>
        <p:grpSpPr>
          <a:xfrm rot="-2808558" flipH="1">
            <a:off x="-1026544" y="-2548459"/>
            <a:ext cx="12774326" cy="12406470"/>
            <a:chOff x="1786775" y="1002200"/>
            <a:chExt cx="3861800" cy="3712875"/>
          </a:xfrm>
        </p:grpSpPr>
        <p:sp>
          <p:nvSpPr>
            <p:cNvPr id="1264" name="Google Shape;1264;p95"/>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95"/>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6" name="Google Shape;1266;p95"/>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7" name="Google Shape;1267;p9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268" name="Google Shape;1268;p95"/>
          <p:cNvSpPr txBox="1">
            <a:spLocks noGrp="1"/>
          </p:cNvSpPr>
          <p:nvPr>
            <p:ph type="subTitle" idx="1"/>
          </p:nvPr>
        </p:nvSpPr>
        <p:spPr>
          <a:xfrm>
            <a:off x="1254633" y="52334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69" name="Google Shape;1269;p95"/>
          <p:cNvSpPr txBox="1">
            <a:spLocks noGrp="1"/>
          </p:cNvSpPr>
          <p:nvPr>
            <p:ph type="subTitle" idx="2"/>
          </p:nvPr>
        </p:nvSpPr>
        <p:spPr>
          <a:xfrm>
            <a:off x="1254633" y="36891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70" name="Google Shape;1270;p95"/>
          <p:cNvSpPr txBox="1">
            <a:spLocks noGrp="1"/>
          </p:cNvSpPr>
          <p:nvPr>
            <p:ph type="subTitle" idx="3"/>
          </p:nvPr>
        </p:nvSpPr>
        <p:spPr>
          <a:xfrm>
            <a:off x="1254633" y="2144833"/>
            <a:ext cx="32283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0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71" name="Google Shape;1271;p95"/>
          <p:cNvSpPr txBox="1">
            <a:spLocks noGrp="1"/>
          </p:cNvSpPr>
          <p:nvPr>
            <p:ph type="subTitle" idx="4"/>
          </p:nvPr>
        </p:nvSpPr>
        <p:spPr>
          <a:xfrm>
            <a:off x="1254633" y="4676867"/>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A5B7C6"/>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72" name="Google Shape;1272;p95"/>
          <p:cNvSpPr txBox="1">
            <a:spLocks noGrp="1"/>
          </p:cNvSpPr>
          <p:nvPr>
            <p:ph type="subTitle" idx="5"/>
          </p:nvPr>
        </p:nvSpPr>
        <p:spPr>
          <a:xfrm>
            <a:off x="1254633" y="3118333"/>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445D7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73" name="Google Shape;1273;p95"/>
          <p:cNvSpPr txBox="1">
            <a:spLocks noGrp="1"/>
          </p:cNvSpPr>
          <p:nvPr>
            <p:ph type="subTitle" idx="6"/>
          </p:nvPr>
        </p:nvSpPr>
        <p:spPr>
          <a:xfrm>
            <a:off x="1254633" y="1559800"/>
            <a:ext cx="32283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Clr>
                <a:schemeClr val="accent3"/>
              </a:buClr>
              <a:buSzPts val="3700"/>
              <a:buNone/>
              <a:defRPr sz="3700">
                <a:solidFill>
                  <a:schemeClr val="accent3"/>
                </a:solidFill>
              </a:defRPr>
            </a:lvl2pPr>
            <a:lvl3pPr lvl="2" algn="ctr" rtl="0">
              <a:lnSpc>
                <a:spcPct val="100000"/>
              </a:lnSpc>
              <a:spcBef>
                <a:spcPts val="0"/>
              </a:spcBef>
              <a:spcAft>
                <a:spcPts val="0"/>
              </a:spcAft>
              <a:buClr>
                <a:schemeClr val="accent3"/>
              </a:buClr>
              <a:buSzPts val="3700"/>
              <a:buNone/>
              <a:defRPr sz="3700">
                <a:solidFill>
                  <a:schemeClr val="accent3"/>
                </a:solidFill>
              </a:defRPr>
            </a:lvl3pPr>
            <a:lvl4pPr lvl="3" algn="ctr" rtl="0">
              <a:lnSpc>
                <a:spcPct val="100000"/>
              </a:lnSpc>
              <a:spcBef>
                <a:spcPts val="0"/>
              </a:spcBef>
              <a:spcAft>
                <a:spcPts val="0"/>
              </a:spcAft>
              <a:buClr>
                <a:schemeClr val="accent3"/>
              </a:buClr>
              <a:buSzPts val="3700"/>
              <a:buNone/>
              <a:defRPr sz="3700">
                <a:solidFill>
                  <a:schemeClr val="accent3"/>
                </a:solidFill>
              </a:defRPr>
            </a:lvl4pPr>
            <a:lvl5pPr lvl="4" algn="ctr" rtl="0">
              <a:lnSpc>
                <a:spcPct val="100000"/>
              </a:lnSpc>
              <a:spcBef>
                <a:spcPts val="0"/>
              </a:spcBef>
              <a:spcAft>
                <a:spcPts val="0"/>
              </a:spcAft>
              <a:buClr>
                <a:schemeClr val="accent3"/>
              </a:buClr>
              <a:buSzPts val="3700"/>
              <a:buNone/>
              <a:defRPr sz="3700">
                <a:solidFill>
                  <a:schemeClr val="accent3"/>
                </a:solidFill>
              </a:defRPr>
            </a:lvl5pPr>
            <a:lvl6pPr lvl="5" algn="ctr" rtl="0">
              <a:lnSpc>
                <a:spcPct val="100000"/>
              </a:lnSpc>
              <a:spcBef>
                <a:spcPts val="0"/>
              </a:spcBef>
              <a:spcAft>
                <a:spcPts val="0"/>
              </a:spcAft>
              <a:buClr>
                <a:schemeClr val="accent3"/>
              </a:buClr>
              <a:buSzPts val="3700"/>
              <a:buNone/>
              <a:defRPr sz="3700">
                <a:solidFill>
                  <a:schemeClr val="accent3"/>
                </a:solidFill>
              </a:defRPr>
            </a:lvl6pPr>
            <a:lvl7pPr lvl="6" algn="ctr" rtl="0">
              <a:lnSpc>
                <a:spcPct val="100000"/>
              </a:lnSpc>
              <a:spcBef>
                <a:spcPts val="0"/>
              </a:spcBef>
              <a:spcAft>
                <a:spcPts val="0"/>
              </a:spcAft>
              <a:buClr>
                <a:schemeClr val="accent3"/>
              </a:buClr>
              <a:buSzPts val="3700"/>
              <a:buNone/>
              <a:defRPr sz="3700">
                <a:solidFill>
                  <a:schemeClr val="accent3"/>
                </a:solidFill>
              </a:defRPr>
            </a:lvl7pPr>
            <a:lvl8pPr lvl="7" algn="ctr" rtl="0">
              <a:lnSpc>
                <a:spcPct val="100000"/>
              </a:lnSpc>
              <a:spcBef>
                <a:spcPts val="0"/>
              </a:spcBef>
              <a:spcAft>
                <a:spcPts val="0"/>
              </a:spcAft>
              <a:buClr>
                <a:schemeClr val="accent3"/>
              </a:buClr>
              <a:buSzPts val="3700"/>
              <a:buNone/>
              <a:defRPr sz="3700">
                <a:solidFill>
                  <a:schemeClr val="accent3"/>
                </a:solidFill>
              </a:defRPr>
            </a:lvl8pPr>
            <a:lvl9pPr lvl="8" algn="ctr" rtl="0">
              <a:lnSpc>
                <a:spcPct val="100000"/>
              </a:lnSpc>
              <a:spcBef>
                <a:spcPts val="0"/>
              </a:spcBef>
              <a:spcAft>
                <a:spcPts val="0"/>
              </a:spcAft>
              <a:buClr>
                <a:schemeClr val="accent3"/>
              </a:buClr>
              <a:buSzPts val="3700"/>
              <a:buNone/>
              <a:defRPr sz="3700">
                <a:solidFill>
                  <a:schemeClr val="accent3"/>
                </a:solidFill>
              </a:defRPr>
            </a:lvl9pPr>
          </a:lstStyle>
          <a:p>
            <a:endParaRPr/>
          </a:p>
        </p:txBody>
      </p:sp>
      <p:sp>
        <p:nvSpPr>
          <p:cNvPr id="1274" name="Google Shape;1274;p9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four text lines">
  <p:cSld name="CUSTOM_3">
    <p:spTree>
      <p:nvGrpSpPr>
        <p:cNvPr id="1" name="Shape 1275"/>
        <p:cNvGrpSpPr/>
        <p:nvPr/>
      </p:nvGrpSpPr>
      <p:grpSpPr>
        <a:xfrm>
          <a:off x="0" y="0"/>
          <a:ext cx="0" cy="0"/>
          <a:chOff x="0" y="0"/>
          <a:chExt cx="0" cy="0"/>
        </a:xfrm>
      </p:grpSpPr>
      <p:grpSp>
        <p:nvGrpSpPr>
          <p:cNvPr id="1276" name="Google Shape;1276;p96"/>
          <p:cNvGrpSpPr/>
          <p:nvPr/>
        </p:nvGrpSpPr>
        <p:grpSpPr>
          <a:xfrm rot="1351459">
            <a:off x="282611" y="-3204088"/>
            <a:ext cx="12754533" cy="12262187"/>
            <a:chOff x="1786775" y="1002200"/>
            <a:chExt cx="3861800" cy="3712875"/>
          </a:xfrm>
        </p:grpSpPr>
        <p:sp>
          <p:nvSpPr>
            <p:cNvPr id="1277" name="Google Shape;1277;p96"/>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96"/>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96"/>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0" name="Google Shape;1280;p9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rgbClr val="FFFFFF"/>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81" name="Google Shape;1281;p96"/>
          <p:cNvSpPr txBox="1">
            <a:spLocks noGrp="1"/>
          </p:cNvSpPr>
          <p:nvPr>
            <p:ph type="subTitle" idx="1"/>
          </p:nvPr>
        </p:nvSpPr>
        <p:spPr>
          <a:xfrm>
            <a:off x="742410" y="4774515"/>
            <a:ext cx="29595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2" name="Google Shape;1282;p96"/>
          <p:cNvSpPr txBox="1">
            <a:spLocks noGrp="1"/>
          </p:cNvSpPr>
          <p:nvPr>
            <p:ph type="subTitle" idx="2"/>
          </p:nvPr>
        </p:nvSpPr>
        <p:spPr>
          <a:xfrm>
            <a:off x="8373174" y="2747148"/>
            <a:ext cx="29595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3" name="Google Shape;1283;p96"/>
          <p:cNvSpPr txBox="1">
            <a:spLocks noGrp="1"/>
          </p:cNvSpPr>
          <p:nvPr>
            <p:ph type="subTitle" idx="3"/>
          </p:nvPr>
        </p:nvSpPr>
        <p:spPr>
          <a:xfrm>
            <a:off x="736936" y="2747148"/>
            <a:ext cx="2959500" cy="891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4" name="Google Shape;1284;p96"/>
          <p:cNvSpPr txBox="1">
            <a:spLocks noGrp="1"/>
          </p:cNvSpPr>
          <p:nvPr>
            <p:ph type="subTitle" idx="4"/>
          </p:nvPr>
        </p:nvSpPr>
        <p:spPr>
          <a:xfrm>
            <a:off x="736943" y="4347115"/>
            <a:ext cx="29595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5" name="Google Shape;1285;p96"/>
          <p:cNvSpPr txBox="1">
            <a:spLocks noGrp="1"/>
          </p:cNvSpPr>
          <p:nvPr>
            <p:ph type="subTitle" idx="5"/>
          </p:nvPr>
        </p:nvSpPr>
        <p:spPr>
          <a:xfrm>
            <a:off x="8373174" y="2281281"/>
            <a:ext cx="29595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6" name="Google Shape;1286;p96"/>
          <p:cNvSpPr txBox="1">
            <a:spLocks noGrp="1"/>
          </p:cNvSpPr>
          <p:nvPr>
            <p:ph type="subTitle" idx="6"/>
          </p:nvPr>
        </p:nvSpPr>
        <p:spPr>
          <a:xfrm>
            <a:off x="736936" y="2281281"/>
            <a:ext cx="2959500" cy="570900"/>
          </a:xfrm>
          <a:prstGeom prst="rect">
            <a:avLst/>
          </a:prstGeom>
          <a:noFill/>
          <a:ln>
            <a:noFill/>
          </a:ln>
        </p:spPr>
        <p:txBody>
          <a:bodyPr spcFirstLastPara="1" wrap="square" lIns="121900" tIns="121900" rIns="121900" bIns="121900" anchor="t" anchorCtr="0">
            <a:noAutofit/>
          </a:bodyPr>
          <a:lstStyle>
            <a:lvl1pPr lvl="0" algn="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7" name="Google Shape;1287;p96"/>
          <p:cNvSpPr txBox="1">
            <a:spLocks noGrp="1"/>
          </p:cNvSpPr>
          <p:nvPr>
            <p:ph type="subTitle" idx="7"/>
          </p:nvPr>
        </p:nvSpPr>
        <p:spPr>
          <a:xfrm>
            <a:off x="8373174" y="4774498"/>
            <a:ext cx="29595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8" name="Google Shape;1288;p96"/>
          <p:cNvSpPr txBox="1">
            <a:spLocks noGrp="1"/>
          </p:cNvSpPr>
          <p:nvPr>
            <p:ph type="subTitle" idx="8"/>
          </p:nvPr>
        </p:nvSpPr>
        <p:spPr>
          <a:xfrm>
            <a:off x="8373174" y="4319198"/>
            <a:ext cx="2959500" cy="57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89" name="Google Shape;1289;p9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ubtitles and descriptions">
  <p:cSld name="CUSTOM_4">
    <p:spTree>
      <p:nvGrpSpPr>
        <p:cNvPr id="1" name="Shape 1290"/>
        <p:cNvGrpSpPr/>
        <p:nvPr/>
      </p:nvGrpSpPr>
      <p:grpSpPr>
        <a:xfrm>
          <a:off x="0" y="0"/>
          <a:ext cx="0" cy="0"/>
          <a:chOff x="0" y="0"/>
          <a:chExt cx="0" cy="0"/>
        </a:xfrm>
      </p:grpSpPr>
      <p:sp>
        <p:nvSpPr>
          <p:cNvPr id="1291" name="Google Shape;1291;p9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rgbClr val="FFFFFF"/>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92" name="Google Shape;1292;p97"/>
          <p:cNvSpPr txBox="1">
            <a:spLocks noGrp="1"/>
          </p:cNvSpPr>
          <p:nvPr>
            <p:ph type="subTitle" idx="1"/>
          </p:nvPr>
        </p:nvSpPr>
        <p:spPr>
          <a:xfrm>
            <a:off x="875000" y="2977775"/>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3" name="Google Shape;1293;p97"/>
          <p:cNvSpPr txBox="1">
            <a:spLocks noGrp="1"/>
          </p:cNvSpPr>
          <p:nvPr>
            <p:ph type="subTitle" idx="2"/>
          </p:nvPr>
        </p:nvSpPr>
        <p:spPr>
          <a:xfrm>
            <a:off x="875000" y="253177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4" name="Google Shape;1294;p97"/>
          <p:cNvSpPr txBox="1">
            <a:spLocks noGrp="1"/>
          </p:cNvSpPr>
          <p:nvPr>
            <p:ph type="subTitle" idx="3"/>
          </p:nvPr>
        </p:nvSpPr>
        <p:spPr>
          <a:xfrm>
            <a:off x="4481800" y="2977775"/>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5" name="Google Shape;1295;p97"/>
          <p:cNvSpPr txBox="1">
            <a:spLocks noGrp="1"/>
          </p:cNvSpPr>
          <p:nvPr>
            <p:ph type="subTitle" idx="4"/>
          </p:nvPr>
        </p:nvSpPr>
        <p:spPr>
          <a:xfrm>
            <a:off x="4481800" y="253177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6" name="Google Shape;1296;p97"/>
          <p:cNvSpPr txBox="1">
            <a:spLocks noGrp="1"/>
          </p:cNvSpPr>
          <p:nvPr>
            <p:ph type="subTitle" idx="5"/>
          </p:nvPr>
        </p:nvSpPr>
        <p:spPr>
          <a:xfrm>
            <a:off x="8088600" y="2977775"/>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7" name="Google Shape;1297;p97"/>
          <p:cNvSpPr txBox="1">
            <a:spLocks noGrp="1"/>
          </p:cNvSpPr>
          <p:nvPr>
            <p:ph type="subTitle" idx="6"/>
          </p:nvPr>
        </p:nvSpPr>
        <p:spPr>
          <a:xfrm>
            <a:off x="8088600" y="253177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8" name="Google Shape;1298;p97"/>
          <p:cNvSpPr txBox="1">
            <a:spLocks noGrp="1"/>
          </p:cNvSpPr>
          <p:nvPr>
            <p:ph type="subTitle" idx="7"/>
          </p:nvPr>
        </p:nvSpPr>
        <p:spPr>
          <a:xfrm>
            <a:off x="875000" y="5446300"/>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299" name="Google Shape;1299;p97"/>
          <p:cNvSpPr txBox="1">
            <a:spLocks noGrp="1"/>
          </p:cNvSpPr>
          <p:nvPr>
            <p:ph type="subTitle" idx="8"/>
          </p:nvPr>
        </p:nvSpPr>
        <p:spPr>
          <a:xfrm>
            <a:off x="875000" y="498621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00" name="Google Shape;1300;p97"/>
          <p:cNvSpPr txBox="1">
            <a:spLocks noGrp="1"/>
          </p:cNvSpPr>
          <p:nvPr>
            <p:ph type="subTitle" idx="9"/>
          </p:nvPr>
        </p:nvSpPr>
        <p:spPr>
          <a:xfrm>
            <a:off x="4481800" y="5446300"/>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01" name="Google Shape;1301;p97"/>
          <p:cNvSpPr txBox="1">
            <a:spLocks noGrp="1"/>
          </p:cNvSpPr>
          <p:nvPr>
            <p:ph type="subTitle" idx="13"/>
          </p:nvPr>
        </p:nvSpPr>
        <p:spPr>
          <a:xfrm>
            <a:off x="4481800" y="498621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02" name="Google Shape;1302;p97"/>
          <p:cNvSpPr txBox="1">
            <a:spLocks noGrp="1"/>
          </p:cNvSpPr>
          <p:nvPr>
            <p:ph type="subTitle" idx="14"/>
          </p:nvPr>
        </p:nvSpPr>
        <p:spPr>
          <a:xfrm>
            <a:off x="8088600" y="5446300"/>
            <a:ext cx="3228300" cy="891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03" name="Google Shape;1303;p97"/>
          <p:cNvSpPr txBox="1">
            <a:spLocks noGrp="1"/>
          </p:cNvSpPr>
          <p:nvPr>
            <p:ph type="subTitle" idx="15"/>
          </p:nvPr>
        </p:nvSpPr>
        <p:spPr>
          <a:xfrm>
            <a:off x="8088600" y="4986215"/>
            <a:ext cx="3228300" cy="5592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04" name="Google Shape;1304;p97"/>
          <p:cNvSpPr txBox="1">
            <a:spLocks noGrp="1"/>
          </p:cNvSpPr>
          <p:nvPr>
            <p:ph type="title" idx="16"/>
          </p:nvPr>
        </p:nvSpPr>
        <p:spPr>
          <a:xfrm>
            <a:off x="2043067" y="1657033"/>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1305" name="Google Shape;1305;p97"/>
          <p:cNvSpPr txBox="1">
            <a:spLocks noGrp="1"/>
          </p:cNvSpPr>
          <p:nvPr>
            <p:ph type="title" idx="17"/>
          </p:nvPr>
        </p:nvSpPr>
        <p:spPr>
          <a:xfrm>
            <a:off x="2043067" y="4112567"/>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1306" name="Google Shape;1306;p97"/>
          <p:cNvSpPr txBox="1">
            <a:spLocks noGrp="1"/>
          </p:cNvSpPr>
          <p:nvPr>
            <p:ph type="title" idx="18"/>
          </p:nvPr>
        </p:nvSpPr>
        <p:spPr>
          <a:xfrm>
            <a:off x="5649933" y="1657100"/>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1307" name="Google Shape;1307;p97"/>
          <p:cNvSpPr txBox="1">
            <a:spLocks noGrp="1"/>
          </p:cNvSpPr>
          <p:nvPr>
            <p:ph type="title" idx="19"/>
          </p:nvPr>
        </p:nvSpPr>
        <p:spPr>
          <a:xfrm>
            <a:off x="5650000" y="4112567"/>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1308" name="Google Shape;1308;p97"/>
          <p:cNvSpPr txBox="1">
            <a:spLocks noGrp="1"/>
          </p:cNvSpPr>
          <p:nvPr>
            <p:ph type="title" idx="20"/>
          </p:nvPr>
        </p:nvSpPr>
        <p:spPr>
          <a:xfrm>
            <a:off x="9256600" y="1657100"/>
            <a:ext cx="8919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1309" name="Google Shape;1309;p97"/>
          <p:cNvSpPr txBox="1">
            <a:spLocks noGrp="1"/>
          </p:cNvSpPr>
          <p:nvPr>
            <p:ph type="title" idx="21"/>
          </p:nvPr>
        </p:nvSpPr>
        <p:spPr>
          <a:xfrm>
            <a:off x="9256400" y="4112567"/>
            <a:ext cx="892500" cy="891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4000"/>
              <a:buNone/>
              <a:defRPr sz="4000">
                <a:solidFill>
                  <a:schemeClr val="accent3"/>
                </a:solidFill>
              </a:defRPr>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1310" name="Google Shape;1310;p9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1311"/>
        <p:cNvGrpSpPr/>
        <p:nvPr/>
      </p:nvGrpSpPr>
      <p:grpSpPr>
        <a:xfrm>
          <a:off x="0" y="0"/>
          <a:ext cx="0" cy="0"/>
          <a:chOff x="0" y="0"/>
          <a:chExt cx="0" cy="0"/>
        </a:xfrm>
      </p:grpSpPr>
      <p:sp>
        <p:nvSpPr>
          <p:cNvPr id="1312" name="Google Shape;1312;p98"/>
          <p:cNvSpPr txBox="1">
            <a:spLocks noGrp="1"/>
          </p:cNvSpPr>
          <p:nvPr>
            <p:ph type="title"/>
          </p:nvPr>
        </p:nvSpPr>
        <p:spPr>
          <a:xfrm>
            <a:off x="1423000" y="593367"/>
            <a:ext cx="9345900" cy="721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defRPr>
            </a:lvl1pPr>
            <a:lvl2pPr lvl="1" algn="ctr" rtl="0">
              <a:lnSpc>
                <a:spcPct val="100000"/>
              </a:lnSpc>
              <a:spcBef>
                <a:spcPts val="0"/>
              </a:spcBef>
              <a:spcAft>
                <a:spcPts val="0"/>
              </a:spcAft>
              <a:buSzPts val="3700"/>
              <a:buNone/>
              <a:defRPr/>
            </a:lvl2pPr>
            <a:lvl3pPr lvl="2" algn="ctr" rtl="0">
              <a:lnSpc>
                <a:spcPct val="100000"/>
              </a:lnSpc>
              <a:spcBef>
                <a:spcPts val="0"/>
              </a:spcBef>
              <a:spcAft>
                <a:spcPts val="0"/>
              </a:spcAft>
              <a:buSzPts val="3700"/>
              <a:buNone/>
              <a:defRPr/>
            </a:lvl3pPr>
            <a:lvl4pPr lvl="3" algn="ctr" rtl="0">
              <a:lnSpc>
                <a:spcPct val="100000"/>
              </a:lnSpc>
              <a:spcBef>
                <a:spcPts val="0"/>
              </a:spcBef>
              <a:spcAft>
                <a:spcPts val="0"/>
              </a:spcAft>
              <a:buSzPts val="3700"/>
              <a:buNone/>
              <a:defRPr/>
            </a:lvl4pPr>
            <a:lvl5pPr lvl="4" algn="ctr" rtl="0">
              <a:lnSpc>
                <a:spcPct val="100000"/>
              </a:lnSpc>
              <a:spcBef>
                <a:spcPts val="0"/>
              </a:spcBef>
              <a:spcAft>
                <a:spcPts val="0"/>
              </a:spcAft>
              <a:buSzPts val="3700"/>
              <a:buNone/>
              <a:defRPr/>
            </a:lvl5pPr>
            <a:lvl6pPr lvl="5" algn="ctr" rtl="0">
              <a:lnSpc>
                <a:spcPct val="100000"/>
              </a:lnSpc>
              <a:spcBef>
                <a:spcPts val="0"/>
              </a:spcBef>
              <a:spcAft>
                <a:spcPts val="0"/>
              </a:spcAft>
              <a:buSzPts val="3700"/>
              <a:buNone/>
              <a:defRPr/>
            </a:lvl6pPr>
            <a:lvl7pPr lvl="6" algn="ctr" rtl="0">
              <a:lnSpc>
                <a:spcPct val="100000"/>
              </a:lnSpc>
              <a:spcBef>
                <a:spcPts val="0"/>
              </a:spcBef>
              <a:spcAft>
                <a:spcPts val="0"/>
              </a:spcAft>
              <a:buSzPts val="3700"/>
              <a:buNone/>
              <a:defRPr/>
            </a:lvl7pPr>
            <a:lvl8pPr lvl="7" algn="ctr" rtl="0">
              <a:lnSpc>
                <a:spcPct val="100000"/>
              </a:lnSpc>
              <a:spcBef>
                <a:spcPts val="0"/>
              </a:spcBef>
              <a:spcAft>
                <a:spcPts val="0"/>
              </a:spcAft>
              <a:buSzPts val="3700"/>
              <a:buNone/>
              <a:defRPr/>
            </a:lvl8pPr>
            <a:lvl9pPr lvl="8" algn="ctr" rtl="0">
              <a:lnSpc>
                <a:spcPct val="100000"/>
              </a:lnSpc>
              <a:spcBef>
                <a:spcPts val="0"/>
              </a:spcBef>
              <a:spcAft>
                <a:spcPts val="0"/>
              </a:spcAft>
              <a:buSzPts val="3700"/>
              <a:buNone/>
              <a:defRPr/>
            </a:lvl9pPr>
          </a:lstStyle>
          <a:p>
            <a:endParaRPr/>
          </a:p>
        </p:txBody>
      </p:sp>
      <p:sp>
        <p:nvSpPr>
          <p:cNvPr id="1313" name="Google Shape;1313;p9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14"/>
        <p:cNvGrpSpPr/>
        <p:nvPr/>
      </p:nvGrpSpPr>
      <p:grpSpPr>
        <a:xfrm>
          <a:off x="0" y="0"/>
          <a:ext cx="0" cy="0"/>
          <a:chOff x="0" y="0"/>
          <a:chExt cx="0" cy="0"/>
        </a:xfrm>
      </p:grpSpPr>
      <p:sp>
        <p:nvSpPr>
          <p:cNvPr id="1315" name="Google Shape;1315;p99"/>
          <p:cNvSpPr/>
          <p:nvPr/>
        </p:nvSpPr>
        <p:spPr>
          <a:xfrm rot="2700000">
            <a:off x="414489" y="-2652656"/>
            <a:ext cx="12218266" cy="11581686"/>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9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rgbClr val="FFFFFF"/>
              </a:buClr>
              <a:buSzPts val="3700"/>
              <a:buNone/>
              <a:defRPr>
                <a:solidFill>
                  <a:srgbClr val="FFFFFF"/>
                </a:solidFill>
              </a:defRPr>
            </a:lvl1pPr>
            <a:lvl2pPr lvl="1" algn="ctr" rtl="0">
              <a:lnSpc>
                <a:spcPct val="100000"/>
              </a:lnSpc>
              <a:spcBef>
                <a:spcPts val="0"/>
              </a:spcBef>
              <a:spcAft>
                <a:spcPts val="0"/>
              </a:spcAft>
              <a:buClr>
                <a:srgbClr val="FFFFFF"/>
              </a:buClr>
              <a:buSzPts val="3700"/>
              <a:buNone/>
              <a:defRPr>
                <a:solidFill>
                  <a:srgbClr val="FFFFFF"/>
                </a:solidFill>
              </a:defRPr>
            </a:lvl2pPr>
            <a:lvl3pPr lvl="2" algn="ctr" rtl="0">
              <a:lnSpc>
                <a:spcPct val="100000"/>
              </a:lnSpc>
              <a:spcBef>
                <a:spcPts val="0"/>
              </a:spcBef>
              <a:spcAft>
                <a:spcPts val="0"/>
              </a:spcAft>
              <a:buClr>
                <a:srgbClr val="FFFFFF"/>
              </a:buClr>
              <a:buSzPts val="3700"/>
              <a:buNone/>
              <a:defRPr>
                <a:solidFill>
                  <a:srgbClr val="FFFFFF"/>
                </a:solidFill>
              </a:defRPr>
            </a:lvl3pPr>
            <a:lvl4pPr lvl="3" algn="ctr" rtl="0">
              <a:lnSpc>
                <a:spcPct val="100000"/>
              </a:lnSpc>
              <a:spcBef>
                <a:spcPts val="0"/>
              </a:spcBef>
              <a:spcAft>
                <a:spcPts val="0"/>
              </a:spcAft>
              <a:buClr>
                <a:srgbClr val="FFFFFF"/>
              </a:buClr>
              <a:buSzPts val="3700"/>
              <a:buNone/>
              <a:defRPr>
                <a:solidFill>
                  <a:srgbClr val="FFFFFF"/>
                </a:solidFill>
              </a:defRPr>
            </a:lvl4pPr>
            <a:lvl5pPr lvl="4" algn="ctr" rtl="0">
              <a:lnSpc>
                <a:spcPct val="100000"/>
              </a:lnSpc>
              <a:spcBef>
                <a:spcPts val="0"/>
              </a:spcBef>
              <a:spcAft>
                <a:spcPts val="0"/>
              </a:spcAft>
              <a:buClr>
                <a:srgbClr val="FFFFFF"/>
              </a:buClr>
              <a:buSzPts val="3700"/>
              <a:buNone/>
              <a:defRPr>
                <a:solidFill>
                  <a:srgbClr val="FFFFFF"/>
                </a:solidFill>
              </a:defRPr>
            </a:lvl5pPr>
            <a:lvl6pPr lvl="5" algn="ctr" rtl="0">
              <a:lnSpc>
                <a:spcPct val="100000"/>
              </a:lnSpc>
              <a:spcBef>
                <a:spcPts val="0"/>
              </a:spcBef>
              <a:spcAft>
                <a:spcPts val="0"/>
              </a:spcAft>
              <a:buClr>
                <a:srgbClr val="FFFFFF"/>
              </a:buClr>
              <a:buSzPts val="3700"/>
              <a:buNone/>
              <a:defRPr>
                <a:solidFill>
                  <a:srgbClr val="FFFFFF"/>
                </a:solidFill>
              </a:defRPr>
            </a:lvl6pPr>
            <a:lvl7pPr lvl="6" algn="ctr" rtl="0">
              <a:lnSpc>
                <a:spcPct val="100000"/>
              </a:lnSpc>
              <a:spcBef>
                <a:spcPts val="0"/>
              </a:spcBef>
              <a:spcAft>
                <a:spcPts val="0"/>
              </a:spcAft>
              <a:buClr>
                <a:srgbClr val="FFFFFF"/>
              </a:buClr>
              <a:buSzPts val="3700"/>
              <a:buNone/>
              <a:defRPr>
                <a:solidFill>
                  <a:srgbClr val="FFFFFF"/>
                </a:solidFill>
              </a:defRPr>
            </a:lvl7pPr>
            <a:lvl8pPr lvl="7" algn="ctr" rtl="0">
              <a:lnSpc>
                <a:spcPct val="100000"/>
              </a:lnSpc>
              <a:spcBef>
                <a:spcPts val="0"/>
              </a:spcBef>
              <a:spcAft>
                <a:spcPts val="0"/>
              </a:spcAft>
              <a:buClr>
                <a:srgbClr val="FFFFFF"/>
              </a:buClr>
              <a:buSzPts val="3700"/>
              <a:buNone/>
              <a:defRPr>
                <a:solidFill>
                  <a:srgbClr val="FFFFFF"/>
                </a:solidFill>
              </a:defRPr>
            </a:lvl8pPr>
            <a:lvl9pPr lvl="8" algn="ctr" rtl="0">
              <a:lnSpc>
                <a:spcPct val="100000"/>
              </a:lnSpc>
              <a:spcBef>
                <a:spcPts val="0"/>
              </a:spcBef>
              <a:spcAft>
                <a:spcPts val="0"/>
              </a:spcAft>
              <a:buClr>
                <a:srgbClr val="FFFFFF"/>
              </a:buClr>
              <a:buSzPts val="3700"/>
              <a:buNone/>
              <a:defRPr>
                <a:solidFill>
                  <a:srgbClr val="FFFFFF"/>
                </a:solidFill>
              </a:defRPr>
            </a:lvl9pPr>
          </a:lstStyle>
          <a:p>
            <a:endParaRPr/>
          </a:p>
        </p:txBody>
      </p:sp>
      <p:sp>
        <p:nvSpPr>
          <p:cNvPr id="1317" name="Google Shape;1317;p99"/>
          <p:cNvSpPr txBox="1">
            <a:spLocks noGrp="1"/>
          </p:cNvSpPr>
          <p:nvPr>
            <p:ph type="subTitle" idx="1"/>
          </p:nvPr>
        </p:nvSpPr>
        <p:spPr>
          <a:xfrm>
            <a:off x="1763933" y="3862563"/>
            <a:ext cx="1914900" cy="885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18" name="Google Shape;1318;p99"/>
          <p:cNvSpPr txBox="1">
            <a:spLocks noGrp="1"/>
          </p:cNvSpPr>
          <p:nvPr>
            <p:ph type="subTitle" idx="2"/>
          </p:nvPr>
        </p:nvSpPr>
        <p:spPr>
          <a:xfrm>
            <a:off x="5138600" y="3862563"/>
            <a:ext cx="1914900" cy="885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19" name="Google Shape;1319;p99"/>
          <p:cNvSpPr txBox="1">
            <a:spLocks noGrp="1"/>
          </p:cNvSpPr>
          <p:nvPr>
            <p:ph type="subTitle" idx="3"/>
          </p:nvPr>
        </p:nvSpPr>
        <p:spPr>
          <a:xfrm>
            <a:off x="8454667" y="3862563"/>
            <a:ext cx="1914900" cy="885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40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20" name="Google Shape;1320;p99"/>
          <p:cNvSpPr txBox="1">
            <a:spLocks noGrp="1"/>
          </p:cNvSpPr>
          <p:nvPr>
            <p:ph type="subTitle" idx="4"/>
          </p:nvPr>
        </p:nvSpPr>
        <p:spPr>
          <a:xfrm>
            <a:off x="1524133" y="4666696"/>
            <a:ext cx="2511600" cy="1065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21" name="Google Shape;1321;p99"/>
          <p:cNvSpPr txBox="1">
            <a:spLocks noGrp="1"/>
          </p:cNvSpPr>
          <p:nvPr>
            <p:ph type="subTitle" idx="5"/>
          </p:nvPr>
        </p:nvSpPr>
        <p:spPr>
          <a:xfrm>
            <a:off x="4840200" y="4666696"/>
            <a:ext cx="2511600" cy="1065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22" name="Google Shape;1322;p99"/>
          <p:cNvSpPr txBox="1">
            <a:spLocks noGrp="1"/>
          </p:cNvSpPr>
          <p:nvPr>
            <p:ph type="subTitle" idx="6"/>
          </p:nvPr>
        </p:nvSpPr>
        <p:spPr>
          <a:xfrm>
            <a:off x="8156267" y="4666696"/>
            <a:ext cx="2511600" cy="10653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solidFill>
                  <a:schemeClr val="lt1"/>
                </a:solidFill>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23" name="Google Shape;1323;p9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ideas">
  <p:cSld name="CUSTOM_7">
    <p:spTree>
      <p:nvGrpSpPr>
        <p:cNvPr id="1" name="Shape 1324"/>
        <p:cNvGrpSpPr/>
        <p:nvPr/>
      </p:nvGrpSpPr>
      <p:grpSpPr>
        <a:xfrm>
          <a:off x="0" y="0"/>
          <a:ext cx="0" cy="0"/>
          <a:chOff x="0" y="0"/>
          <a:chExt cx="0" cy="0"/>
        </a:xfrm>
      </p:grpSpPr>
      <p:sp>
        <p:nvSpPr>
          <p:cNvPr id="1325" name="Google Shape;1325;p100"/>
          <p:cNvSpPr/>
          <p:nvPr/>
        </p:nvSpPr>
        <p:spPr>
          <a:xfrm rot="277628">
            <a:off x="359347" y="-3391271"/>
            <a:ext cx="14442704" cy="13768017"/>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00"/>
          <p:cNvSpPr txBox="1">
            <a:spLocks noGrp="1"/>
          </p:cNvSpPr>
          <p:nvPr>
            <p:ph type="title"/>
          </p:nvPr>
        </p:nvSpPr>
        <p:spPr>
          <a:xfrm>
            <a:off x="914400" y="717767"/>
            <a:ext cx="51816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327" name="Google Shape;1327;p100"/>
          <p:cNvSpPr txBox="1">
            <a:spLocks noGrp="1"/>
          </p:cNvSpPr>
          <p:nvPr>
            <p:ph type="subTitle" idx="1"/>
          </p:nvPr>
        </p:nvSpPr>
        <p:spPr>
          <a:xfrm>
            <a:off x="6660300" y="4016326"/>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28" name="Google Shape;1328;p100"/>
          <p:cNvSpPr txBox="1">
            <a:spLocks noGrp="1"/>
          </p:cNvSpPr>
          <p:nvPr>
            <p:ph type="subTitle" idx="2"/>
          </p:nvPr>
        </p:nvSpPr>
        <p:spPr>
          <a:xfrm>
            <a:off x="6660300" y="3562860"/>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29" name="Google Shape;1329;p100"/>
          <p:cNvSpPr txBox="1">
            <a:spLocks noGrp="1"/>
          </p:cNvSpPr>
          <p:nvPr>
            <p:ph type="subTitle" idx="3"/>
          </p:nvPr>
        </p:nvSpPr>
        <p:spPr>
          <a:xfrm>
            <a:off x="6660300" y="5395514"/>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0" name="Google Shape;1330;p100"/>
          <p:cNvSpPr txBox="1">
            <a:spLocks noGrp="1"/>
          </p:cNvSpPr>
          <p:nvPr>
            <p:ph type="subTitle" idx="4"/>
          </p:nvPr>
        </p:nvSpPr>
        <p:spPr>
          <a:xfrm>
            <a:off x="6660300" y="4942048"/>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1" name="Google Shape;1331;p100"/>
          <p:cNvSpPr txBox="1">
            <a:spLocks noGrp="1"/>
          </p:cNvSpPr>
          <p:nvPr>
            <p:ph type="subTitle" idx="5"/>
          </p:nvPr>
        </p:nvSpPr>
        <p:spPr>
          <a:xfrm>
            <a:off x="6660300" y="2637154"/>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2" name="Google Shape;1332;p100"/>
          <p:cNvSpPr txBox="1">
            <a:spLocks noGrp="1"/>
          </p:cNvSpPr>
          <p:nvPr>
            <p:ph type="subTitle" idx="6"/>
          </p:nvPr>
        </p:nvSpPr>
        <p:spPr>
          <a:xfrm>
            <a:off x="6660300" y="2183688"/>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3" name="Google Shape;1333;p100"/>
          <p:cNvSpPr txBox="1">
            <a:spLocks noGrp="1"/>
          </p:cNvSpPr>
          <p:nvPr>
            <p:ph type="subTitle" idx="7"/>
          </p:nvPr>
        </p:nvSpPr>
        <p:spPr>
          <a:xfrm>
            <a:off x="6658433" y="1257983"/>
            <a:ext cx="4160400" cy="891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1900">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4" name="Google Shape;1334;p100"/>
          <p:cNvSpPr txBox="1">
            <a:spLocks noGrp="1"/>
          </p:cNvSpPr>
          <p:nvPr>
            <p:ph type="subTitle" idx="8"/>
          </p:nvPr>
        </p:nvSpPr>
        <p:spPr>
          <a:xfrm>
            <a:off x="6658433" y="804517"/>
            <a:ext cx="4160400" cy="5592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sz="2500" b="1">
                <a:solidFill>
                  <a:srgbClr val="FFFFFF"/>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35" name="Google Shape;1335;p10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1336"/>
        <p:cNvGrpSpPr/>
        <p:nvPr/>
      </p:nvGrpSpPr>
      <p:grpSpPr>
        <a:xfrm>
          <a:off x="0" y="0"/>
          <a:ext cx="0" cy="0"/>
          <a:chOff x="0" y="0"/>
          <a:chExt cx="0" cy="0"/>
        </a:xfrm>
      </p:grpSpPr>
      <p:grpSp>
        <p:nvGrpSpPr>
          <p:cNvPr id="1337" name="Google Shape;1337;p101"/>
          <p:cNvGrpSpPr/>
          <p:nvPr/>
        </p:nvGrpSpPr>
        <p:grpSpPr>
          <a:xfrm rot="1351464">
            <a:off x="-1240902" y="-3942332"/>
            <a:ext cx="14673910" cy="14108031"/>
            <a:chOff x="1786775" y="1002200"/>
            <a:chExt cx="3861800" cy="3712875"/>
          </a:xfrm>
        </p:grpSpPr>
        <p:sp>
          <p:nvSpPr>
            <p:cNvPr id="1338" name="Google Shape;1338;p101"/>
            <p:cNvSpPr/>
            <p:nvPr/>
          </p:nvSpPr>
          <p:spPr>
            <a:xfrm>
              <a:off x="1786775" y="1002200"/>
              <a:ext cx="3861800" cy="3712875"/>
            </a:xfrm>
            <a:custGeom>
              <a:avLst/>
              <a:gdLst/>
              <a:ahLst/>
              <a:cxnLst/>
              <a:rect l="l" t="t" r="r" b="b"/>
              <a:pathLst>
                <a:path w="154472" h="148515" extrusionOk="0">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01"/>
            <p:cNvSpPr/>
            <p:nvPr/>
          </p:nvSpPr>
          <p:spPr>
            <a:xfrm>
              <a:off x="2818350" y="1817311"/>
              <a:ext cx="218125" cy="218125"/>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01"/>
            <p:cNvSpPr/>
            <p:nvPr/>
          </p:nvSpPr>
          <p:spPr>
            <a:xfrm>
              <a:off x="3016041" y="1693534"/>
              <a:ext cx="96525" cy="96525"/>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41" name="Google Shape;1341;p10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342" name="Google Shape;1342;p10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2">
  <p:cSld name="CUSTOM_9">
    <p:spTree>
      <p:nvGrpSpPr>
        <p:cNvPr id="1" name="Shape 1343"/>
        <p:cNvGrpSpPr/>
        <p:nvPr/>
      </p:nvGrpSpPr>
      <p:grpSpPr>
        <a:xfrm>
          <a:off x="0" y="0"/>
          <a:ext cx="0" cy="0"/>
          <a:chOff x="0" y="0"/>
          <a:chExt cx="0" cy="0"/>
        </a:xfrm>
      </p:grpSpPr>
      <p:sp>
        <p:nvSpPr>
          <p:cNvPr id="1344" name="Google Shape;1344;p1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a:solidFill>
                  <a:schemeClr val="accent3"/>
                </a:solidFill>
                <a:latin typeface="Fredoka One"/>
                <a:ea typeface="Fredoka One"/>
                <a:cs typeface="Fredoka One"/>
                <a:sym typeface="Fredoka 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45" name="Google Shape;1345;p102"/>
          <p:cNvSpPr txBox="1">
            <a:spLocks noGrp="1"/>
          </p:cNvSpPr>
          <p:nvPr>
            <p:ph type="subTitle" idx="1"/>
          </p:nvPr>
        </p:nvSpPr>
        <p:spPr>
          <a:xfrm>
            <a:off x="699748" y="3853620"/>
            <a:ext cx="28320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46" name="Google Shape;1346;p102"/>
          <p:cNvSpPr txBox="1">
            <a:spLocks noGrp="1"/>
          </p:cNvSpPr>
          <p:nvPr>
            <p:ph type="subTitle" idx="2"/>
          </p:nvPr>
        </p:nvSpPr>
        <p:spPr>
          <a:xfrm>
            <a:off x="4675022" y="3853620"/>
            <a:ext cx="28320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47" name="Google Shape;1347;p102"/>
          <p:cNvSpPr txBox="1">
            <a:spLocks noGrp="1"/>
          </p:cNvSpPr>
          <p:nvPr>
            <p:ph type="subTitle" idx="3"/>
          </p:nvPr>
        </p:nvSpPr>
        <p:spPr>
          <a:xfrm>
            <a:off x="921948" y="3242617"/>
            <a:ext cx="2387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48" name="Google Shape;1348;p102"/>
          <p:cNvSpPr txBox="1">
            <a:spLocks noGrp="1"/>
          </p:cNvSpPr>
          <p:nvPr>
            <p:ph type="subTitle" idx="4"/>
          </p:nvPr>
        </p:nvSpPr>
        <p:spPr>
          <a:xfrm>
            <a:off x="4897089" y="3242617"/>
            <a:ext cx="2387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49" name="Google Shape;1349;p102"/>
          <p:cNvSpPr txBox="1">
            <a:spLocks noGrp="1"/>
          </p:cNvSpPr>
          <p:nvPr>
            <p:ph type="subTitle" idx="5"/>
          </p:nvPr>
        </p:nvSpPr>
        <p:spPr>
          <a:xfrm>
            <a:off x="8650296" y="3853620"/>
            <a:ext cx="2832000" cy="8457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1900">
                <a:latin typeface="Raleway"/>
                <a:ea typeface="Raleway"/>
                <a:cs typeface="Raleway"/>
                <a:sym typeface="Raleway"/>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50" name="Google Shape;1350;p102"/>
          <p:cNvSpPr txBox="1">
            <a:spLocks noGrp="1"/>
          </p:cNvSpPr>
          <p:nvPr>
            <p:ph type="subTitle" idx="6"/>
          </p:nvPr>
        </p:nvSpPr>
        <p:spPr>
          <a:xfrm>
            <a:off x="8872379" y="3242617"/>
            <a:ext cx="2387700" cy="630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5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351" name="Google Shape;1351;p10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theme" Target="../theme/theme2.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image" Target="../media/image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theme" Target="../theme/theme3.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theme" Target="../theme/theme4.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image" Target="../media/image1.png"/><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9" Type="http://schemas.openxmlformats.org/officeDocument/2006/relationships/slideLayout" Target="../slideLayouts/slideLayout194.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42" Type="http://schemas.openxmlformats.org/officeDocument/2006/relationships/image" Target="../media/image1.png"/><Relationship Id="rId7" Type="http://schemas.openxmlformats.org/officeDocument/2006/relationships/slideLayout" Target="../slideLayouts/slideLayout16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41" Type="http://schemas.openxmlformats.org/officeDocument/2006/relationships/theme" Target="../theme/theme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40" Type="http://schemas.openxmlformats.org/officeDocument/2006/relationships/slideLayout" Target="../slideLayouts/slideLayout195.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8" Type="http://schemas.openxmlformats.org/officeDocument/2006/relationships/slideLayout" Target="../slideLayouts/slideLayout163.xml"/><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slideLayout" Target="../slideLayouts/slideLayout221.xml"/><Relationship Id="rId39" Type="http://schemas.openxmlformats.org/officeDocument/2006/relationships/slideLayout" Target="../slideLayouts/slideLayout234.xml"/><Relationship Id="rId21" Type="http://schemas.openxmlformats.org/officeDocument/2006/relationships/slideLayout" Target="../slideLayouts/slideLayout216.xml"/><Relationship Id="rId34" Type="http://schemas.openxmlformats.org/officeDocument/2006/relationships/slideLayout" Target="../slideLayouts/slideLayout229.xml"/><Relationship Id="rId42" Type="http://schemas.openxmlformats.org/officeDocument/2006/relationships/image" Target="../media/image1.png"/><Relationship Id="rId7" Type="http://schemas.openxmlformats.org/officeDocument/2006/relationships/slideLayout" Target="../slideLayouts/slideLayout20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29" Type="http://schemas.openxmlformats.org/officeDocument/2006/relationships/slideLayout" Target="../slideLayouts/slideLayout224.xml"/><Relationship Id="rId41" Type="http://schemas.openxmlformats.org/officeDocument/2006/relationships/theme" Target="../theme/theme6.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32" Type="http://schemas.openxmlformats.org/officeDocument/2006/relationships/slideLayout" Target="../slideLayouts/slideLayout227.xml"/><Relationship Id="rId37" Type="http://schemas.openxmlformats.org/officeDocument/2006/relationships/slideLayout" Target="../slideLayouts/slideLayout232.xml"/><Relationship Id="rId40" Type="http://schemas.openxmlformats.org/officeDocument/2006/relationships/slideLayout" Target="../slideLayouts/slideLayout235.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28" Type="http://schemas.openxmlformats.org/officeDocument/2006/relationships/slideLayout" Target="../slideLayouts/slideLayout223.xml"/><Relationship Id="rId36" Type="http://schemas.openxmlformats.org/officeDocument/2006/relationships/slideLayout" Target="../slideLayouts/slideLayout231.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31" Type="http://schemas.openxmlformats.org/officeDocument/2006/relationships/slideLayout" Target="../slideLayouts/slideLayout226.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 Id="rId27" Type="http://schemas.openxmlformats.org/officeDocument/2006/relationships/slideLayout" Target="../slideLayouts/slideLayout222.xml"/><Relationship Id="rId30" Type="http://schemas.openxmlformats.org/officeDocument/2006/relationships/slideLayout" Target="../slideLayouts/slideLayout225.xml"/><Relationship Id="rId35" Type="http://schemas.openxmlformats.org/officeDocument/2006/relationships/slideLayout" Target="../slideLayouts/slideLayout230.xml"/><Relationship Id="rId8" Type="http://schemas.openxmlformats.org/officeDocument/2006/relationships/slideLayout" Target="../slideLayouts/slideLayout203.xml"/><Relationship Id="rId3" Type="http://schemas.openxmlformats.org/officeDocument/2006/relationships/slideLayout" Target="../slideLayouts/slideLayout198.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33" Type="http://schemas.openxmlformats.org/officeDocument/2006/relationships/slideLayout" Target="../slideLayouts/slideLayout228.xml"/><Relationship Id="rId38" Type="http://schemas.openxmlformats.org/officeDocument/2006/relationships/slideLayout" Target="../slideLayouts/slideLayout23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9" Type="http://schemas.openxmlformats.org/officeDocument/2006/relationships/slideLayout" Target="../slideLayouts/slideLayout274.xml"/><Relationship Id="rId21" Type="http://schemas.openxmlformats.org/officeDocument/2006/relationships/slideLayout" Target="../slideLayouts/slideLayout256.xml"/><Relationship Id="rId34" Type="http://schemas.openxmlformats.org/officeDocument/2006/relationships/slideLayout" Target="../slideLayouts/slideLayout269.xml"/><Relationship Id="rId42" Type="http://schemas.openxmlformats.org/officeDocument/2006/relationships/image" Target="../media/image1.png"/><Relationship Id="rId7" Type="http://schemas.openxmlformats.org/officeDocument/2006/relationships/slideLayout" Target="../slideLayouts/slideLayout24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29" Type="http://schemas.openxmlformats.org/officeDocument/2006/relationships/slideLayout" Target="../slideLayouts/slideLayout264.xml"/><Relationship Id="rId41" Type="http://schemas.openxmlformats.org/officeDocument/2006/relationships/theme" Target="../theme/theme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40" Type="http://schemas.openxmlformats.org/officeDocument/2006/relationships/slideLayout" Target="../slideLayouts/slideLayout275.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31" Type="http://schemas.openxmlformats.org/officeDocument/2006/relationships/slideLayout" Target="../slideLayouts/slideLayout266.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8" Type="http://schemas.openxmlformats.org/officeDocument/2006/relationships/slideLayout" Target="../slideLayouts/slideLayout243.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00000"/>
              </a:lnSpc>
              <a:spcBef>
                <a:spcPts val="0"/>
              </a:spcBef>
              <a:spcAft>
                <a:spcPts val="0"/>
              </a:spcAft>
              <a:buClr>
                <a:schemeClr val="dk2"/>
              </a:buClr>
              <a:buSzPts val="2400"/>
              <a:buFont typeface="Raleway"/>
              <a:buChar char="●"/>
              <a:defRPr sz="2400" b="0" i="0" u="none" strike="noStrike" cap="none">
                <a:solidFill>
                  <a:schemeClr val="dk2"/>
                </a:solidFill>
                <a:latin typeface="Raleway"/>
                <a:ea typeface="Raleway"/>
                <a:cs typeface="Raleway"/>
                <a:sym typeface="Raleway"/>
              </a:defRPr>
            </a:lvl1pPr>
            <a:lvl2pPr marL="914400" marR="0" lvl="1"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2pPr>
            <a:lvl3pPr marL="1371600" marR="0" lvl="2"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3pPr>
            <a:lvl4pPr marL="1828800" marR="0" lvl="3"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4pPr>
            <a:lvl5pPr marL="2286000" marR="0" lvl="4"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5pPr>
            <a:lvl6pPr marL="2743200" marR="0" lvl="5"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6pPr>
            <a:lvl7pPr marL="3200400" marR="0" lvl="6"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7pPr>
            <a:lvl8pPr marL="3657600" marR="0" lvl="7"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8pPr>
            <a:lvl9pPr marL="4114800" marR="0" lvl="8"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9pPr>
          </a:lstStyle>
          <a:p>
            <a:endParaRPr/>
          </a:p>
        </p:txBody>
      </p:sp>
      <p:pic>
        <p:nvPicPr>
          <p:cNvPr id="12" name="Google Shape;12;p1"/>
          <p:cNvPicPr preferRelativeResize="0"/>
          <p:nvPr/>
        </p:nvPicPr>
        <p:blipFill rotWithShape="1">
          <a:blip r:embed="rId42">
            <a:alphaModFix/>
          </a:blip>
          <a:srcRect l="19526" t="10720" r="18560" b="32137"/>
          <a:stretch/>
        </p:blipFill>
        <p:spPr>
          <a:xfrm>
            <a:off x="11159167" y="150867"/>
            <a:ext cx="864299" cy="687833"/>
          </a:xfrm>
          <a:prstGeom prst="rect">
            <a:avLst/>
          </a:prstGeom>
          <a:noFill/>
          <a:ln>
            <a:noFill/>
          </a:ln>
        </p:spPr>
      </p:pic>
      <p:sp>
        <p:nvSpPr>
          <p:cNvPr id="13" name="Google Shape;13;p1"/>
          <p:cNvSpPr txBox="1">
            <a:spLocks noGrp="1"/>
          </p:cNvSpPr>
          <p:nvPr>
            <p:ph type="sldNum" idx="12"/>
          </p:nvPr>
        </p:nvSpPr>
        <p:spPr>
          <a:xfrm>
            <a:off x="11332845" y="64093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rgbClr val="9FC5E8"/>
                </a:solidFill>
                <a:latin typeface="Raleway"/>
                <a:ea typeface="Raleway"/>
                <a:cs typeface="Raleway"/>
                <a:sym typeface="Raleway"/>
              </a:defRPr>
            </a:lvl1pPr>
            <a:lvl2pPr lvl="1" algn="r">
              <a:buNone/>
              <a:defRPr sz="1300">
                <a:solidFill>
                  <a:srgbClr val="9FC5E8"/>
                </a:solidFill>
                <a:latin typeface="Raleway"/>
                <a:ea typeface="Raleway"/>
                <a:cs typeface="Raleway"/>
                <a:sym typeface="Raleway"/>
              </a:defRPr>
            </a:lvl2pPr>
            <a:lvl3pPr lvl="2" algn="r">
              <a:buNone/>
              <a:defRPr sz="1300">
                <a:solidFill>
                  <a:srgbClr val="9FC5E8"/>
                </a:solidFill>
                <a:latin typeface="Raleway"/>
                <a:ea typeface="Raleway"/>
                <a:cs typeface="Raleway"/>
                <a:sym typeface="Raleway"/>
              </a:defRPr>
            </a:lvl3pPr>
            <a:lvl4pPr lvl="3" algn="r">
              <a:buNone/>
              <a:defRPr sz="1300">
                <a:solidFill>
                  <a:srgbClr val="9FC5E8"/>
                </a:solidFill>
                <a:latin typeface="Raleway"/>
                <a:ea typeface="Raleway"/>
                <a:cs typeface="Raleway"/>
                <a:sym typeface="Raleway"/>
              </a:defRPr>
            </a:lvl4pPr>
            <a:lvl5pPr lvl="4" algn="r">
              <a:buNone/>
              <a:defRPr sz="1300">
                <a:solidFill>
                  <a:srgbClr val="9FC5E8"/>
                </a:solidFill>
                <a:latin typeface="Raleway"/>
                <a:ea typeface="Raleway"/>
                <a:cs typeface="Raleway"/>
                <a:sym typeface="Raleway"/>
              </a:defRPr>
            </a:lvl5pPr>
            <a:lvl6pPr lvl="5" algn="r">
              <a:buNone/>
              <a:defRPr sz="1300">
                <a:solidFill>
                  <a:srgbClr val="9FC5E8"/>
                </a:solidFill>
                <a:latin typeface="Raleway"/>
                <a:ea typeface="Raleway"/>
                <a:cs typeface="Raleway"/>
                <a:sym typeface="Raleway"/>
              </a:defRPr>
            </a:lvl6pPr>
            <a:lvl7pPr lvl="6" algn="r">
              <a:buNone/>
              <a:defRPr sz="1300">
                <a:solidFill>
                  <a:srgbClr val="9FC5E8"/>
                </a:solidFill>
                <a:latin typeface="Raleway"/>
                <a:ea typeface="Raleway"/>
                <a:cs typeface="Raleway"/>
                <a:sym typeface="Raleway"/>
              </a:defRPr>
            </a:lvl7pPr>
            <a:lvl8pPr lvl="7" algn="r">
              <a:buNone/>
              <a:defRPr sz="1300">
                <a:solidFill>
                  <a:srgbClr val="9FC5E8"/>
                </a:solidFill>
                <a:latin typeface="Raleway"/>
                <a:ea typeface="Raleway"/>
                <a:cs typeface="Raleway"/>
                <a:sym typeface="Raleway"/>
              </a:defRPr>
            </a:lvl8pPr>
            <a:lvl9pPr lvl="8" algn="r">
              <a:buNone/>
              <a:defRPr sz="1300">
                <a:solidFill>
                  <a:srgbClr val="9FC5E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1"/>
          <p:cNvSpPr txBox="1"/>
          <p:nvPr/>
        </p:nvSpPr>
        <p:spPr>
          <a:xfrm>
            <a:off x="384425" y="6335475"/>
            <a:ext cx="668400" cy="2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lt1"/>
              </a:solidFill>
              <a:latin typeface="Raleway"/>
              <a:ea typeface="Raleway"/>
              <a:cs typeface="Raleway"/>
              <a:sym typeface="Ralewa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596"/>
        <p:cNvGrpSpPr/>
        <p:nvPr/>
      </p:nvGrpSpPr>
      <p:grpSpPr>
        <a:xfrm>
          <a:off x="0" y="0"/>
          <a:ext cx="0" cy="0"/>
          <a:chOff x="0" y="0"/>
          <a:chExt cx="0" cy="0"/>
        </a:xfrm>
      </p:grpSpPr>
      <p:sp>
        <p:nvSpPr>
          <p:cNvPr id="597" name="Google Shape;597;p4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700"/>
              <a:buFont typeface="Fredoka One"/>
              <a:buNone/>
              <a:defRPr sz="3700" b="0" i="0" u="none" strike="noStrike" cap="none">
                <a:solidFill>
                  <a:schemeClr val="dk1"/>
                </a:solidFill>
                <a:latin typeface="Fredoka One"/>
                <a:ea typeface="Fredoka One"/>
                <a:cs typeface="Fredoka One"/>
                <a:sym typeface="Fredoka One"/>
              </a:defRPr>
            </a:lvl9pPr>
          </a:lstStyle>
          <a:p>
            <a:endParaRPr/>
          </a:p>
        </p:txBody>
      </p:sp>
      <p:sp>
        <p:nvSpPr>
          <p:cNvPr id="598" name="Google Shape;598;p4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00000"/>
              </a:lnSpc>
              <a:spcBef>
                <a:spcPts val="0"/>
              </a:spcBef>
              <a:spcAft>
                <a:spcPts val="0"/>
              </a:spcAft>
              <a:buClr>
                <a:schemeClr val="dk2"/>
              </a:buClr>
              <a:buSzPts val="2400"/>
              <a:buFont typeface="Raleway"/>
              <a:buChar char="●"/>
              <a:defRPr sz="2400" b="0" i="0" u="none" strike="noStrike" cap="none">
                <a:solidFill>
                  <a:schemeClr val="dk2"/>
                </a:solidFill>
                <a:latin typeface="Raleway"/>
                <a:ea typeface="Raleway"/>
                <a:cs typeface="Raleway"/>
                <a:sym typeface="Raleway"/>
              </a:defRPr>
            </a:lvl1pPr>
            <a:lvl2pPr marL="914400" marR="0" lvl="1"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2pPr>
            <a:lvl3pPr marL="1371600" marR="0" lvl="2"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3pPr>
            <a:lvl4pPr marL="1828800" marR="0" lvl="3"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4pPr>
            <a:lvl5pPr marL="2286000" marR="0" lvl="4"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5pPr>
            <a:lvl6pPr marL="2743200" marR="0" lvl="5"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6pPr>
            <a:lvl7pPr marL="3200400" marR="0" lvl="6"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7pPr>
            <a:lvl8pPr marL="3657600" marR="0" lvl="7"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8pPr>
            <a:lvl9pPr marL="4114800" marR="0" lvl="8" indent="-349250" algn="l" rtl="0">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9pPr>
          </a:lstStyle>
          <a:p>
            <a:endParaRPr/>
          </a:p>
        </p:txBody>
      </p:sp>
      <p:pic>
        <p:nvPicPr>
          <p:cNvPr id="599" name="Google Shape;599;p42"/>
          <p:cNvPicPr preferRelativeResize="0"/>
          <p:nvPr/>
        </p:nvPicPr>
        <p:blipFill rotWithShape="1">
          <a:blip r:embed="rId40">
            <a:alphaModFix/>
          </a:blip>
          <a:srcRect l="19526" t="10720" r="18561" b="32137"/>
          <a:stretch/>
        </p:blipFill>
        <p:spPr>
          <a:xfrm>
            <a:off x="11159167" y="150867"/>
            <a:ext cx="864299" cy="687833"/>
          </a:xfrm>
          <a:prstGeom prst="rect">
            <a:avLst/>
          </a:prstGeom>
          <a:noFill/>
          <a:ln>
            <a:noFill/>
          </a:ln>
        </p:spPr>
      </p:pic>
      <p:sp>
        <p:nvSpPr>
          <p:cNvPr id="600" name="Google Shape;600;p42"/>
          <p:cNvSpPr txBox="1">
            <a:spLocks noGrp="1"/>
          </p:cNvSpPr>
          <p:nvPr>
            <p:ph type="sldNum" idx="12"/>
          </p:nvPr>
        </p:nvSpPr>
        <p:spPr>
          <a:xfrm>
            <a:off x="11332845" y="64093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rgbClr val="9FC5E8"/>
                </a:solidFill>
                <a:latin typeface="Raleway"/>
                <a:ea typeface="Raleway"/>
                <a:cs typeface="Raleway"/>
                <a:sym typeface="Raleway"/>
              </a:defRPr>
            </a:lvl1pPr>
            <a:lvl2pPr lvl="1" algn="r">
              <a:buNone/>
              <a:defRPr sz="1300">
                <a:solidFill>
                  <a:srgbClr val="9FC5E8"/>
                </a:solidFill>
                <a:latin typeface="Raleway"/>
                <a:ea typeface="Raleway"/>
                <a:cs typeface="Raleway"/>
                <a:sym typeface="Raleway"/>
              </a:defRPr>
            </a:lvl2pPr>
            <a:lvl3pPr lvl="2" algn="r">
              <a:buNone/>
              <a:defRPr sz="1300">
                <a:solidFill>
                  <a:srgbClr val="9FC5E8"/>
                </a:solidFill>
                <a:latin typeface="Raleway"/>
                <a:ea typeface="Raleway"/>
                <a:cs typeface="Raleway"/>
                <a:sym typeface="Raleway"/>
              </a:defRPr>
            </a:lvl3pPr>
            <a:lvl4pPr lvl="3" algn="r">
              <a:buNone/>
              <a:defRPr sz="1300">
                <a:solidFill>
                  <a:srgbClr val="9FC5E8"/>
                </a:solidFill>
                <a:latin typeface="Raleway"/>
                <a:ea typeface="Raleway"/>
                <a:cs typeface="Raleway"/>
                <a:sym typeface="Raleway"/>
              </a:defRPr>
            </a:lvl4pPr>
            <a:lvl5pPr lvl="4" algn="r">
              <a:buNone/>
              <a:defRPr sz="1300">
                <a:solidFill>
                  <a:srgbClr val="9FC5E8"/>
                </a:solidFill>
                <a:latin typeface="Raleway"/>
                <a:ea typeface="Raleway"/>
                <a:cs typeface="Raleway"/>
                <a:sym typeface="Raleway"/>
              </a:defRPr>
            </a:lvl5pPr>
            <a:lvl6pPr lvl="5" algn="r">
              <a:buNone/>
              <a:defRPr sz="1300">
                <a:solidFill>
                  <a:srgbClr val="9FC5E8"/>
                </a:solidFill>
                <a:latin typeface="Raleway"/>
                <a:ea typeface="Raleway"/>
                <a:cs typeface="Raleway"/>
                <a:sym typeface="Raleway"/>
              </a:defRPr>
            </a:lvl6pPr>
            <a:lvl7pPr lvl="6" algn="r">
              <a:buNone/>
              <a:defRPr sz="1300">
                <a:solidFill>
                  <a:srgbClr val="9FC5E8"/>
                </a:solidFill>
                <a:latin typeface="Raleway"/>
                <a:ea typeface="Raleway"/>
                <a:cs typeface="Raleway"/>
                <a:sym typeface="Raleway"/>
              </a:defRPr>
            </a:lvl7pPr>
            <a:lvl8pPr lvl="7" algn="r">
              <a:buNone/>
              <a:defRPr sz="1300">
                <a:solidFill>
                  <a:srgbClr val="9FC5E8"/>
                </a:solidFill>
                <a:latin typeface="Raleway"/>
                <a:ea typeface="Raleway"/>
                <a:cs typeface="Raleway"/>
                <a:sym typeface="Raleway"/>
              </a:defRPr>
            </a:lvl8pPr>
            <a:lvl9pPr lvl="8" algn="r">
              <a:buNone/>
              <a:defRPr sz="1300">
                <a:solidFill>
                  <a:srgbClr val="9FC5E8"/>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1166"/>
        <p:cNvGrpSpPr/>
        <p:nvPr/>
      </p:nvGrpSpPr>
      <p:grpSpPr>
        <a:xfrm>
          <a:off x="0" y="0"/>
          <a:ext cx="0" cy="0"/>
          <a:chOff x="0" y="0"/>
          <a:chExt cx="0" cy="0"/>
        </a:xfrm>
      </p:grpSpPr>
      <p:sp>
        <p:nvSpPr>
          <p:cNvPr id="1167" name="Google Shape;1167;p8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9pPr>
          </a:lstStyle>
          <a:p>
            <a:endParaRPr/>
          </a:p>
        </p:txBody>
      </p:sp>
      <p:sp>
        <p:nvSpPr>
          <p:cNvPr id="1168" name="Google Shape;1168;p8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00000"/>
              </a:lnSpc>
              <a:spcBef>
                <a:spcPts val="0"/>
              </a:spcBef>
              <a:spcAft>
                <a:spcPts val="0"/>
              </a:spcAft>
              <a:buClr>
                <a:schemeClr val="dk2"/>
              </a:buClr>
              <a:buSzPts val="2400"/>
              <a:buFont typeface="Roboto"/>
              <a:buChar char="●"/>
              <a:defRPr sz="2400" i="0" u="none" strike="noStrike" cap="none">
                <a:solidFill>
                  <a:schemeClr val="dk2"/>
                </a:solidFill>
                <a:latin typeface="Roboto"/>
                <a:ea typeface="Roboto"/>
                <a:cs typeface="Roboto"/>
                <a:sym typeface="Roboto"/>
              </a:defRPr>
            </a:lvl1pPr>
            <a:lvl2pPr marL="914400" marR="0" lvl="1"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2pPr>
            <a:lvl3pPr marL="1371600" marR="0" lvl="2"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3pPr>
            <a:lvl4pPr marL="1828800" marR="0" lvl="3"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4pPr>
            <a:lvl5pPr marL="2286000" marR="0" lvl="4"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5pPr>
            <a:lvl6pPr marL="2743200" marR="0" lvl="5"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6pPr>
            <a:lvl7pPr marL="3200400" marR="0" lvl="6"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7pPr>
            <a:lvl8pPr marL="3657600" marR="0" lvl="7"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8pPr>
            <a:lvl9pPr marL="4114800" marR="0" lvl="8" indent="-349250" algn="l" rtl="0">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9pPr>
          </a:lstStyle>
          <a:p>
            <a:endParaRPr/>
          </a:p>
        </p:txBody>
      </p:sp>
      <p:pic>
        <p:nvPicPr>
          <p:cNvPr id="1169" name="Google Shape;1169;p81"/>
          <p:cNvPicPr preferRelativeResize="0"/>
          <p:nvPr/>
        </p:nvPicPr>
        <p:blipFill rotWithShape="1">
          <a:blip r:embed="rId41">
            <a:alphaModFix/>
          </a:blip>
          <a:srcRect l="19526" t="10720" r="18561" b="32137"/>
          <a:stretch/>
        </p:blipFill>
        <p:spPr>
          <a:xfrm>
            <a:off x="11159167" y="150867"/>
            <a:ext cx="864299" cy="687833"/>
          </a:xfrm>
          <a:prstGeom prst="rect">
            <a:avLst/>
          </a:prstGeom>
          <a:noFill/>
          <a:ln>
            <a:noFill/>
          </a:ln>
        </p:spPr>
      </p:pic>
      <p:sp>
        <p:nvSpPr>
          <p:cNvPr id="1170" name="Google Shape;1170;p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Raleway"/>
                <a:ea typeface="Raleway"/>
                <a:cs typeface="Raleway"/>
                <a:sym typeface="Raleway"/>
              </a:defRPr>
            </a:lvl1pPr>
            <a:lvl2pPr lvl="1" algn="r">
              <a:buNone/>
              <a:defRPr sz="1300">
                <a:solidFill>
                  <a:schemeClr val="dk2"/>
                </a:solidFill>
                <a:latin typeface="Raleway"/>
                <a:ea typeface="Raleway"/>
                <a:cs typeface="Raleway"/>
                <a:sym typeface="Raleway"/>
              </a:defRPr>
            </a:lvl2pPr>
            <a:lvl3pPr lvl="2" algn="r">
              <a:buNone/>
              <a:defRPr sz="1300">
                <a:solidFill>
                  <a:schemeClr val="dk2"/>
                </a:solidFill>
                <a:latin typeface="Raleway"/>
                <a:ea typeface="Raleway"/>
                <a:cs typeface="Raleway"/>
                <a:sym typeface="Raleway"/>
              </a:defRPr>
            </a:lvl3pPr>
            <a:lvl4pPr lvl="3" algn="r">
              <a:buNone/>
              <a:defRPr sz="1300">
                <a:solidFill>
                  <a:schemeClr val="dk2"/>
                </a:solidFill>
                <a:latin typeface="Raleway"/>
                <a:ea typeface="Raleway"/>
                <a:cs typeface="Raleway"/>
                <a:sym typeface="Raleway"/>
              </a:defRPr>
            </a:lvl4pPr>
            <a:lvl5pPr lvl="4" algn="r">
              <a:buNone/>
              <a:defRPr sz="1300">
                <a:solidFill>
                  <a:schemeClr val="dk2"/>
                </a:solidFill>
                <a:latin typeface="Raleway"/>
                <a:ea typeface="Raleway"/>
                <a:cs typeface="Raleway"/>
                <a:sym typeface="Raleway"/>
              </a:defRPr>
            </a:lvl5pPr>
            <a:lvl6pPr lvl="5" algn="r">
              <a:buNone/>
              <a:defRPr sz="1300">
                <a:solidFill>
                  <a:schemeClr val="dk2"/>
                </a:solidFill>
                <a:latin typeface="Raleway"/>
                <a:ea typeface="Raleway"/>
                <a:cs typeface="Raleway"/>
                <a:sym typeface="Raleway"/>
              </a:defRPr>
            </a:lvl6pPr>
            <a:lvl7pPr lvl="6" algn="r">
              <a:buNone/>
              <a:defRPr sz="1300">
                <a:solidFill>
                  <a:schemeClr val="dk2"/>
                </a:solidFill>
                <a:latin typeface="Raleway"/>
                <a:ea typeface="Raleway"/>
                <a:cs typeface="Raleway"/>
                <a:sym typeface="Raleway"/>
              </a:defRPr>
            </a:lvl7pPr>
            <a:lvl8pPr lvl="7" algn="r">
              <a:buNone/>
              <a:defRPr sz="1300">
                <a:solidFill>
                  <a:schemeClr val="dk2"/>
                </a:solidFill>
                <a:latin typeface="Raleway"/>
                <a:ea typeface="Raleway"/>
                <a:cs typeface="Raleway"/>
                <a:sym typeface="Raleway"/>
              </a:defRPr>
            </a:lvl8pPr>
            <a:lvl9pPr lvl="8" algn="r">
              <a:buNone/>
              <a:defRPr sz="1300">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1757"/>
        <p:cNvGrpSpPr/>
        <p:nvPr/>
      </p:nvGrpSpPr>
      <p:grpSpPr>
        <a:xfrm>
          <a:off x="0" y="0"/>
          <a:ext cx="0" cy="0"/>
          <a:chOff x="0" y="0"/>
          <a:chExt cx="0" cy="0"/>
        </a:xfrm>
      </p:grpSpPr>
      <p:sp>
        <p:nvSpPr>
          <p:cNvPr id="1758" name="Google Shape;1758;p1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1pPr>
            <a:lvl2pPr marR="0" lvl="1"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2pPr>
            <a:lvl3pPr marR="0" lvl="2"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3pPr>
            <a:lvl4pPr marR="0" lvl="3"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4pPr>
            <a:lvl5pPr marR="0" lvl="4"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5pPr>
            <a:lvl6pPr marR="0" lvl="5"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6pPr>
            <a:lvl7pPr marR="0" lvl="6"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7pPr>
            <a:lvl8pPr marR="0" lvl="7"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8pPr>
            <a:lvl9pPr marR="0" lvl="8" algn="l">
              <a:lnSpc>
                <a:spcPct val="100000"/>
              </a:lnSpc>
              <a:spcBef>
                <a:spcPts val="0"/>
              </a:spcBef>
              <a:spcAft>
                <a:spcPts val="0"/>
              </a:spcAft>
              <a:buClr>
                <a:schemeClr val="dk1"/>
              </a:buClr>
              <a:buSzPts val="3700"/>
              <a:buFont typeface="Fredoka"/>
              <a:buNone/>
              <a:defRPr sz="3700" b="0" i="0" u="none" strike="noStrike" cap="none">
                <a:solidFill>
                  <a:schemeClr val="dk1"/>
                </a:solidFill>
                <a:latin typeface="Fredoka"/>
                <a:ea typeface="Fredoka"/>
                <a:cs typeface="Fredoka"/>
                <a:sym typeface="Fredoka"/>
              </a:defRPr>
            </a:lvl9pPr>
          </a:lstStyle>
          <a:p>
            <a:endParaRPr/>
          </a:p>
        </p:txBody>
      </p:sp>
      <p:sp>
        <p:nvSpPr>
          <p:cNvPr id="1759" name="Google Shape;1759;p12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a:lnSpc>
                <a:spcPct val="100000"/>
              </a:lnSpc>
              <a:spcBef>
                <a:spcPts val="0"/>
              </a:spcBef>
              <a:spcAft>
                <a:spcPts val="0"/>
              </a:spcAft>
              <a:buClr>
                <a:schemeClr val="dk2"/>
              </a:buClr>
              <a:buSzPts val="2400"/>
              <a:buFont typeface="Raleway"/>
              <a:buChar char="●"/>
              <a:defRPr sz="2400" b="0" i="0" u="none" strike="noStrike" cap="none">
                <a:solidFill>
                  <a:schemeClr val="dk2"/>
                </a:solidFill>
                <a:latin typeface="Raleway"/>
                <a:ea typeface="Raleway"/>
                <a:cs typeface="Raleway"/>
                <a:sym typeface="Raleway"/>
              </a:defRPr>
            </a:lvl1pPr>
            <a:lvl2pPr marL="914400" marR="0" lvl="1"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2pPr>
            <a:lvl3pPr marL="1371600" marR="0" lvl="2"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3pPr>
            <a:lvl4pPr marL="1828800" marR="0" lvl="3"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4pPr>
            <a:lvl5pPr marL="2286000" marR="0" lvl="4"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5pPr>
            <a:lvl6pPr marL="2743200" marR="0" lvl="5"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6pPr>
            <a:lvl7pPr marL="3200400" marR="0" lvl="6"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7pPr>
            <a:lvl8pPr marL="3657600" marR="0" lvl="7"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8pPr>
            <a:lvl9pPr marL="4114800" marR="0" lvl="8" indent="-349250" algn="l">
              <a:lnSpc>
                <a:spcPct val="100000"/>
              </a:lnSpc>
              <a:spcBef>
                <a:spcPts val="0"/>
              </a:spcBef>
              <a:spcAft>
                <a:spcPts val="0"/>
              </a:spcAft>
              <a:buClr>
                <a:schemeClr val="dk2"/>
              </a:buClr>
              <a:buSzPts val="1900"/>
              <a:buFont typeface="Raleway"/>
              <a:buChar char="■"/>
              <a:defRPr sz="1900" b="0" i="0" u="none" strike="noStrike" cap="none">
                <a:solidFill>
                  <a:schemeClr val="dk2"/>
                </a:solidFill>
                <a:latin typeface="Raleway"/>
                <a:ea typeface="Raleway"/>
                <a:cs typeface="Raleway"/>
                <a:sym typeface="Raleway"/>
              </a:defRPr>
            </a:lvl9pPr>
          </a:lstStyle>
          <a:p>
            <a:endParaRPr/>
          </a:p>
        </p:txBody>
      </p:sp>
      <p:pic>
        <p:nvPicPr>
          <p:cNvPr id="1760" name="Google Shape;1760;p121"/>
          <p:cNvPicPr preferRelativeResize="0"/>
          <p:nvPr/>
        </p:nvPicPr>
        <p:blipFill rotWithShape="1">
          <a:blip r:embed="rId40">
            <a:alphaModFix/>
          </a:blip>
          <a:srcRect l="19528" t="10720" r="18556" b="32137"/>
          <a:stretch/>
        </p:blipFill>
        <p:spPr>
          <a:xfrm>
            <a:off x="11159167" y="150867"/>
            <a:ext cx="864299" cy="687833"/>
          </a:xfrm>
          <a:prstGeom prst="rect">
            <a:avLst/>
          </a:prstGeom>
          <a:noFill/>
          <a:ln>
            <a:noFill/>
          </a:ln>
        </p:spPr>
      </p:pic>
      <p:sp>
        <p:nvSpPr>
          <p:cNvPr id="1761" name="Google Shape;1761;p12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2327"/>
        <p:cNvGrpSpPr/>
        <p:nvPr/>
      </p:nvGrpSpPr>
      <p:grpSpPr>
        <a:xfrm>
          <a:off x="0" y="0"/>
          <a:ext cx="0" cy="0"/>
          <a:chOff x="0" y="0"/>
          <a:chExt cx="0" cy="0"/>
        </a:xfrm>
      </p:grpSpPr>
      <p:sp>
        <p:nvSpPr>
          <p:cNvPr id="2328" name="Google Shape;2328;p16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1pPr>
            <a:lvl2pPr marR="0" lvl="1"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2pPr>
            <a:lvl3pPr marR="0" lvl="2"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3pPr>
            <a:lvl4pPr marR="0" lvl="3"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4pPr>
            <a:lvl5pPr marR="0" lvl="4"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5pPr>
            <a:lvl6pPr marR="0" lvl="5"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6pPr>
            <a:lvl7pPr marR="0" lvl="6"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7pPr>
            <a:lvl8pPr marR="0" lvl="7"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8pPr>
            <a:lvl9pPr marR="0" lvl="8"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9pPr>
          </a:lstStyle>
          <a:p>
            <a:endParaRPr/>
          </a:p>
        </p:txBody>
      </p:sp>
      <p:sp>
        <p:nvSpPr>
          <p:cNvPr id="2329" name="Google Shape;2329;p16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a:lnSpc>
                <a:spcPct val="100000"/>
              </a:lnSpc>
              <a:spcBef>
                <a:spcPts val="0"/>
              </a:spcBef>
              <a:spcAft>
                <a:spcPts val="0"/>
              </a:spcAft>
              <a:buClr>
                <a:schemeClr val="dk2"/>
              </a:buClr>
              <a:buSzPts val="2400"/>
              <a:buFont typeface="Roboto"/>
              <a:buChar char="●"/>
              <a:defRPr sz="2400" i="0" u="none" strike="noStrike" cap="none">
                <a:solidFill>
                  <a:schemeClr val="dk2"/>
                </a:solidFill>
                <a:latin typeface="Roboto"/>
                <a:ea typeface="Roboto"/>
                <a:cs typeface="Roboto"/>
                <a:sym typeface="Roboto"/>
              </a:defRPr>
            </a:lvl1pPr>
            <a:lvl2pPr marL="914400" marR="0" lvl="1"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2pPr>
            <a:lvl3pPr marL="1371600" marR="0" lvl="2"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3pPr>
            <a:lvl4pPr marL="1828800" marR="0" lvl="3"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4pPr>
            <a:lvl5pPr marL="2286000" marR="0" lvl="4"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5pPr>
            <a:lvl6pPr marL="2743200" marR="0" lvl="5"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6pPr>
            <a:lvl7pPr marL="3200400" marR="0" lvl="6"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7pPr>
            <a:lvl8pPr marL="3657600" marR="0" lvl="7"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8pPr>
            <a:lvl9pPr marL="4114800" marR="0" lvl="8"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9pPr>
          </a:lstStyle>
          <a:p>
            <a:endParaRPr/>
          </a:p>
        </p:txBody>
      </p:sp>
      <p:pic>
        <p:nvPicPr>
          <p:cNvPr id="2330" name="Google Shape;2330;p160"/>
          <p:cNvPicPr preferRelativeResize="0"/>
          <p:nvPr/>
        </p:nvPicPr>
        <p:blipFill rotWithShape="1">
          <a:blip r:embed="rId42">
            <a:alphaModFix/>
          </a:blip>
          <a:srcRect l="19526" t="10720" r="18561" b="32137"/>
          <a:stretch/>
        </p:blipFill>
        <p:spPr>
          <a:xfrm>
            <a:off x="11159167" y="150867"/>
            <a:ext cx="864299" cy="687833"/>
          </a:xfrm>
          <a:prstGeom prst="rect">
            <a:avLst/>
          </a:prstGeom>
          <a:noFill/>
          <a:ln>
            <a:noFill/>
          </a:ln>
        </p:spPr>
      </p:pic>
      <p:sp>
        <p:nvSpPr>
          <p:cNvPr id="2331" name="Google Shape;2331;p16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2912"/>
        <p:cNvGrpSpPr/>
        <p:nvPr/>
      </p:nvGrpSpPr>
      <p:grpSpPr>
        <a:xfrm>
          <a:off x="0" y="0"/>
          <a:ext cx="0" cy="0"/>
          <a:chOff x="0" y="0"/>
          <a:chExt cx="0" cy="0"/>
        </a:xfrm>
      </p:grpSpPr>
      <p:sp>
        <p:nvSpPr>
          <p:cNvPr id="2913" name="Google Shape;2913;p20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1pPr>
            <a:lvl2pPr marR="0" lvl="1"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2pPr>
            <a:lvl3pPr marR="0" lvl="2"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3pPr>
            <a:lvl4pPr marR="0" lvl="3"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4pPr>
            <a:lvl5pPr marR="0" lvl="4"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5pPr>
            <a:lvl6pPr marR="0" lvl="5"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6pPr>
            <a:lvl7pPr marR="0" lvl="6"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7pPr>
            <a:lvl8pPr marR="0" lvl="7"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8pPr>
            <a:lvl9pPr marR="0" lvl="8"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9pPr>
          </a:lstStyle>
          <a:p>
            <a:endParaRPr/>
          </a:p>
        </p:txBody>
      </p:sp>
      <p:sp>
        <p:nvSpPr>
          <p:cNvPr id="2914" name="Google Shape;2914;p20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a:lnSpc>
                <a:spcPct val="100000"/>
              </a:lnSpc>
              <a:spcBef>
                <a:spcPts val="0"/>
              </a:spcBef>
              <a:spcAft>
                <a:spcPts val="0"/>
              </a:spcAft>
              <a:buClr>
                <a:schemeClr val="dk2"/>
              </a:buClr>
              <a:buSzPts val="2400"/>
              <a:buFont typeface="Roboto"/>
              <a:buChar char="●"/>
              <a:defRPr sz="2400" i="0" u="none" strike="noStrike" cap="none">
                <a:solidFill>
                  <a:schemeClr val="dk2"/>
                </a:solidFill>
                <a:latin typeface="Roboto"/>
                <a:ea typeface="Roboto"/>
                <a:cs typeface="Roboto"/>
                <a:sym typeface="Roboto"/>
              </a:defRPr>
            </a:lvl1pPr>
            <a:lvl2pPr marL="914400" marR="0" lvl="1"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2pPr>
            <a:lvl3pPr marL="1371600" marR="0" lvl="2"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3pPr>
            <a:lvl4pPr marL="1828800" marR="0" lvl="3"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4pPr>
            <a:lvl5pPr marL="2286000" marR="0" lvl="4"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5pPr>
            <a:lvl6pPr marL="2743200" marR="0" lvl="5"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6pPr>
            <a:lvl7pPr marL="3200400" marR="0" lvl="6"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7pPr>
            <a:lvl8pPr marL="3657600" marR="0" lvl="7"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8pPr>
            <a:lvl9pPr marL="4114800" marR="0" lvl="8"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9pPr>
          </a:lstStyle>
          <a:p>
            <a:endParaRPr/>
          </a:p>
        </p:txBody>
      </p:sp>
      <p:pic>
        <p:nvPicPr>
          <p:cNvPr id="2915" name="Google Shape;2915;p201"/>
          <p:cNvPicPr preferRelativeResize="0"/>
          <p:nvPr/>
        </p:nvPicPr>
        <p:blipFill rotWithShape="1">
          <a:blip r:embed="rId42">
            <a:alphaModFix/>
          </a:blip>
          <a:srcRect l="19526" t="10720" r="18561" b="32137"/>
          <a:stretch/>
        </p:blipFill>
        <p:spPr>
          <a:xfrm>
            <a:off x="11159167" y="150867"/>
            <a:ext cx="864299" cy="687833"/>
          </a:xfrm>
          <a:prstGeom prst="rect">
            <a:avLst/>
          </a:prstGeom>
          <a:noFill/>
          <a:ln>
            <a:noFill/>
          </a:ln>
        </p:spPr>
      </p:pic>
      <p:sp>
        <p:nvSpPr>
          <p:cNvPr id="2916" name="Google Shape;2916;p20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rgbClr val="0672B7"/>
        </a:solidFill>
        <a:effectLst/>
      </p:bgPr>
    </p:bg>
    <p:spTree>
      <p:nvGrpSpPr>
        <p:cNvPr id="1" name="Shape 3497"/>
        <p:cNvGrpSpPr/>
        <p:nvPr/>
      </p:nvGrpSpPr>
      <p:grpSpPr>
        <a:xfrm>
          <a:off x="0" y="0"/>
          <a:ext cx="0" cy="0"/>
          <a:chOff x="0" y="0"/>
          <a:chExt cx="0" cy="0"/>
        </a:xfrm>
      </p:grpSpPr>
      <p:sp>
        <p:nvSpPr>
          <p:cNvPr id="3498" name="Google Shape;3498;p24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1pPr>
            <a:lvl2pPr marR="0" lvl="1"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2pPr>
            <a:lvl3pPr marR="0" lvl="2"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3pPr>
            <a:lvl4pPr marR="0" lvl="3"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4pPr>
            <a:lvl5pPr marR="0" lvl="4"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5pPr>
            <a:lvl6pPr marR="0" lvl="5"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6pPr>
            <a:lvl7pPr marR="0" lvl="6"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7pPr>
            <a:lvl8pPr marR="0" lvl="7"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8pPr>
            <a:lvl9pPr marR="0" lvl="8" algn="l">
              <a:lnSpc>
                <a:spcPct val="100000"/>
              </a:lnSpc>
              <a:spcBef>
                <a:spcPts val="0"/>
              </a:spcBef>
              <a:spcAft>
                <a:spcPts val="0"/>
              </a:spcAft>
              <a:buClr>
                <a:schemeClr val="dk1"/>
              </a:buClr>
              <a:buSzPts val="3700"/>
              <a:buFont typeface="Roboto"/>
              <a:buNone/>
              <a:defRPr sz="3700" i="0" u="none" strike="noStrike" cap="none">
                <a:solidFill>
                  <a:schemeClr val="dk1"/>
                </a:solidFill>
                <a:latin typeface="Roboto"/>
                <a:ea typeface="Roboto"/>
                <a:cs typeface="Roboto"/>
                <a:sym typeface="Roboto"/>
              </a:defRPr>
            </a:lvl9pPr>
          </a:lstStyle>
          <a:p>
            <a:endParaRPr/>
          </a:p>
        </p:txBody>
      </p:sp>
      <p:sp>
        <p:nvSpPr>
          <p:cNvPr id="3499" name="Google Shape;3499;p24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a:lnSpc>
                <a:spcPct val="100000"/>
              </a:lnSpc>
              <a:spcBef>
                <a:spcPts val="0"/>
              </a:spcBef>
              <a:spcAft>
                <a:spcPts val="0"/>
              </a:spcAft>
              <a:buClr>
                <a:schemeClr val="dk2"/>
              </a:buClr>
              <a:buSzPts val="2400"/>
              <a:buFont typeface="Roboto"/>
              <a:buChar char="●"/>
              <a:defRPr sz="2400" i="0" u="none" strike="noStrike" cap="none">
                <a:solidFill>
                  <a:schemeClr val="dk2"/>
                </a:solidFill>
                <a:latin typeface="Roboto"/>
                <a:ea typeface="Roboto"/>
                <a:cs typeface="Roboto"/>
                <a:sym typeface="Roboto"/>
              </a:defRPr>
            </a:lvl1pPr>
            <a:lvl2pPr marL="914400" marR="0" lvl="1"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2pPr>
            <a:lvl3pPr marL="1371600" marR="0" lvl="2"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3pPr>
            <a:lvl4pPr marL="1828800" marR="0" lvl="3"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4pPr>
            <a:lvl5pPr marL="2286000" marR="0" lvl="4"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5pPr>
            <a:lvl6pPr marL="2743200" marR="0" lvl="5"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6pPr>
            <a:lvl7pPr marL="3200400" marR="0" lvl="6"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7pPr>
            <a:lvl8pPr marL="3657600" marR="0" lvl="7"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8pPr>
            <a:lvl9pPr marL="4114800" marR="0" lvl="8" indent="-349250" algn="l">
              <a:lnSpc>
                <a:spcPct val="100000"/>
              </a:lnSpc>
              <a:spcBef>
                <a:spcPts val="0"/>
              </a:spcBef>
              <a:spcAft>
                <a:spcPts val="0"/>
              </a:spcAft>
              <a:buClr>
                <a:schemeClr val="dk2"/>
              </a:buClr>
              <a:buSzPts val="1900"/>
              <a:buFont typeface="Roboto"/>
              <a:buChar char="■"/>
              <a:defRPr sz="1900" i="0" u="none" strike="noStrike" cap="none">
                <a:solidFill>
                  <a:schemeClr val="dk2"/>
                </a:solidFill>
                <a:latin typeface="Roboto"/>
                <a:ea typeface="Roboto"/>
                <a:cs typeface="Roboto"/>
                <a:sym typeface="Roboto"/>
              </a:defRPr>
            </a:lvl9pPr>
          </a:lstStyle>
          <a:p>
            <a:endParaRPr/>
          </a:p>
        </p:txBody>
      </p:sp>
      <p:pic>
        <p:nvPicPr>
          <p:cNvPr id="3500" name="Google Shape;3500;p242"/>
          <p:cNvPicPr preferRelativeResize="0"/>
          <p:nvPr/>
        </p:nvPicPr>
        <p:blipFill rotWithShape="1">
          <a:blip r:embed="rId42">
            <a:alphaModFix/>
          </a:blip>
          <a:srcRect l="19526" t="10720" r="18561" b="32137"/>
          <a:stretch/>
        </p:blipFill>
        <p:spPr>
          <a:xfrm>
            <a:off x="11159167" y="150867"/>
            <a:ext cx="864299" cy="687833"/>
          </a:xfrm>
          <a:prstGeom prst="rect">
            <a:avLst/>
          </a:prstGeom>
          <a:noFill/>
          <a:ln>
            <a:noFill/>
          </a:ln>
        </p:spPr>
      </p:pic>
      <p:sp>
        <p:nvSpPr>
          <p:cNvPr id="3501" name="Google Shape;3501;p24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9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9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9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0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linkedin.com/in/stevenajarvis/" TargetMode="External"/><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37.xml"/><Relationship Id="rId6" Type="http://schemas.openxmlformats.org/officeDocument/2006/relationships/image" Target="../media/image11.png"/><Relationship Id="rId5" Type="http://schemas.openxmlformats.org/officeDocument/2006/relationships/hyperlink" Target="http://www.retirementtaxservices.com/podcasts/" TargetMode="External"/><Relationship Id="rId4" Type="http://schemas.openxmlformats.org/officeDocument/2006/relationships/hyperlink" Target="https://retirementtaxservices.com/podcasts/" TargetMode="External"/><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86"/>
        <p:cNvGrpSpPr/>
        <p:nvPr/>
      </p:nvGrpSpPr>
      <p:grpSpPr>
        <a:xfrm>
          <a:off x="0" y="0"/>
          <a:ext cx="0" cy="0"/>
          <a:chOff x="0" y="0"/>
          <a:chExt cx="0" cy="0"/>
        </a:xfrm>
      </p:grpSpPr>
      <p:sp>
        <p:nvSpPr>
          <p:cNvPr id="4087" name="Google Shape;4087;p283"/>
          <p:cNvSpPr txBox="1">
            <a:spLocks noGrp="1"/>
          </p:cNvSpPr>
          <p:nvPr>
            <p:ph type="ctrTitle" idx="4294967295"/>
          </p:nvPr>
        </p:nvSpPr>
        <p:spPr>
          <a:xfrm>
            <a:off x="3443700" y="981525"/>
            <a:ext cx="8462400" cy="2955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3700"/>
              <a:buFont typeface="Fredoka One"/>
              <a:buNone/>
            </a:pPr>
            <a:r>
              <a:rPr lang="en-US" sz="4400">
                <a:solidFill>
                  <a:schemeClr val="lt1"/>
                </a:solidFill>
                <a:latin typeface="Roboto Medium"/>
                <a:ea typeface="Roboto Medium"/>
                <a:cs typeface="Roboto Medium"/>
                <a:sym typeface="Roboto Medium"/>
              </a:rPr>
              <a:t>Tax planning amidst uncertainty:</a:t>
            </a:r>
            <a:endParaRPr sz="4400">
              <a:solidFill>
                <a:schemeClr val="lt1"/>
              </a:solidFill>
              <a:latin typeface="Roboto Medium"/>
              <a:ea typeface="Roboto Medium"/>
              <a:cs typeface="Roboto Medium"/>
              <a:sym typeface="Roboto Medium"/>
            </a:endParaRPr>
          </a:p>
          <a:p>
            <a:pPr marL="0" marR="0" lvl="0" indent="0" algn="l" rtl="0">
              <a:lnSpc>
                <a:spcPct val="100000"/>
              </a:lnSpc>
              <a:spcBef>
                <a:spcPts val="0"/>
              </a:spcBef>
              <a:spcAft>
                <a:spcPts val="0"/>
              </a:spcAft>
              <a:buClr>
                <a:schemeClr val="dk1"/>
              </a:buClr>
              <a:buSzPts val="3700"/>
              <a:buFont typeface="Fredoka One"/>
              <a:buNone/>
            </a:pPr>
            <a:r>
              <a:rPr lang="en-US" sz="4400">
                <a:solidFill>
                  <a:schemeClr val="lt1"/>
                </a:solidFill>
                <a:latin typeface="Roboto Medium"/>
                <a:ea typeface="Roboto Medium"/>
                <a:cs typeface="Roboto Medium"/>
                <a:sym typeface="Roboto Medium"/>
              </a:rPr>
              <a:t>how to </a:t>
            </a:r>
            <a:r>
              <a:rPr lang="en-US" sz="4400">
                <a:solidFill>
                  <a:schemeClr val="lt1"/>
                </a:solidFill>
                <a:highlight>
                  <a:srgbClr val="10B6AA"/>
                </a:highlight>
                <a:latin typeface="Roboto Medium"/>
                <a:ea typeface="Roboto Medium"/>
                <a:cs typeface="Roboto Medium"/>
                <a:sym typeface="Roboto Medium"/>
              </a:rPr>
              <a:t>deliver massive value</a:t>
            </a:r>
            <a:r>
              <a:rPr lang="en-US" sz="4400">
                <a:solidFill>
                  <a:schemeClr val="lt1"/>
                </a:solidFill>
                <a:latin typeface="Roboto Medium"/>
                <a:ea typeface="Roboto Medium"/>
                <a:cs typeface="Roboto Medium"/>
                <a:sym typeface="Roboto Medium"/>
              </a:rPr>
              <a:t> on tax planning no matter what congress decides to do</a:t>
            </a:r>
            <a:endParaRPr sz="4400">
              <a:solidFill>
                <a:schemeClr val="lt1"/>
              </a:solidFill>
              <a:latin typeface="Roboto Medium"/>
              <a:ea typeface="Roboto Medium"/>
              <a:cs typeface="Roboto Medium"/>
              <a:sym typeface="Roboto Medium"/>
            </a:endParaRPr>
          </a:p>
        </p:txBody>
      </p:sp>
      <p:sp>
        <p:nvSpPr>
          <p:cNvPr id="4088" name="Google Shape;4088;p283"/>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a:t>
            </a:fld>
            <a:endParaRPr/>
          </a:p>
        </p:txBody>
      </p:sp>
      <p:pic>
        <p:nvPicPr>
          <p:cNvPr id="4089" name="Google Shape;4089;p283"/>
          <p:cNvPicPr preferRelativeResize="0"/>
          <p:nvPr/>
        </p:nvPicPr>
        <p:blipFill>
          <a:blip r:embed="rId3">
            <a:alphaModFix/>
          </a:blip>
          <a:stretch>
            <a:fillRect/>
          </a:stretch>
        </p:blipFill>
        <p:spPr>
          <a:xfrm rot="798372">
            <a:off x="-1961658" y="-268118"/>
            <a:ext cx="6715320" cy="6715338"/>
          </a:xfrm>
          <a:prstGeom prst="rect">
            <a:avLst/>
          </a:prstGeom>
          <a:noFill/>
          <a:ln>
            <a:noFill/>
          </a:ln>
        </p:spPr>
      </p:pic>
      <p:sp>
        <p:nvSpPr>
          <p:cNvPr id="4090" name="Google Shape;4090;p283"/>
          <p:cNvSpPr txBox="1"/>
          <p:nvPr/>
        </p:nvSpPr>
        <p:spPr>
          <a:xfrm>
            <a:off x="5962497" y="4581280"/>
            <a:ext cx="3424800" cy="1508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5600"/>
              </a:spcBef>
              <a:spcAft>
                <a:spcPts val="0"/>
              </a:spcAft>
              <a:buClr>
                <a:srgbClr val="000000"/>
              </a:buClr>
              <a:buSzPts val="6400"/>
              <a:buFont typeface="Arial"/>
              <a:buNone/>
            </a:pPr>
            <a:endParaRPr sz="2100">
              <a:solidFill>
                <a:schemeClr val="lt1"/>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6400"/>
              <a:buFont typeface="Arial"/>
              <a:buNone/>
            </a:pPr>
            <a:r>
              <a:rPr lang="en-US" sz="2100">
                <a:solidFill>
                  <a:schemeClr val="lt1"/>
                </a:solidFill>
                <a:latin typeface="Roboto Light"/>
                <a:ea typeface="Roboto Light"/>
                <a:cs typeface="Roboto Light"/>
                <a:sym typeface="Roboto Light"/>
              </a:rPr>
              <a:t>Presented by:</a:t>
            </a:r>
            <a:endParaRPr sz="2100">
              <a:solidFill>
                <a:schemeClr val="lt1"/>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000000"/>
              </a:buClr>
              <a:buSzPts val="6400"/>
              <a:buFont typeface="Arial"/>
              <a:buNone/>
            </a:pPr>
            <a:r>
              <a:rPr lang="en-US" sz="2700" i="0" u="none" strike="noStrike" cap="none">
                <a:solidFill>
                  <a:schemeClr val="lt1"/>
                </a:solidFill>
                <a:latin typeface="Roboto Light"/>
                <a:ea typeface="Roboto Light"/>
                <a:cs typeface="Roboto Light"/>
                <a:sym typeface="Roboto Light"/>
              </a:rPr>
              <a:t>Steven Jarvis, CPA  </a:t>
            </a:r>
            <a:br>
              <a:rPr lang="en-US" sz="2700">
                <a:solidFill>
                  <a:schemeClr val="lt1"/>
                </a:solidFill>
                <a:latin typeface="Roboto Light"/>
                <a:ea typeface="Roboto Light"/>
                <a:cs typeface="Roboto Light"/>
                <a:sym typeface="Roboto Light"/>
              </a:rPr>
            </a:br>
            <a:endParaRPr sz="1300" i="0" u="none" strike="noStrike" cap="none" baseline="30000">
              <a:solidFill>
                <a:schemeClr val="lt1"/>
              </a:solidFill>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94"/>
        <p:cNvGrpSpPr/>
        <p:nvPr/>
      </p:nvGrpSpPr>
      <p:grpSpPr>
        <a:xfrm>
          <a:off x="0" y="0"/>
          <a:ext cx="0" cy="0"/>
          <a:chOff x="0" y="0"/>
          <a:chExt cx="0" cy="0"/>
        </a:xfrm>
      </p:grpSpPr>
      <p:sp>
        <p:nvSpPr>
          <p:cNvPr id="4195" name="Google Shape;4195;p29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10</a:t>
            </a:fld>
            <a:endParaRPr/>
          </a:p>
        </p:txBody>
      </p:sp>
      <p:sp>
        <p:nvSpPr>
          <p:cNvPr id="4196" name="Google Shape;4196;p292"/>
          <p:cNvSpPr txBox="1"/>
          <p:nvPr/>
        </p:nvSpPr>
        <p:spPr>
          <a:xfrm>
            <a:off x="0" y="30025"/>
            <a:ext cx="12192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4800"/>
              <a:buFont typeface="Arial"/>
              <a:buNone/>
            </a:pPr>
            <a:r>
              <a:rPr lang="en-US" sz="4000" b="1" i="1">
                <a:solidFill>
                  <a:schemeClr val="lt1"/>
                </a:solidFill>
                <a:latin typeface="Roboto"/>
                <a:ea typeface="Roboto"/>
                <a:cs typeface="Roboto"/>
                <a:sym typeface="Roboto"/>
              </a:rPr>
              <a:t>    </a:t>
            </a:r>
            <a:r>
              <a:rPr lang="en-US" sz="4000" b="1" i="1" u="sng">
                <a:solidFill>
                  <a:schemeClr val="lt1"/>
                </a:solidFill>
                <a:latin typeface="Roboto"/>
                <a:ea typeface="Roboto"/>
                <a:cs typeface="Roboto"/>
                <a:sym typeface="Roboto"/>
              </a:rPr>
              <a:t>Taxpayer Assistance and Service Act (TAS)</a:t>
            </a:r>
            <a:endParaRPr sz="4800" b="1" i="0" u="none" strike="noStrike" cap="none">
              <a:solidFill>
                <a:schemeClr val="lt1"/>
              </a:solidFill>
              <a:latin typeface="Roboto"/>
              <a:ea typeface="Roboto"/>
              <a:cs typeface="Roboto"/>
              <a:sym typeface="Roboto"/>
            </a:endParaRPr>
          </a:p>
        </p:txBody>
      </p:sp>
      <p:sp>
        <p:nvSpPr>
          <p:cNvPr id="4197" name="Google Shape;4197;p292"/>
          <p:cNvSpPr txBox="1"/>
          <p:nvPr/>
        </p:nvSpPr>
        <p:spPr>
          <a:xfrm>
            <a:off x="1049450" y="1105500"/>
            <a:ext cx="10199100" cy="575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000">
                <a:solidFill>
                  <a:schemeClr val="lt1"/>
                </a:solidFill>
                <a:latin typeface="Roboto"/>
                <a:ea typeface="Roboto"/>
                <a:cs typeface="Roboto"/>
                <a:sym typeface="Roboto"/>
              </a:rPr>
              <a:t>	Senate Finance Committee</a:t>
            </a:r>
            <a:endParaRPr sz="40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Improving tax administration and customer service;</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Creating fairness and simplification for millions of U.S. taxpayers living abroad;</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Streamlining judicial review of adverse IRS determinations in several ways;</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Strengthening the independence of the Office of the Taxpayer Advocate;</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Authorizing the Treasury Department to establish minimum standards for tax return preparers;</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Strengthening taxpayer rights before the Office of Appeals;</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Setting forth rules relating to whistleblowers;</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Providing filing and payment relief for U.S. taxpayers held hostage abroad who miss deadlines;</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Providing administrative relief for small businesses; and</a:t>
            </a:r>
            <a:endParaRPr sz="2300">
              <a:solidFill>
                <a:schemeClr val="lt1"/>
              </a:solidFill>
              <a:latin typeface="Roboto"/>
              <a:ea typeface="Roboto"/>
              <a:cs typeface="Roboto"/>
              <a:sym typeface="Roboto"/>
            </a:endParaRPr>
          </a:p>
          <a:p>
            <a:pPr marL="457200" marR="0" lvl="0" indent="-374650" algn="l" rtl="0">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Certain miscellaneous changes.</a:t>
            </a:r>
            <a:endParaRPr sz="23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02"/>
        <p:cNvGrpSpPr/>
        <p:nvPr/>
      </p:nvGrpSpPr>
      <p:grpSpPr>
        <a:xfrm>
          <a:off x="0" y="0"/>
          <a:ext cx="0" cy="0"/>
          <a:chOff x="0" y="0"/>
          <a:chExt cx="0" cy="0"/>
        </a:xfrm>
      </p:grpSpPr>
      <p:sp>
        <p:nvSpPr>
          <p:cNvPr id="4203" name="Google Shape;4203;p29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11</a:t>
            </a:fld>
            <a:endParaRPr/>
          </a:p>
        </p:txBody>
      </p:sp>
      <p:pic>
        <p:nvPicPr>
          <p:cNvPr id="4204" name="Google Shape;4204;p293"/>
          <p:cNvPicPr preferRelativeResize="0"/>
          <p:nvPr/>
        </p:nvPicPr>
        <p:blipFill>
          <a:blip r:embed="rId3">
            <a:alphaModFix/>
          </a:blip>
          <a:stretch>
            <a:fillRect/>
          </a:stretch>
        </p:blipFill>
        <p:spPr>
          <a:xfrm>
            <a:off x="734850" y="2096788"/>
            <a:ext cx="10722300" cy="2664425"/>
          </a:xfrm>
          <a:prstGeom prst="rect">
            <a:avLst/>
          </a:prstGeom>
          <a:noFill/>
          <a:ln>
            <a:noFill/>
          </a:ln>
        </p:spPr>
      </p:pic>
      <p:sp>
        <p:nvSpPr>
          <p:cNvPr id="4205" name="Google Shape;4205;p293"/>
          <p:cNvSpPr txBox="1"/>
          <p:nvPr/>
        </p:nvSpPr>
        <p:spPr>
          <a:xfrm>
            <a:off x="0" y="1824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Ways  &amp; Means Committee “Ideas”</a:t>
            </a:r>
            <a:endParaRPr sz="4800" b="1" i="0" u="none" strike="noStrike" cap="none">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0"/>
        <p:cNvGrpSpPr/>
        <p:nvPr/>
      </p:nvGrpSpPr>
      <p:grpSpPr>
        <a:xfrm>
          <a:off x="0" y="0"/>
          <a:ext cx="0" cy="0"/>
          <a:chOff x="0" y="0"/>
          <a:chExt cx="0" cy="0"/>
        </a:xfrm>
      </p:grpSpPr>
      <p:sp>
        <p:nvSpPr>
          <p:cNvPr id="4211" name="Google Shape;4211;p29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4212" name="Google Shape;4212;p294"/>
          <p:cNvPicPr preferRelativeResize="0"/>
          <p:nvPr/>
        </p:nvPicPr>
        <p:blipFill>
          <a:blip r:embed="rId3">
            <a:alphaModFix/>
          </a:blip>
          <a:stretch>
            <a:fillRect/>
          </a:stretch>
        </p:blipFill>
        <p:spPr>
          <a:xfrm>
            <a:off x="609313" y="900650"/>
            <a:ext cx="10973375" cy="5056700"/>
          </a:xfrm>
          <a:prstGeom prst="rect">
            <a:avLst/>
          </a:prstGeom>
          <a:noFill/>
          <a:ln>
            <a:noFill/>
          </a:ln>
        </p:spPr>
      </p:pic>
      <p:sp>
        <p:nvSpPr>
          <p:cNvPr id="4213" name="Google Shape;4213;p294"/>
          <p:cNvSpPr txBox="1"/>
          <p:nvPr/>
        </p:nvSpPr>
        <p:spPr>
          <a:xfrm>
            <a:off x="0" y="300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Ways  &amp; Means Committee “Ideas”</a:t>
            </a:r>
            <a:endParaRPr sz="4800" b="1" i="0" u="none" strike="noStrike" cap="none">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8"/>
        <p:cNvGrpSpPr/>
        <p:nvPr/>
      </p:nvGrpSpPr>
      <p:grpSpPr>
        <a:xfrm>
          <a:off x="0" y="0"/>
          <a:ext cx="0" cy="0"/>
          <a:chOff x="0" y="0"/>
          <a:chExt cx="0" cy="0"/>
        </a:xfrm>
      </p:grpSpPr>
      <p:sp>
        <p:nvSpPr>
          <p:cNvPr id="4219" name="Google Shape;4219;p29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220" name="Google Shape;4220;p295"/>
          <p:cNvPicPr preferRelativeResize="0"/>
          <p:nvPr/>
        </p:nvPicPr>
        <p:blipFill>
          <a:blip r:embed="rId3">
            <a:alphaModFix/>
          </a:blip>
          <a:stretch>
            <a:fillRect/>
          </a:stretch>
        </p:blipFill>
        <p:spPr>
          <a:xfrm>
            <a:off x="683600" y="2208475"/>
            <a:ext cx="10824801" cy="2441050"/>
          </a:xfrm>
          <a:prstGeom prst="rect">
            <a:avLst/>
          </a:prstGeom>
          <a:noFill/>
          <a:ln>
            <a:noFill/>
          </a:ln>
        </p:spPr>
      </p:pic>
      <p:sp>
        <p:nvSpPr>
          <p:cNvPr id="4221" name="Google Shape;4221;p295"/>
          <p:cNvSpPr txBox="1"/>
          <p:nvPr/>
        </p:nvSpPr>
        <p:spPr>
          <a:xfrm>
            <a:off x="0" y="1824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Ways  &amp; Means Committee “Ideas”</a:t>
            </a:r>
            <a:endParaRPr sz="4800" b="1" i="0" u="none" strike="noStrike" cap="none">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6"/>
        <p:cNvGrpSpPr/>
        <p:nvPr/>
      </p:nvGrpSpPr>
      <p:grpSpPr>
        <a:xfrm>
          <a:off x="0" y="0"/>
          <a:ext cx="0" cy="0"/>
          <a:chOff x="0" y="0"/>
          <a:chExt cx="0" cy="0"/>
        </a:xfrm>
      </p:grpSpPr>
      <p:sp>
        <p:nvSpPr>
          <p:cNvPr id="4227" name="Google Shape;4227;p29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14</a:t>
            </a:fld>
            <a:endParaRPr/>
          </a:p>
        </p:txBody>
      </p:sp>
      <p:pic>
        <p:nvPicPr>
          <p:cNvPr id="4228" name="Google Shape;4228;p296"/>
          <p:cNvPicPr preferRelativeResize="0"/>
          <p:nvPr/>
        </p:nvPicPr>
        <p:blipFill>
          <a:blip r:embed="rId3">
            <a:alphaModFix/>
          </a:blip>
          <a:stretch>
            <a:fillRect/>
          </a:stretch>
        </p:blipFill>
        <p:spPr>
          <a:xfrm>
            <a:off x="623113" y="2124713"/>
            <a:ext cx="10945776" cy="2608575"/>
          </a:xfrm>
          <a:prstGeom prst="rect">
            <a:avLst/>
          </a:prstGeom>
          <a:noFill/>
          <a:ln>
            <a:noFill/>
          </a:ln>
        </p:spPr>
      </p:pic>
      <p:sp>
        <p:nvSpPr>
          <p:cNvPr id="4229" name="Google Shape;4229;p296"/>
          <p:cNvSpPr txBox="1"/>
          <p:nvPr/>
        </p:nvSpPr>
        <p:spPr>
          <a:xfrm>
            <a:off x="0" y="1824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Ways  &amp; Means Committee “Ideas”</a:t>
            </a:r>
            <a:endParaRPr sz="4800" b="1" i="0" u="none" strike="noStrike" cap="none">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4"/>
        <p:cNvGrpSpPr/>
        <p:nvPr/>
      </p:nvGrpSpPr>
      <p:grpSpPr>
        <a:xfrm>
          <a:off x="0" y="0"/>
          <a:ext cx="0" cy="0"/>
          <a:chOff x="0" y="0"/>
          <a:chExt cx="0" cy="0"/>
        </a:xfrm>
      </p:grpSpPr>
      <p:sp>
        <p:nvSpPr>
          <p:cNvPr id="4235" name="Google Shape;4235;p29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15</a:t>
            </a:fld>
            <a:endParaRPr/>
          </a:p>
        </p:txBody>
      </p:sp>
      <p:pic>
        <p:nvPicPr>
          <p:cNvPr id="4236" name="Google Shape;4236;p297"/>
          <p:cNvPicPr preferRelativeResize="0"/>
          <p:nvPr/>
        </p:nvPicPr>
        <p:blipFill>
          <a:blip r:embed="rId3">
            <a:alphaModFix/>
          </a:blip>
          <a:stretch>
            <a:fillRect/>
          </a:stretch>
        </p:blipFill>
        <p:spPr>
          <a:xfrm>
            <a:off x="603725" y="776675"/>
            <a:ext cx="10984550" cy="5304650"/>
          </a:xfrm>
          <a:prstGeom prst="rect">
            <a:avLst/>
          </a:prstGeom>
          <a:noFill/>
          <a:ln>
            <a:noFill/>
          </a:ln>
        </p:spPr>
      </p:pic>
      <p:sp>
        <p:nvSpPr>
          <p:cNvPr id="4237" name="Google Shape;4237;p297"/>
          <p:cNvSpPr txBox="1"/>
          <p:nvPr/>
        </p:nvSpPr>
        <p:spPr>
          <a:xfrm>
            <a:off x="0" y="-4617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Ways  &amp; Means Committee “Ideas”</a:t>
            </a:r>
            <a:endParaRPr sz="4800" b="1" i="0" u="none" strike="noStrike" cap="none">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42"/>
        <p:cNvGrpSpPr/>
        <p:nvPr/>
      </p:nvGrpSpPr>
      <p:grpSpPr>
        <a:xfrm>
          <a:off x="0" y="0"/>
          <a:ext cx="0" cy="0"/>
          <a:chOff x="0" y="0"/>
          <a:chExt cx="0" cy="0"/>
        </a:xfrm>
      </p:grpSpPr>
      <p:sp>
        <p:nvSpPr>
          <p:cNvPr id="4243" name="Google Shape;4243;p298"/>
          <p:cNvSpPr/>
          <p:nvPr/>
        </p:nvSpPr>
        <p:spPr>
          <a:xfrm>
            <a:off x="2737575" y="929200"/>
            <a:ext cx="6333000" cy="5104500"/>
          </a:xfrm>
          <a:prstGeom prst="noSmoking">
            <a:avLst>
              <a:gd name="adj" fmla="val 1875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highlight>
                <a:srgbClr val="FF0000"/>
              </a:highlight>
              <a:latin typeface="Roboto"/>
              <a:ea typeface="Roboto"/>
              <a:cs typeface="Roboto"/>
              <a:sym typeface="Roboto"/>
            </a:endParaRPr>
          </a:p>
        </p:txBody>
      </p:sp>
      <p:sp>
        <p:nvSpPr>
          <p:cNvPr id="4244" name="Google Shape;4244;p298"/>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4245" name="Google Shape;4245;p298"/>
          <p:cNvSpPr txBox="1"/>
          <p:nvPr/>
        </p:nvSpPr>
        <p:spPr>
          <a:xfrm>
            <a:off x="4135800" y="2351550"/>
            <a:ext cx="39204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12800" b="1">
                <a:solidFill>
                  <a:schemeClr val="lt1"/>
                </a:solidFill>
                <a:latin typeface="Roboto"/>
                <a:ea typeface="Roboto"/>
                <a:cs typeface="Roboto"/>
                <a:sym typeface="Roboto"/>
              </a:rPr>
              <a:t>	IRS</a:t>
            </a:r>
            <a:endParaRPr sz="12800" b="1">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0"/>
        <p:cNvGrpSpPr/>
        <p:nvPr/>
      </p:nvGrpSpPr>
      <p:grpSpPr>
        <a:xfrm>
          <a:off x="0" y="0"/>
          <a:ext cx="0" cy="0"/>
          <a:chOff x="0" y="0"/>
          <a:chExt cx="0" cy="0"/>
        </a:xfrm>
      </p:grpSpPr>
      <p:sp>
        <p:nvSpPr>
          <p:cNvPr id="4251" name="Google Shape;4251;p299"/>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17</a:t>
            </a:fld>
            <a:endParaRPr/>
          </a:p>
        </p:txBody>
      </p:sp>
      <p:sp>
        <p:nvSpPr>
          <p:cNvPr id="4252" name="Google Shape;4252;p299"/>
          <p:cNvSpPr txBox="1"/>
          <p:nvPr/>
        </p:nvSpPr>
        <p:spPr>
          <a:xfrm>
            <a:off x="9975" y="6180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Tax laws can always change</a:t>
            </a:r>
            <a:endParaRPr sz="4800" b="1" i="0" u="none" strike="noStrike" cap="none">
              <a:solidFill>
                <a:schemeClr val="lt1"/>
              </a:solidFill>
              <a:latin typeface="Roboto"/>
              <a:ea typeface="Roboto"/>
              <a:cs typeface="Roboto"/>
              <a:sym typeface="Roboto"/>
            </a:endParaRPr>
          </a:p>
        </p:txBody>
      </p:sp>
      <p:cxnSp>
        <p:nvCxnSpPr>
          <p:cNvPr id="4253" name="Google Shape;4253;p299"/>
          <p:cNvCxnSpPr/>
          <p:nvPr/>
        </p:nvCxnSpPr>
        <p:spPr>
          <a:xfrm>
            <a:off x="0" y="1541425"/>
            <a:ext cx="5322900" cy="0"/>
          </a:xfrm>
          <a:prstGeom prst="straightConnector1">
            <a:avLst/>
          </a:prstGeom>
          <a:noFill/>
          <a:ln w="19050" cap="flat" cmpd="sng">
            <a:solidFill>
              <a:srgbClr val="FAFAFA"/>
            </a:solidFill>
            <a:prstDash val="solid"/>
            <a:round/>
            <a:headEnd type="none" w="sm" len="sm"/>
            <a:tailEnd type="none" w="sm" len="sm"/>
          </a:ln>
        </p:spPr>
      </p:cxnSp>
      <p:pic>
        <p:nvPicPr>
          <p:cNvPr id="4254" name="Google Shape;4254;p299"/>
          <p:cNvPicPr preferRelativeResize="0"/>
          <p:nvPr/>
        </p:nvPicPr>
        <p:blipFill>
          <a:blip r:embed="rId3">
            <a:alphaModFix/>
          </a:blip>
          <a:stretch>
            <a:fillRect/>
          </a:stretch>
        </p:blipFill>
        <p:spPr>
          <a:xfrm>
            <a:off x="2571750" y="1872350"/>
            <a:ext cx="7048500" cy="4714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59"/>
        <p:cNvGrpSpPr/>
        <p:nvPr/>
      </p:nvGrpSpPr>
      <p:grpSpPr>
        <a:xfrm>
          <a:off x="0" y="0"/>
          <a:ext cx="0" cy="0"/>
          <a:chOff x="0" y="0"/>
          <a:chExt cx="0" cy="0"/>
        </a:xfrm>
      </p:grpSpPr>
      <p:sp>
        <p:nvSpPr>
          <p:cNvPr id="4260" name="Google Shape;4260;p30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4261" name="Google Shape;4261;p300"/>
          <p:cNvSpPr txBox="1"/>
          <p:nvPr/>
        </p:nvSpPr>
        <p:spPr>
          <a:xfrm>
            <a:off x="7818100" y="1181700"/>
            <a:ext cx="4075500" cy="449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000">
                <a:solidFill>
                  <a:schemeClr val="lt1"/>
                </a:solidFill>
                <a:latin typeface="Roboto"/>
                <a:ea typeface="Roboto"/>
                <a:cs typeface="Roboto"/>
                <a:sym typeface="Roboto"/>
              </a:rPr>
              <a:t>“We have to make the best decisions based on the information and laws we currently have”</a:t>
            </a:r>
            <a:endParaRPr sz="4000" i="0" u="none" strike="noStrike" cap="none">
              <a:solidFill>
                <a:schemeClr val="lt1"/>
              </a:solidFill>
              <a:latin typeface="Roboto"/>
              <a:ea typeface="Roboto"/>
              <a:cs typeface="Roboto"/>
              <a:sym typeface="Roboto"/>
            </a:endParaRPr>
          </a:p>
        </p:txBody>
      </p:sp>
      <p:pic>
        <p:nvPicPr>
          <p:cNvPr id="4262" name="Google Shape;4262;p300"/>
          <p:cNvPicPr preferRelativeResize="0"/>
          <p:nvPr/>
        </p:nvPicPr>
        <p:blipFill rotWithShape="1">
          <a:blip r:embed="rId3">
            <a:alphaModFix/>
          </a:blip>
          <a:srcRect l="5017" r="24310"/>
          <a:stretch/>
        </p:blipFill>
        <p:spPr>
          <a:xfrm>
            <a:off x="9971" y="0"/>
            <a:ext cx="7266730" cy="68580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sp>
        <p:nvSpPr>
          <p:cNvPr id="4268" name="Google Shape;4268;p30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19</a:t>
            </a:fld>
            <a:endParaRPr/>
          </a:p>
        </p:txBody>
      </p:sp>
      <p:sp>
        <p:nvSpPr>
          <p:cNvPr id="4269" name="Google Shape;4269;p301"/>
          <p:cNvSpPr txBox="1"/>
          <p:nvPr/>
        </p:nvSpPr>
        <p:spPr>
          <a:xfrm>
            <a:off x="53000" y="105525"/>
            <a:ext cx="12192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4800"/>
              <a:buFont typeface="Arial"/>
              <a:buNone/>
            </a:pPr>
            <a:r>
              <a:rPr lang="en-US" sz="4000">
                <a:solidFill>
                  <a:schemeClr val="lt1"/>
                </a:solidFill>
                <a:latin typeface="Roboto"/>
                <a:ea typeface="Roboto"/>
                <a:cs typeface="Roboto"/>
                <a:sym typeface="Roboto"/>
              </a:rPr>
              <a:t>Tax Planning Can Still Happen (but patiently)</a:t>
            </a:r>
            <a:endParaRPr sz="4800" strike="noStrike" cap="none">
              <a:solidFill>
                <a:schemeClr val="lt1"/>
              </a:solidFill>
              <a:latin typeface="Roboto"/>
              <a:ea typeface="Roboto"/>
              <a:cs typeface="Roboto"/>
              <a:sym typeface="Roboto"/>
            </a:endParaRPr>
          </a:p>
        </p:txBody>
      </p:sp>
      <p:sp>
        <p:nvSpPr>
          <p:cNvPr id="4270" name="Google Shape;4270;p301"/>
          <p:cNvSpPr txBox="1"/>
          <p:nvPr/>
        </p:nvSpPr>
        <p:spPr>
          <a:xfrm>
            <a:off x="1049450" y="1105500"/>
            <a:ext cx="10199100" cy="4894800"/>
          </a:xfrm>
          <a:prstGeom prst="rect">
            <a:avLst/>
          </a:prstGeom>
          <a:noFill/>
          <a:ln>
            <a:noFill/>
          </a:ln>
        </p:spPr>
        <p:txBody>
          <a:bodyPr spcFirstLastPara="1" wrap="square" lIns="91425" tIns="91425" rIns="91425" bIns="91425" anchor="t" anchorCtr="0">
            <a:spAutoFit/>
          </a:bodyPr>
          <a:lstStyle/>
          <a:p>
            <a:pPr marL="457200" marR="0" lvl="0" indent="-444500" algn="l" rtl="0">
              <a:lnSpc>
                <a:spcPct val="100000"/>
              </a:lnSpc>
              <a:spcBef>
                <a:spcPts val="0"/>
              </a:spcBef>
              <a:spcAft>
                <a:spcPts val="0"/>
              </a:spcAft>
              <a:buClr>
                <a:schemeClr val="lt1"/>
              </a:buClr>
              <a:buSzPts val="3400"/>
              <a:buFont typeface="Roboto"/>
              <a:buChar char="●"/>
            </a:pPr>
            <a:r>
              <a:rPr lang="en-US" sz="3400">
                <a:solidFill>
                  <a:schemeClr val="lt1"/>
                </a:solidFill>
                <a:latin typeface="Roboto"/>
                <a:ea typeface="Roboto"/>
                <a:cs typeface="Roboto"/>
                <a:sym typeface="Roboto"/>
              </a:rPr>
              <a:t>Eliminate surprises at tax time</a:t>
            </a:r>
            <a:endParaRPr sz="3400">
              <a:solidFill>
                <a:schemeClr val="lt1"/>
              </a:solidFill>
              <a:latin typeface="Roboto"/>
              <a:ea typeface="Roboto"/>
              <a:cs typeface="Roboto"/>
              <a:sym typeface="Roboto"/>
            </a:endParaRPr>
          </a:p>
          <a:p>
            <a:pPr marL="457200" marR="0" lvl="0" indent="-444500" algn="l" rtl="0">
              <a:lnSpc>
                <a:spcPct val="100000"/>
              </a:lnSpc>
              <a:spcBef>
                <a:spcPts val="0"/>
              </a:spcBef>
              <a:spcAft>
                <a:spcPts val="0"/>
              </a:spcAft>
              <a:buClr>
                <a:schemeClr val="lt1"/>
              </a:buClr>
              <a:buSzPts val="3400"/>
              <a:buFont typeface="Roboto"/>
              <a:buChar char="●"/>
            </a:pPr>
            <a:r>
              <a:rPr lang="en-US" sz="3400">
                <a:solidFill>
                  <a:schemeClr val="lt1"/>
                </a:solidFill>
                <a:latin typeface="Roboto"/>
                <a:ea typeface="Roboto"/>
                <a:cs typeface="Roboto"/>
                <a:sym typeface="Roboto"/>
              </a:rPr>
              <a:t>Fund qualified accounts</a:t>
            </a:r>
            <a:endParaRPr sz="3400">
              <a:solidFill>
                <a:schemeClr val="lt1"/>
              </a:solidFill>
              <a:latin typeface="Roboto"/>
              <a:ea typeface="Roboto"/>
              <a:cs typeface="Roboto"/>
              <a:sym typeface="Roboto"/>
            </a:endParaRPr>
          </a:p>
          <a:p>
            <a:pPr marL="457200" marR="0" lvl="0" indent="-444500" algn="l" rtl="0">
              <a:lnSpc>
                <a:spcPct val="100000"/>
              </a:lnSpc>
              <a:spcBef>
                <a:spcPts val="0"/>
              </a:spcBef>
              <a:spcAft>
                <a:spcPts val="0"/>
              </a:spcAft>
              <a:buClr>
                <a:schemeClr val="lt1"/>
              </a:buClr>
              <a:buSzPts val="3400"/>
              <a:buFont typeface="Roboto"/>
              <a:buChar char="●"/>
            </a:pPr>
            <a:r>
              <a:rPr lang="en-US" sz="3400">
                <a:solidFill>
                  <a:schemeClr val="lt1"/>
                </a:solidFill>
                <a:latin typeface="Roboto"/>
                <a:ea typeface="Roboto"/>
                <a:cs typeface="Roboto"/>
                <a:sym typeface="Roboto"/>
              </a:rPr>
              <a:t>Strategic charitable giving</a:t>
            </a:r>
            <a:endParaRPr sz="3400">
              <a:solidFill>
                <a:schemeClr val="lt1"/>
              </a:solidFill>
              <a:latin typeface="Roboto"/>
              <a:ea typeface="Roboto"/>
              <a:cs typeface="Roboto"/>
              <a:sym typeface="Roboto"/>
            </a:endParaRPr>
          </a:p>
          <a:p>
            <a:pPr marL="457200" marR="0" lvl="0" indent="-444500" algn="l" rtl="0">
              <a:lnSpc>
                <a:spcPct val="100000"/>
              </a:lnSpc>
              <a:spcBef>
                <a:spcPts val="0"/>
              </a:spcBef>
              <a:spcAft>
                <a:spcPts val="0"/>
              </a:spcAft>
              <a:buClr>
                <a:schemeClr val="lt1"/>
              </a:buClr>
              <a:buSzPts val="3400"/>
              <a:buFont typeface="Roboto"/>
              <a:buChar char="●"/>
            </a:pPr>
            <a:r>
              <a:rPr lang="en-US" sz="3400">
                <a:solidFill>
                  <a:schemeClr val="lt1"/>
                </a:solidFill>
                <a:latin typeface="Roboto"/>
                <a:ea typeface="Roboto"/>
                <a:cs typeface="Roboto"/>
                <a:sym typeface="Roboto"/>
              </a:rPr>
              <a:t>“Are you concerned that tax rates might go up in the future?”</a:t>
            </a:r>
            <a:endParaRPr sz="3400">
              <a:solidFill>
                <a:schemeClr val="lt1"/>
              </a:solidFill>
              <a:latin typeface="Roboto"/>
              <a:ea typeface="Roboto"/>
              <a:cs typeface="Roboto"/>
              <a:sym typeface="Roboto"/>
            </a:endParaRPr>
          </a:p>
          <a:p>
            <a:pPr marL="457200" marR="0" lvl="0" indent="-444500" algn="l" rtl="0">
              <a:lnSpc>
                <a:spcPct val="100000"/>
              </a:lnSpc>
              <a:spcBef>
                <a:spcPts val="0"/>
              </a:spcBef>
              <a:spcAft>
                <a:spcPts val="0"/>
              </a:spcAft>
              <a:buClr>
                <a:schemeClr val="lt1"/>
              </a:buClr>
              <a:buSzPts val="3400"/>
              <a:buFont typeface="Roboto"/>
              <a:buChar char="●"/>
            </a:pPr>
            <a:r>
              <a:rPr lang="en-US" sz="3400" i="1">
                <a:solidFill>
                  <a:schemeClr val="lt1"/>
                </a:solidFill>
                <a:latin typeface="Roboto"/>
                <a:ea typeface="Roboto"/>
                <a:cs typeface="Roboto"/>
                <a:sym typeface="Roboto"/>
              </a:rPr>
              <a:t>Plan</a:t>
            </a:r>
            <a:r>
              <a:rPr lang="en-US" sz="3400">
                <a:solidFill>
                  <a:schemeClr val="lt1"/>
                </a:solidFill>
                <a:latin typeface="Roboto"/>
                <a:ea typeface="Roboto"/>
                <a:cs typeface="Roboto"/>
                <a:sym typeface="Roboto"/>
              </a:rPr>
              <a:t> for Roth conversions</a:t>
            </a:r>
            <a:endParaRPr sz="3400">
              <a:solidFill>
                <a:schemeClr val="lt1"/>
              </a:solidFill>
              <a:latin typeface="Roboto"/>
              <a:ea typeface="Roboto"/>
              <a:cs typeface="Roboto"/>
              <a:sym typeface="Roboto"/>
            </a:endParaRPr>
          </a:p>
          <a:p>
            <a:pPr marL="457200" marR="0" lvl="0" indent="-444500" algn="l" rtl="0">
              <a:lnSpc>
                <a:spcPct val="100000"/>
              </a:lnSpc>
              <a:spcBef>
                <a:spcPts val="0"/>
              </a:spcBef>
              <a:spcAft>
                <a:spcPts val="0"/>
              </a:spcAft>
              <a:buClr>
                <a:schemeClr val="lt1"/>
              </a:buClr>
              <a:buSzPts val="3400"/>
              <a:buFont typeface="Roboto"/>
              <a:buChar char="●"/>
            </a:pPr>
            <a:r>
              <a:rPr lang="en-US" sz="3400">
                <a:solidFill>
                  <a:schemeClr val="lt1"/>
                </a:solidFill>
                <a:latin typeface="Roboto"/>
                <a:ea typeface="Roboto"/>
                <a:cs typeface="Roboto"/>
                <a:sym typeface="Roboto"/>
              </a:rPr>
              <a:t>Capital gains harvesting</a:t>
            </a:r>
            <a:endParaRPr sz="3400">
              <a:solidFill>
                <a:schemeClr val="lt1"/>
              </a:solidFill>
              <a:latin typeface="Roboto"/>
              <a:ea typeface="Roboto"/>
              <a:cs typeface="Roboto"/>
              <a:sym typeface="Roboto"/>
            </a:endParaRPr>
          </a:p>
          <a:p>
            <a:pPr marL="914400" marR="0" lvl="0" indent="0" algn="l" rtl="0">
              <a:lnSpc>
                <a:spcPct val="100000"/>
              </a:lnSpc>
              <a:spcBef>
                <a:spcPts val="0"/>
              </a:spcBef>
              <a:spcAft>
                <a:spcPts val="0"/>
              </a:spcAft>
              <a:buNone/>
            </a:pPr>
            <a:endParaRPr sz="3400">
              <a:solidFill>
                <a:schemeClr val="lt1"/>
              </a:solidFill>
              <a:latin typeface="Roboto"/>
              <a:ea typeface="Roboto"/>
              <a:cs typeface="Roboto"/>
              <a:sym typeface="Roboto"/>
            </a:endParaRPr>
          </a:p>
          <a:p>
            <a:pPr marL="457200" marR="0" lvl="0" indent="-444500" algn="l" rtl="0">
              <a:lnSpc>
                <a:spcPct val="100000"/>
              </a:lnSpc>
              <a:spcBef>
                <a:spcPts val="0"/>
              </a:spcBef>
              <a:spcAft>
                <a:spcPts val="0"/>
              </a:spcAft>
              <a:buClr>
                <a:schemeClr val="lt1"/>
              </a:buClr>
              <a:buSzPts val="3400"/>
              <a:buFont typeface="Roboto"/>
              <a:buChar char="●"/>
            </a:pPr>
            <a:r>
              <a:rPr lang="en-US" sz="3400">
                <a:solidFill>
                  <a:schemeClr val="lt1"/>
                </a:solidFill>
                <a:latin typeface="Roboto"/>
                <a:ea typeface="Roboto"/>
                <a:cs typeface="Roboto"/>
                <a:sym typeface="Roboto"/>
              </a:rPr>
              <a:t>What is different for </a:t>
            </a:r>
            <a:r>
              <a:rPr lang="en-US" sz="3400" i="1">
                <a:solidFill>
                  <a:schemeClr val="lt1"/>
                </a:solidFill>
                <a:latin typeface="Roboto"/>
                <a:ea typeface="Roboto"/>
                <a:cs typeface="Roboto"/>
                <a:sym typeface="Roboto"/>
              </a:rPr>
              <a:t>this </a:t>
            </a:r>
            <a:r>
              <a:rPr lang="en-US" sz="3400">
                <a:solidFill>
                  <a:schemeClr val="lt1"/>
                </a:solidFill>
                <a:latin typeface="Roboto"/>
                <a:ea typeface="Roboto"/>
                <a:cs typeface="Roboto"/>
                <a:sym typeface="Roboto"/>
              </a:rPr>
              <a:t>client </a:t>
            </a:r>
            <a:r>
              <a:rPr lang="en-US" sz="3400" i="1">
                <a:solidFill>
                  <a:schemeClr val="lt1"/>
                </a:solidFill>
                <a:latin typeface="Roboto"/>
                <a:ea typeface="Roboto"/>
                <a:cs typeface="Roboto"/>
                <a:sym typeface="Roboto"/>
              </a:rPr>
              <a:t>this</a:t>
            </a:r>
            <a:r>
              <a:rPr lang="en-US" sz="3400">
                <a:solidFill>
                  <a:schemeClr val="lt1"/>
                </a:solidFill>
                <a:latin typeface="Roboto"/>
                <a:ea typeface="Roboto"/>
                <a:cs typeface="Roboto"/>
                <a:sym typeface="Roboto"/>
              </a:rPr>
              <a:t> year?</a:t>
            </a:r>
            <a:endParaRPr sz="34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4"/>
        <p:cNvGrpSpPr/>
        <p:nvPr/>
      </p:nvGrpSpPr>
      <p:grpSpPr>
        <a:xfrm>
          <a:off x="0" y="0"/>
          <a:ext cx="0" cy="0"/>
          <a:chOff x="0" y="0"/>
          <a:chExt cx="0" cy="0"/>
        </a:xfrm>
      </p:grpSpPr>
      <p:sp>
        <p:nvSpPr>
          <p:cNvPr id="4095" name="Google Shape;4095;p284"/>
          <p:cNvSpPr/>
          <p:nvPr/>
        </p:nvSpPr>
        <p:spPr>
          <a:xfrm>
            <a:off x="0" y="856225"/>
            <a:ext cx="4714500" cy="563700"/>
          </a:xfrm>
          <a:prstGeom prst="rect">
            <a:avLst/>
          </a:prstGeom>
          <a:solidFill>
            <a:srgbClr val="10B6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4096" name="Google Shape;4096;p284"/>
          <p:cNvPicPr preferRelativeResize="0"/>
          <p:nvPr/>
        </p:nvPicPr>
        <p:blipFill rotWithShape="1">
          <a:blip r:embed="rId3">
            <a:alphaModFix/>
          </a:blip>
          <a:srcRect l="11593" t="3826" r="28052" b="30878"/>
          <a:stretch/>
        </p:blipFill>
        <p:spPr>
          <a:xfrm>
            <a:off x="2846567" y="219150"/>
            <a:ext cx="2814868" cy="3045335"/>
          </a:xfrm>
          <a:prstGeom prst="rect">
            <a:avLst/>
          </a:prstGeom>
          <a:noFill/>
          <a:ln>
            <a:noFill/>
          </a:ln>
        </p:spPr>
      </p:pic>
      <p:sp>
        <p:nvSpPr>
          <p:cNvPr id="4097" name="Google Shape;4097;p284"/>
          <p:cNvSpPr txBox="1"/>
          <p:nvPr/>
        </p:nvSpPr>
        <p:spPr>
          <a:xfrm>
            <a:off x="969233" y="3266850"/>
            <a:ext cx="4819500" cy="3067200"/>
          </a:xfrm>
          <a:prstGeom prst="rect">
            <a:avLst/>
          </a:prstGeom>
          <a:noFill/>
          <a:ln>
            <a:noFill/>
          </a:ln>
        </p:spPr>
        <p:txBody>
          <a:bodyPr spcFirstLastPara="1" wrap="square" lIns="121900" tIns="121900" rIns="121900" bIns="121900" anchor="t" anchorCtr="0">
            <a:noAutofit/>
          </a:bodyPr>
          <a:lstStyle/>
          <a:p>
            <a:pPr marL="0" lvl="0" indent="0" algn="just" rtl="0">
              <a:lnSpc>
                <a:spcPct val="100000"/>
              </a:lnSpc>
              <a:spcBef>
                <a:spcPts val="0"/>
              </a:spcBef>
              <a:spcAft>
                <a:spcPts val="0"/>
              </a:spcAft>
              <a:buNone/>
            </a:pPr>
            <a:r>
              <a:rPr lang="en-US" sz="1900">
                <a:solidFill>
                  <a:schemeClr val="lt1"/>
                </a:solidFill>
                <a:latin typeface="Roboto"/>
                <a:ea typeface="Roboto"/>
                <a:cs typeface="Roboto"/>
                <a:sym typeface="Roboto"/>
              </a:rPr>
              <a:t>Steven works exclusively with Financial Advisors and their Clients to help them not-overpay the IRS. His approach to combine tax preparation with tax planning makes him the CPA that Advisors and clients look forward to working with. Steven’s new book “Don’t Get Killed on Taxes” is available on Amazon and is a great example of the ways that Steven is working to educate taxpayers on tax planning.</a:t>
            </a:r>
            <a:endParaRPr sz="1900">
              <a:solidFill>
                <a:schemeClr val="lt1"/>
              </a:solidFill>
              <a:latin typeface="Roboto"/>
              <a:ea typeface="Roboto"/>
              <a:cs typeface="Roboto"/>
              <a:sym typeface="Roboto"/>
            </a:endParaRPr>
          </a:p>
        </p:txBody>
      </p:sp>
      <p:sp>
        <p:nvSpPr>
          <p:cNvPr id="4098" name="Google Shape;4098;p284"/>
          <p:cNvSpPr/>
          <p:nvPr/>
        </p:nvSpPr>
        <p:spPr>
          <a:xfrm>
            <a:off x="8026400" y="1312642"/>
            <a:ext cx="3837300" cy="76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99" name="Google Shape;4099;p284"/>
          <p:cNvSpPr txBox="1"/>
          <p:nvPr/>
        </p:nvSpPr>
        <p:spPr>
          <a:xfrm>
            <a:off x="-8" y="508005"/>
            <a:ext cx="4413900" cy="13209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3700" b="1">
                <a:solidFill>
                  <a:srgbClr val="FFFFFF"/>
                </a:solidFill>
                <a:latin typeface="Roboto"/>
                <a:ea typeface="Roboto"/>
                <a:cs typeface="Roboto"/>
                <a:sym typeface="Roboto"/>
              </a:rPr>
              <a:t>Steven Jarvis, CPA</a:t>
            </a:r>
            <a:endParaRPr sz="3700" b="1">
              <a:solidFill>
                <a:srgbClr val="FFFFFF"/>
              </a:solidFill>
              <a:latin typeface="Roboto"/>
              <a:ea typeface="Roboto"/>
              <a:cs typeface="Roboto"/>
              <a:sym typeface="Roboto"/>
            </a:endParaRPr>
          </a:p>
        </p:txBody>
      </p:sp>
      <p:sp>
        <p:nvSpPr>
          <p:cNvPr id="4100" name="Google Shape;4100;p284"/>
          <p:cNvSpPr txBox="1"/>
          <p:nvPr/>
        </p:nvSpPr>
        <p:spPr>
          <a:xfrm>
            <a:off x="536461" y="1429156"/>
            <a:ext cx="3519600" cy="258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500" b="1">
                <a:solidFill>
                  <a:schemeClr val="lt1"/>
                </a:solidFill>
                <a:latin typeface="Roboto"/>
                <a:ea typeface="Roboto"/>
                <a:cs typeface="Roboto"/>
                <a:sym typeface="Roboto"/>
              </a:rPr>
              <a:t>CEO and Head CPA</a:t>
            </a:r>
            <a:endParaRPr sz="1500" b="1">
              <a:solidFill>
                <a:schemeClr val="lt1"/>
              </a:solidFill>
              <a:latin typeface="Roboto"/>
              <a:ea typeface="Roboto"/>
              <a:cs typeface="Roboto"/>
              <a:sym typeface="Roboto"/>
            </a:endParaRPr>
          </a:p>
        </p:txBody>
      </p:sp>
      <p:pic>
        <p:nvPicPr>
          <p:cNvPr id="4101" name="Google Shape;4101;p284"/>
          <p:cNvPicPr preferRelativeResize="0"/>
          <p:nvPr/>
        </p:nvPicPr>
        <p:blipFill>
          <a:blip r:embed="rId4">
            <a:alphaModFix/>
          </a:blip>
          <a:stretch>
            <a:fillRect/>
          </a:stretch>
        </p:blipFill>
        <p:spPr>
          <a:xfrm>
            <a:off x="8049433" y="1263408"/>
            <a:ext cx="3758162" cy="904666"/>
          </a:xfrm>
          <a:prstGeom prst="rect">
            <a:avLst/>
          </a:prstGeom>
          <a:noFill/>
          <a:ln>
            <a:noFill/>
          </a:ln>
        </p:spPr>
      </p:pic>
      <p:sp>
        <p:nvSpPr>
          <p:cNvPr id="4102" name="Google Shape;4102;p284"/>
          <p:cNvSpPr/>
          <p:nvPr/>
        </p:nvSpPr>
        <p:spPr>
          <a:xfrm>
            <a:off x="8026400" y="2354042"/>
            <a:ext cx="3837300" cy="76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3" name="Google Shape;4103;p284"/>
          <p:cNvSpPr/>
          <p:nvPr/>
        </p:nvSpPr>
        <p:spPr>
          <a:xfrm>
            <a:off x="8026400" y="3370042"/>
            <a:ext cx="3837300" cy="76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4" name="Google Shape;4104;p284"/>
          <p:cNvSpPr/>
          <p:nvPr/>
        </p:nvSpPr>
        <p:spPr>
          <a:xfrm>
            <a:off x="8026400" y="4386042"/>
            <a:ext cx="3837300" cy="76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5" name="Google Shape;4105;p284"/>
          <p:cNvSpPr/>
          <p:nvPr/>
        </p:nvSpPr>
        <p:spPr>
          <a:xfrm>
            <a:off x="1749433" y="3217483"/>
            <a:ext cx="3912000" cy="77700"/>
          </a:xfrm>
          <a:prstGeom prst="rect">
            <a:avLst/>
          </a:prstGeom>
          <a:solidFill>
            <a:srgbClr val="10B6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4106" name="Google Shape;4106;p284"/>
          <p:cNvPicPr preferRelativeResize="0"/>
          <p:nvPr/>
        </p:nvPicPr>
        <p:blipFill>
          <a:blip r:embed="rId5">
            <a:alphaModFix/>
          </a:blip>
          <a:stretch>
            <a:fillRect/>
          </a:stretch>
        </p:blipFill>
        <p:spPr>
          <a:xfrm>
            <a:off x="8766967" y="2446425"/>
            <a:ext cx="2356162" cy="563600"/>
          </a:xfrm>
          <a:prstGeom prst="rect">
            <a:avLst/>
          </a:prstGeom>
          <a:noFill/>
          <a:ln>
            <a:noFill/>
          </a:ln>
        </p:spPr>
      </p:pic>
      <p:pic>
        <p:nvPicPr>
          <p:cNvPr id="4107" name="Google Shape;4107;p284"/>
          <p:cNvPicPr preferRelativeResize="0"/>
          <p:nvPr/>
        </p:nvPicPr>
        <p:blipFill>
          <a:blip r:embed="rId6">
            <a:alphaModFix/>
          </a:blip>
          <a:stretch>
            <a:fillRect/>
          </a:stretch>
        </p:blipFill>
        <p:spPr>
          <a:xfrm>
            <a:off x="9161950" y="3438613"/>
            <a:ext cx="1533122" cy="629675"/>
          </a:xfrm>
          <a:prstGeom prst="rect">
            <a:avLst/>
          </a:prstGeom>
          <a:noFill/>
          <a:ln>
            <a:noFill/>
          </a:ln>
        </p:spPr>
      </p:pic>
      <p:pic>
        <p:nvPicPr>
          <p:cNvPr id="4108" name="Google Shape;4108;p284"/>
          <p:cNvPicPr preferRelativeResize="0"/>
          <p:nvPr/>
        </p:nvPicPr>
        <p:blipFill>
          <a:blip r:embed="rId7">
            <a:alphaModFix/>
          </a:blip>
          <a:stretch>
            <a:fillRect/>
          </a:stretch>
        </p:blipFill>
        <p:spPr>
          <a:xfrm>
            <a:off x="8047997" y="4585331"/>
            <a:ext cx="3794115" cy="368225"/>
          </a:xfrm>
          <a:prstGeom prst="rect">
            <a:avLst/>
          </a:prstGeom>
          <a:noFill/>
          <a:ln>
            <a:noFill/>
          </a:ln>
        </p:spPr>
      </p:pic>
      <p:pic>
        <p:nvPicPr>
          <p:cNvPr id="4109" name="Google Shape;4109;p284"/>
          <p:cNvPicPr preferRelativeResize="0"/>
          <p:nvPr/>
        </p:nvPicPr>
        <p:blipFill>
          <a:blip r:embed="rId8">
            <a:alphaModFix/>
          </a:blip>
          <a:stretch>
            <a:fillRect/>
          </a:stretch>
        </p:blipFill>
        <p:spPr>
          <a:xfrm>
            <a:off x="5889000" y="3468994"/>
            <a:ext cx="2069325" cy="2652981"/>
          </a:xfrm>
          <a:prstGeom prst="rect">
            <a:avLst/>
          </a:prstGeom>
          <a:noFill/>
          <a:ln>
            <a:noFill/>
          </a:ln>
        </p:spPr>
      </p:pic>
      <p:pic>
        <p:nvPicPr>
          <p:cNvPr id="4110" name="Google Shape;4110;p284"/>
          <p:cNvPicPr preferRelativeResize="0"/>
          <p:nvPr/>
        </p:nvPicPr>
        <p:blipFill>
          <a:blip r:embed="rId9">
            <a:alphaModFix/>
          </a:blip>
          <a:stretch>
            <a:fillRect/>
          </a:stretch>
        </p:blipFill>
        <p:spPr>
          <a:xfrm>
            <a:off x="5888996" y="457038"/>
            <a:ext cx="1932867" cy="24780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75"/>
        <p:cNvGrpSpPr/>
        <p:nvPr/>
      </p:nvGrpSpPr>
      <p:grpSpPr>
        <a:xfrm>
          <a:off x="0" y="0"/>
          <a:ext cx="0" cy="0"/>
          <a:chOff x="0" y="0"/>
          <a:chExt cx="0" cy="0"/>
        </a:xfrm>
      </p:grpSpPr>
      <p:sp>
        <p:nvSpPr>
          <p:cNvPr id="4276" name="Google Shape;4276;p302"/>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4277" name="Google Shape;4277;p302"/>
          <p:cNvSpPr txBox="1"/>
          <p:nvPr/>
        </p:nvSpPr>
        <p:spPr>
          <a:xfrm>
            <a:off x="1396775" y="305100"/>
            <a:ext cx="12192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4800"/>
              <a:buFont typeface="Arial"/>
              <a:buNone/>
            </a:pPr>
            <a:r>
              <a:rPr lang="en-US" sz="4000">
                <a:solidFill>
                  <a:schemeClr val="lt1"/>
                </a:solidFill>
                <a:latin typeface="Roboto"/>
                <a:ea typeface="Roboto"/>
                <a:cs typeface="Roboto"/>
                <a:sym typeface="Roboto"/>
              </a:rPr>
              <a:t>The One Big Thing…</a:t>
            </a:r>
            <a:endParaRPr sz="4800" strike="noStrike" cap="none">
              <a:solidFill>
                <a:schemeClr val="lt1"/>
              </a:solidFill>
              <a:latin typeface="Roboto"/>
              <a:ea typeface="Roboto"/>
              <a:cs typeface="Roboto"/>
              <a:sym typeface="Roboto"/>
            </a:endParaRPr>
          </a:p>
        </p:txBody>
      </p:sp>
      <p:sp>
        <p:nvSpPr>
          <p:cNvPr id="4278" name="Google Shape;4278;p302"/>
          <p:cNvSpPr txBox="1"/>
          <p:nvPr/>
        </p:nvSpPr>
        <p:spPr>
          <a:xfrm>
            <a:off x="1049450" y="1105500"/>
            <a:ext cx="10199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3400">
              <a:solidFill>
                <a:schemeClr val="lt1"/>
              </a:solidFill>
              <a:latin typeface="Roboto"/>
              <a:ea typeface="Roboto"/>
              <a:cs typeface="Roboto"/>
              <a:sym typeface="Roboto"/>
            </a:endParaRPr>
          </a:p>
        </p:txBody>
      </p:sp>
      <p:sp>
        <p:nvSpPr>
          <p:cNvPr id="4279" name="Google Shape;4279;p302"/>
          <p:cNvSpPr txBox="1"/>
          <p:nvPr/>
        </p:nvSpPr>
        <p:spPr>
          <a:xfrm>
            <a:off x="1396775" y="2290050"/>
            <a:ext cx="4500900" cy="227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3400">
                <a:solidFill>
                  <a:schemeClr val="lt1"/>
                </a:solidFill>
                <a:latin typeface="Roboto"/>
                <a:ea typeface="Roboto"/>
                <a:cs typeface="Roboto"/>
                <a:sym typeface="Roboto"/>
              </a:rPr>
              <a:t>Request and review a copy of every client’s tax return every single year</a:t>
            </a:r>
            <a:endParaRPr sz="3400">
              <a:solidFill>
                <a:schemeClr val="lt1"/>
              </a:solidFill>
              <a:latin typeface="Roboto"/>
              <a:ea typeface="Roboto"/>
              <a:cs typeface="Roboto"/>
              <a:sym typeface="Roboto"/>
            </a:endParaRPr>
          </a:p>
        </p:txBody>
      </p:sp>
      <p:pic>
        <p:nvPicPr>
          <p:cNvPr id="4280" name="Google Shape;4280;p302"/>
          <p:cNvPicPr preferRelativeResize="0"/>
          <p:nvPr/>
        </p:nvPicPr>
        <p:blipFill>
          <a:blip r:embed="rId3">
            <a:alphaModFix/>
          </a:blip>
          <a:stretch>
            <a:fillRect/>
          </a:stretch>
        </p:blipFill>
        <p:spPr>
          <a:xfrm rot="798372">
            <a:off x="5317667" y="-3868"/>
            <a:ext cx="6715320" cy="67153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5"/>
        <p:cNvGrpSpPr/>
        <p:nvPr/>
      </p:nvGrpSpPr>
      <p:grpSpPr>
        <a:xfrm>
          <a:off x="0" y="0"/>
          <a:ext cx="0" cy="0"/>
          <a:chOff x="0" y="0"/>
          <a:chExt cx="0" cy="0"/>
        </a:xfrm>
      </p:grpSpPr>
      <p:sp>
        <p:nvSpPr>
          <p:cNvPr id="4286" name="Google Shape;4286;p303"/>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4287" name="Google Shape;4287;p303"/>
          <p:cNvPicPr preferRelativeResize="0"/>
          <p:nvPr/>
        </p:nvPicPr>
        <p:blipFill>
          <a:blip r:embed="rId3">
            <a:alphaModFix/>
          </a:blip>
          <a:stretch>
            <a:fillRect/>
          </a:stretch>
        </p:blipFill>
        <p:spPr>
          <a:xfrm>
            <a:off x="2563863" y="152400"/>
            <a:ext cx="7064268" cy="6553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2"/>
        <p:cNvGrpSpPr/>
        <p:nvPr/>
      </p:nvGrpSpPr>
      <p:grpSpPr>
        <a:xfrm>
          <a:off x="0" y="0"/>
          <a:ext cx="0" cy="0"/>
          <a:chOff x="0" y="0"/>
          <a:chExt cx="0" cy="0"/>
        </a:xfrm>
      </p:grpSpPr>
      <p:sp>
        <p:nvSpPr>
          <p:cNvPr id="4293" name="Google Shape;4293;p304"/>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22</a:t>
            </a:fld>
            <a:endParaRPr/>
          </a:p>
        </p:txBody>
      </p:sp>
      <p:sp>
        <p:nvSpPr>
          <p:cNvPr id="4294" name="Google Shape;4294;p304"/>
          <p:cNvSpPr txBox="1">
            <a:spLocks noGrp="1"/>
          </p:cNvSpPr>
          <p:nvPr>
            <p:ph type="title"/>
          </p:nvPr>
        </p:nvSpPr>
        <p:spPr>
          <a:xfrm>
            <a:off x="415583" y="197833"/>
            <a:ext cx="11360700" cy="985200"/>
          </a:xfrm>
          <a:prstGeom prst="rect">
            <a:avLst/>
          </a:prstGeom>
        </p:spPr>
        <p:txBody>
          <a:bodyPr spcFirstLastPara="1" wrap="square" lIns="121900" tIns="121900" rIns="121900" bIns="121900" anchor="t" anchorCtr="0">
            <a:spAutoFit/>
          </a:bodyPr>
          <a:lstStyle/>
          <a:p>
            <a:pPr marL="0" lvl="0" indent="0" algn="ctr" rtl="0">
              <a:spcBef>
                <a:spcPts val="0"/>
              </a:spcBef>
              <a:spcAft>
                <a:spcPts val="0"/>
              </a:spcAft>
              <a:buNone/>
            </a:pPr>
            <a:r>
              <a:rPr lang="en-US" sz="4800"/>
              <a:t>Where’s the line?</a:t>
            </a:r>
            <a:endParaRPr sz="4800"/>
          </a:p>
        </p:txBody>
      </p:sp>
      <p:cxnSp>
        <p:nvCxnSpPr>
          <p:cNvPr id="4295" name="Google Shape;4295;p304"/>
          <p:cNvCxnSpPr/>
          <p:nvPr/>
        </p:nvCxnSpPr>
        <p:spPr>
          <a:xfrm>
            <a:off x="0" y="1160425"/>
            <a:ext cx="5322900" cy="0"/>
          </a:xfrm>
          <a:prstGeom prst="straightConnector1">
            <a:avLst/>
          </a:prstGeom>
          <a:noFill/>
          <a:ln w="19050" cap="flat" cmpd="sng">
            <a:solidFill>
              <a:srgbClr val="0672B7"/>
            </a:solidFill>
            <a:prstDash val="solid"/>
            <a:round/>
            <a:headEnd type="none" w="sm" len="sm"/>
            <a:tailEnd type="none" w="sm" len="sm"/>
          </a:ln>
        </p:spPr>
      </p:cxnSp>
      <p:sp>
        <p:nvSpPr>
          <p:cNvPr id="4296" name="Google Shape;4296;p304"/>
          <p:cNvSpPr/>
          <p:nvPr/>
        </p:nvSpPr>
        <p:spPr>
          <a:xfrm>
            <a:off x="0" y="1407425"/>
            <a:ext cx="12192000" cy="525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chemeClr val="lt1"/>
                </a:solidFill>
                <a:latin typeface="Roboto"/>
                <a:ea typeface="Roboto"/>
                <a:cs typeface="Roboto"/>
                <a:sym typeface="Roboto"/>
              </a:rPr>
              <a:t>Tax Planning vs. Tax Advice</a:t>
            </a:r>
            <a:endParaRPr sz="3000">
              <a:solidFill>
                <a:schemeClr val="lt1"/>
              </a:solidFill>
              <a:latin typeface="Roboto"/>
              <a:ea typeface="Roboto"/>
              <a:cs typeface="Roboto"/>
              <a:sym typeface="Roboto"/>
            </a:endParaRPr>
          </a:p>
        </p:txBody>
      </p:sp>
      <p:pic>
        <p:nvPicPr>
          <p:cNvPr id="4297" name="Google Shape;4297;p304" descr="Sand beach with blue watter and lines drawn in the middle of the image"/>
          <p:cNvPicPr preferRelativeResize="0"/>
          <p:nvPr/>
        </p:nvPicPr>
        <p:blipFill>
          <a:blip r:embed="rId3">
            <a:alphaModFix/>
          </a:blip>
          <a:stretch>
            <a:fillRect/>
          </a:stretch>
        </p:blipFill>
        <p:spPr>
          <a:xfrm>
            <a:off x="1729300" y="2098984"/>
            <a:ext cx="8733408" cy="4759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2"/>
        <p:cNvGrpSpPr/>
        <p:nvPr/>
      </p:nvGrpSpPr>
      <p:grpSpPr>
        <a:xfrm>
          <a:off x="0" y="0"/>
          <a:ext cx="0" cy="0"/>
          <a:chOff x="0" y="0"/>
          <a:chExt cx="0" cy="0"/>
        </a:xfrm>
      </p:grpSpPr>
      <p:sp>
        <p:nvSpPr>
          <p:cNvPr id="4303" name="Google Shape;4303;p305"/>
          <p:cNvSpPr txBox="1">
            <a:spLocks noGrp="1"/>
          </p:cNvSpPr>
          <p:nvPr>
            <p:ph type="title"/>
          </p:nvPr>
        </p:nvSpPr>
        <p:spPr>
          <a:xfrm>
            <a:off x="415583" y="197833"/>
            <a:ext cx="11360700" cy="985200"/>
          </a:xfrm>
          <a:prstGeom prst="rect">
            <a:avLst/>
          </a:prstGeom>
        </p:spPr>
        <p:txBody>
          <a:bodyPr spcFirstLastPara="1" wrap="square" lIns="121900" tIns="121900" rIns="121900" bIns="121900" anchor="t" anchorCtr="0">
            <a:spAutoFit/>
          </a:bodyPr>
          <a:lstStyle/>
          <a:p>
            <a:pPr marL="0" lvl="0" indent="0" algn="ctr" rtl="0">
              <a:spcBef>
                <a:spcPts val="0"/>
              </a:spcBef>
              <a:spcAft>
                <a:spcPts val="0"/>
              </a:spcAft>
              <a:buNone/>
            </a:pPr>
            <a:r>
              <a:rPr lang="en-US" sz="4800"/>
              <a:t>Learning Objectives</a:t>
            </a:r>
            <a:endParaRPr sz="4800"/>
          </a:p>
        </p:txBody>
      </p:sp>
      <p:sp>
        <p:nvSpPr>
          <p:cNvPr id="4304" name="Google Shape;4304;p305"/>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23</a:t>
            </a:fld>
            <a:endParaRPr/>
          </a:p>
        </p:txBody>
      </p:sp>
      <p:cxnSp>
        <p:nvCxnSpPr>
          <p:cNvPr id="4305" name="Google Shape;4305;p305"/>
          <p:cNvCxnSpPr/>
          <p:nvPr/>
        </p:nvCxnSpPr>
        <p:spPr>
          <a:xfrm>
            <a:off x="0" y="1160425"/>
            <a:ext cx="5322900" cy="0"/>
          </a:xfrm>
          <a:prstGeom prst="straightConnector1">
            <a:avLst/>
          </a:prstGeom>
          <a:noFill/>
          <a:ln w="19050" cap="flat" cmpd="sng">
            <a:solidFill>
              <a:srgbClr val="0672B7"/>
            </a:solidFill>
            <a:prstDash val="solid"/>
            <a:round/>
            <a:headEnd type="none" w="sm" len="sm"/>
            <a:tailEnd type="none" w="sm" len="sm"/>
          </a:ln>
        </p:spPr>
      </p:cxnSp>
      <p:sp>
        <p:nvSpPr>
          <p:cNvPr id="4306" name="Google Shape;4306;p305"/>
          <p:cNvSpPr txBox="1"/>
          <p:nvPr/>
        </p:nvSpPr>
        <p:spPr>
          <a:xfrm>
            <a:off x="2431875" y="1740850"/>
            <a:ext cx="8386500" cy="4286700"/>
          </a:xfrm>
          <a:prstGeom prst="rect">
            <a:avLst/>
          </a:prstGeom>
          <a:noFill/>
          <a:ln>
            <a:noFill/>
          </a:ln>
        </p:spPr>
        <p:txBody>
          <a:bodyPr spcFirstLastPara="1" wrap="square" lIns="121900" tIns="121900" rIns="121900" bIns="121900" anchor="t" anchorCtr="0">
            <a:spAutoFit/>
          </a:bodyPr>
          <a:lstStyle/>
          <a:p>
            <a:pPr marL="0" lvl="0" indent="0" algn="l" rtl="0">
              <a:spcBef>
                <a:spcPts val="1000"/>
              </a:spcBef>
              <a:spcAft>
                <a:spcPts val="0"/>
              </a:spcAft>
              <a:buNone/>
            </a:pPr>
            <a:r>
              <a:rPr lang="en-US" sz="2500">
                <a:solidFill>
                  <a:schemeClr val="dk1"/>
                </a:solidFill>
                <a:latin typeface="Roboto"/>
                <a:ea typeface="Roboto"/>
                <a:cs typeface="Roboto"/>
                <a:sym typeface="Roboto"/>
              </a:rPr>
              <a:t>Understand the impacts of SECURE 2.0 that take effect (or have been clarified) in 2025</a:t>
            </a:r>
            <a:endParaRPr sz="2500">
              <a:solidFill>
                <a:schemeClr val="dk1"/>
              </a:solidFill>
              <a:latin typeface="Roboto"/>
              <a:ea typeface="Roboto"/>
              <a:cs typeface="Roboto"/>
              <a:sym typeface="Roboto"/>
            </a:endParaRPr>
          </a:p>
          <a:p>
            <a:pPr marL="0" lvl="0" indent="0" algn="l" rtl="0">
              <a:spcBef>
                <a:spcPts val="1500"/>
              </a:spcBef>
              <a:spcAft>
                <a:spcPts val="0"/>
              </a:spcAft>
              <a:buNone/>
            </a:pPr>
            <a:r>
              <a:rPr lang="en-US" sz="2500">
                <a:solidFill>
                  <a:schemeClr val="dk1"/>
                </a:solidFill>
                <a:latin typeface="Roboto"/>
                <a:ea typeface="Roboto"/>
                <a:cs typeface="Roboto"/>
                <a:sym typeface="Roboto"/>
              </a:rPr>
              <a:t>Learn the status of currently proposed bills and tax laws changes making their way through congress</a:t>
            </a:r>
            <a:endParaRPr sz="2500">
              <a:solidFill>
                <a:schemeClr val="dk1"/>
              </a:solidFill>
              <a:latin typeface="Roboto"/>
              <a:ea typeface="Roboto"/>
              <a:cs typeface="Roboto"/>
              <a:sym typeface="Roboto"/>
            </a:endParaRPr>
          </a:p>
          <a:p>
            <a:pPr marL="0" lvl="0" indent="0" algn="l" rtl="0">
              <a:spcBef>
                <a:spcPts val="1500"/>
              </a:spcBef>
              <a:spcAft>
                <a:spcPts val="0"/>
              </a:spcAft>
              <a:buNone/>
            </a:pPr>
            <a:r>
              <a:rPr lang="en-US" sz="2500">
                <a:solidFill>
                  <a:schemeClr val="dk1"/>
                </a:solidFill>
                <a:latin typeface="Roboto"/>
                <a:ea typeface="Roboto"/>
                <a:cs typeface="Roboto"/>
                <a:sym typeface="Roboto"/>
              </a:rPr>
              <a:t>Learn a framework for communicating with clients on tax planning in the midst of tax uncertainty</a:t>
            </a:r>
            <a:endParaRPr sz="2500">
              <a:solidFill>
                <a:schemeClr val="dk1"/>
              </a:solidFill>
              <a:latin typeface="Roboto"/>
              <a:ea typeface="Roboto"/>
              <a:cs typeface="Roboto"/>
              <a:sym typeface="Roboto"/>
            </a:endParaRPr>
          </a:p>
          <a:p>
            <a:pPr marL="0" lvl="0" indent="0" algn="l" rtl="0">
              <a:spcBef>
                <a:spcPts val="1500"/>
              </a:spcBef>
              <a:spcAft>
                <a:spcPts val="1500"/>
              </a:spcAft>
              <a:buNone/>
            </a:pPr>
            <a:r>
              <a:rPr lang="en-US" sz="2500">
                <a:solidFill>
                  <a:schemeClr val="dk1"/>
                </a:solidFill>
                <a:latin typeface="Roboto"/>
                <a:ea typeface="Roboto"/>
                <a:cs typeface="Roboto"/>
                <a:sym typeface="Roboto"/>
              </a:rPr>
              <a:t>Determine which tax planning strategies can still help your clients while we wait for potential tax law changes to become more clear</a:t>
            </a:r>
            <a:endParaRPr sz="2500">
              <a:solidFill>
                <a:schemeClr val="dk1"/>
              </a:solidFill>
              <a:latin typeface="Roboto"/>
              <a:ea typeface="Roboto"/>
              <a:cs typeface="Roboto"/>
              <a:sym typeface="Roboto"/>
            </a:endParaRPr>
          </a:p>
        </p:txBody>
      </p:sp>
      <p:sp>
        <p:nvSpPr>
          <p:cNvPr id="4307" name="Google Shape;4307;p305"/>
          <p:cNvSpPr/>
          <p:nvPr/>
        </p:nvSpPr>
        <p:spPr>
          <a:xfrm>
            <a:off x="1615275" y="1689325"/>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sp>
        <p:nvSpPr>
          <p:cNvPr id="4308" name="Google Shape;4308;p305"/>
          <p:cNvSpPr/>
          <p:nvPr/>
        </p:nvSpPr>
        <p:spPr>
          <a:xfrm>
            <a:off x="1615275" y="2796888"/>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sp>
        <p:nvSpPr>
          <p:cNvPr id="4309" name="Google Shape;4309;p305"/>
          <p:cNvSpPr/>
          <p:nvPr/>
        </p:nvSpPr>
        <p:spPr>
          <a:xfrm>
            <a:off x="1615275" y="3904475"/>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sp>
        <p:nvSpPr>
          <p:cNvPr id="4310" name="Google Shape;4310;p305"/>
          <p:cNvSpPr/>
          <p:nvPr/>
        </p:nvSpPr>
        <p:spPr>
          <a:xfrm>
            <a:off x="1615275" y="4895075"/>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5"/>
        <p:cNvGrpSpPr/>
        <p:nvPr/>
      </p:nvGrpSpPr>
      <p:grpSpPr>
        <a:xfrm>
          <a:off x="0" y="0"/>
          <a:ext cx="0" cy="0"/>
          <a:chOff x="0" y="0"/>
          <a:chExt cx="0" cy="0"/>
        </a:xfrm>
      </p:grpSpPr>
      <p:sp>
        <p:nvSpPr>
          <p:cNvPr id="4316" name="Google Shape;4316;p30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24</a:t>
            </a:fld>
            <a:endParaRPr/>
          </a:p>
        </p:txBody>
      </p:sp>
      <p:sp>
        <p:nvSpPr>
          <p:cNvPr id="4317" name="Google Shape;4317;p306"/>
          <p:cNvSpPr txBox="1"/>
          <p:nvPr/>
        </p:nvSpPr>
        <p:spPr>
          <a:xfrm>
            <a:off x="9975" y="6180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Thank You!</a:t>
            </a:r>
            <a:endParaRPr sz="4800" b="1" i="0" u="none" strike="noStrike" cap="none">
              <a:solidFill>
                <a:schemeClr val="lt1"/>
              </a:solidFill>
              <a:latin typeface="Roboto"/>
              <a:ea typeface="Roboto"/>
              <a:cs typeface="Roboto"/>
              <a:sym typeface="Roboto"/>
            </a:endParaRPr>
          </a:p>
        </p:txBody>
      </p:sp>
      <p:cxnSp>
        <p:nvCxnSpPr>
          <p:cNvPr id="4318" name="Google Shape;4318;p306"/>
          <p:cNvCxnSpPr/>
          <p:nvPr/>
        </p:nvCxnSpPr>
        <p:spPr>
          <a:xfrm>
            <a:off x="0" y="1541425"/>
            <a:ext cx="5322900" cy="0"/>
          </a:xfrm>
          <a:prstGeom prst="straightConnector1">
            <a:avLst/>
          </a:prstGeom>
          <a:noFill/>
          <a:ln w="19050" cap="flat" cmpd="sng">
            <a:solidFill>
              <a:srgbClr val="FAFAFA"/>
            </a:solidFill>
            <a:prstDash val="solid"/>
            <a:round/>
            <a:headEnd type="none" w="sm" len="sm"/>
            <a:tailEnd type="none" w="sm" len="sm"/>
          </a:ln>
        </p:spPr>
      </p:cxnSp>
      <p:sp>
        <p:nvSpPr>
          <p:cNvPr id="4319" name="Google Shape;4319;p306"/>
          <p:cNvSpPr txBox="1"/>
          <p:nvPr/>
        </p:nvSpPr>
        <p:spPr>
          <a:xfrm>
            <a:off x="1748250" y="2151950"/>
            <a:ext cx="4564500" cy="6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www.linkedin.com/in/stevenajarvis/</a:t>
            </a:r>
            <a:endParaRPr sz="2100">
              <a:solidFill>
                <a:schemeClr val="lt1"/>
              </a:solidFill>
              <a:latin typeface="Roboto"/>
              <a:ea typeface="Roboto"/>
              <a:cs typeface="Roboto"/>
              <a:sym typeface="Roboto"/>
            </a:endParaRPr>
          </a:p>
        </p:txBody>
      </p:sp>
      <p:sp>
        <p:nvSpPr>
          <p:cNvPr id="4320" name="Google Shape;4320;p306">
            <a:hlinkClick r:id="rId4"/>
          </p:cNvPr>
          <p:cNvSpPr txBox="1"/>
          <p:nvPr/>
        </p:nvSpPr>
        <p:spPr>
          <a:xfrm>
            <a:off x="1748250" y="3558350"/>
            <a:ext cx="5463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www.retirementtaxservices.com/podcasts/</a:t>
            </a:r>
            <a:endParaRPr sz="2100">
              <a:solidFill>
                <a:schemeClr val="lt1"/>
              </a:solidFill>
              <a:latin typeface="Roboto"/>
              <a:ea typeface="Roboto"/>
              <a:cs typeface="Roboto"/>
              <a:sym typeface="Roboto"/>
            </a:endParaRPr>
          </a:p>
        </p:txBody>
      </p:sp>
      <p:sp>
        <p:nvSpPr>
          <p:cNvPr id="4321" name="Google Shape;4321;p306"/>
          <p:cNvSpPr/>
          <p:nvPr/>
        </p:nvSpPr>
        <p:spPr>
          <a:xfrm>
            <a:off x="7905150" y="1621997"/>
            <a:ext cx="4106100" cy="4426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22" name="Google Shape;4322;p306"/>
          <p:cNvPicPr preferRelativeResize="0"/>
          <p:nvPr/>
        </p:nvPicPr>
        <p:blipFill>
          <a:blip r:embed="rId6">
            <a:alphaModFix/>
          </a:blip>
          <a:stretch>
            <a:fillRect/>
          </a:stretch>
        </p:blipFill>
        <p:spPr>
          <a:xfrm>
            <a:off x="7905150" y="1759226"/>
            <a:ext cx="4106150" cy="4106150"/>
          </a:xfrm>
          <a:prstGeom prst="rect">
            <a:avLst/>
          </a:prstGeom>
          <a:noFill/>
          <a:ln>
            <a:noFill/>
          </a:ln>
        </p:spPr>
      </p:pic>
      <p:sp>
        <p:nvSpPr>
          <p:cNvPr id="4323" name="Google Shape;4323;p306"/>
          <p:cNvSpPr txBox="1"/>
          <p:nvPr/>
        </p:nvSpPr>
        <p:spPr>
          <a:xfrm>
            <a:off x="725000" y="6143900"/>
            <a:ext cx="112863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lt1"/>
                </a:solidFill>
                <a:latin typeface="Roboto"/>
                <a:ea typeface="Roboto"/>
                <a:cs typeface="Roboto"/>
                <a:sym typeface="Roboto"/>
              </a:rPr>
              <a:t>Remember to tip your Server, not the IRS!</a:t>
            </a:r>
            <a:endParaRPr sz="3000" b="1">
              <a:solidFill>
                <a:schemeClr val="lt1"/>
              </a:solidFill>
              <a:latin typeface="Roboto"/>
              <a:ea typeface="Roboto"/>
              <a:cs typeface="Roboto"/>
              <a:sym typeface="Roboto"/>
            </a:endParaRPr>
          </a:p>
        </p:txBody>
      </p:sp>
      <p:pic>
        <p:nvPicPr>
          <p:cNvPr id="4324" name="Google Shape;4324;p306"/>
          <p:cNvPicPr preferRelativeResize="0"/>
          <p:nvPr/>
        </p:nvPicPr>
        <p:blipFill>
          <a:blip r:embed="rId7">
            <a:alphaModFix/>
          </a:blip>
          <a:stretch>
            <a:fillRect/>
          </a:stretch>
        </p:blipFill>
        <p:spPr>
          <a:xfrm>
            <a:off x="555175" y="3269775"/>
            <a:ext cx="1093225" cy="1093225"/>
          </a:xfrm>
          <a:prstGeom prst="rect">
            <a:avLst/>
          </a:prstGeom>
          <a:noFill/>
          <a:ln>
            <a:noFill/>
          </a:ln>
        </p:spPr>
      </p:pic>
      <p:sp>
        <p:nvSpPr>
          <p:cNvPr id="4325" name="Google Shape;4325;p306">
            <a:hlinkClick r:id="rId4"/>
          </p:cNvPr>
          <p:cNvSpPr txBox="1"/>
          <p:nvPr/>
        </p:nvSpPr>
        <p:spPr>
          <a:xfrm>
            <a:off x="1748250" y="4853750"/>
            <a:ext cx="57651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lt1"/>
                </a:solidFill>
                <a:latin typeface="Roboto"/>
                <a:ea typeface="Roboto"/>
                <a:cs typeface="Roboto"/>
                <a:sym typeface="Roboto"/>
              </a:rPr>
              <a:t>https://www.youtube.com/@StevenJarvis-RTS</a:t>
            </a:r>
            <a:endParaRPr sz="2100">
              <a:solidFill>
                <a:schemeClr val="lt1"/>
              </a:solidFill>
              <a:latin typeface="Roboto"/>
              <a:ea typeface="Roboto"/>
              <a:cs typeface="Roboto"/>
              <a:sym typeface="Roboto"/>
            </a:endParaRPr>
          </a:p>
        </p:txBody>
      </p:sp>
      <p:pic>
        <p:nvPicPr>
          <p:cNvPr id="4326" name="Google Shape;4326;p306"/>
          <p:cNvPicPr preferRelativeResize="0"/>
          <p:nvPr/>
        </p:nvPicPr>
        <p:blipFill>
          <a:blip r:embed="rId8">
            <a:alphaModFix/>
          </a:blip>
          <a:stretch>
            <a:fillRect/>
          </a:stretch>
        </p:blipFill>
        <p:spPr>
          <a:xfrm>
            <a:off x="555175" y="4593238"/>
            <a:ext cx="1093225" cy="1028920"/>
          </a:xfrm>
          <a:prstGeom prst="rect">
            <a:avLst/>
          </a:prstGeom>
          <a:noFill/>
          <a:ln>
            <a:noFill/>
          </a:ln>
        </p:spPr>
      </p:pic>
      <p:pic>
        <p:nvPicPr>
          <p:cNvPr id="4327" name="Google Shape;4327;p306"/>
          <p:cNvPicPr preferRelativeResize="0"/>
          <p:nvPr/>
        </p:nvPicPr>
        <p:blipFill>
          <a:blip r:embed="rId9">
            <a:alphaModFix/>
          </a:blip>
          <a:stretch>
            <a:fillRect/>
          </a:stretch>
        </p:blipFill>
        <p:spPr>
          <a:xfrm>
            <a:off x="555175" y="1891150"/>
            <a:ext cx="1093225" cy="10289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4"/>
        <p:cNvGrpSpPr/>
        <p:nvPr/>
      </p:nvGrpSpPr>
      <p:grpSpPr>
        <a:xfrm>
          <a:off x="0" y="0"/>
          <a:ext cx="0" cy="0"/>
          <a:chOff x="0" y="0"/>
          <a:chExt cx="0" cy="0"/>
        </a:xfrm>
      </p:grpSpPr>
      <p:sp>
        <p:nvSpPr>
          <p:cNvPr id="4115" name="Google Shape;4115;p285"/>
          <p:cNvSpPr txBox="1"/>
          <p:nvPr/>
        </p:nvSpPr>
        <p:spPr>
          <a:xfrm>
            <a:off x="3458067" y="879300"/>
            <a:ext cx="4825500" cy="1320900"/>
          </a:xfrm>
          <a:prstGeom prst="rect">
            <a:avLst/>
          </a:prstGeom>
          <a:noFill/>
          <a:ln>
            <a:noFill/>
          </a:ln>
        </p:spPr>
        <p:txBody>
          <a:bodyPr spcFirstLastPara="1" wrap="square" lIns="121900" tIns="121900" rIns="121900" bIns="121900" anchor="t" anchorCtr="0">
            <a:noAutofit/>
          </a:bodyPr>
          <a:lstStyle/>
          <a:p>
            <a:pPr marL="0" marR="0" lvl="0" indent="0" algn="just" rtl="0">
              <a:lnSpc>
                <a:spcPct val="100000"/>
              </a:lnSpc>
              <a:spcBef>
                <a:spcPts val="0"/>
              </a:spcBef>
              <a:spcAft>
                <a:spcPts val="0"/>
              </a:spcAft>
              <a:buClr>
                <a:srgbClr val="000000"/>
              </a:buClr>
              <a:buSzPts val="4800"/>
              <a:buFont typeface="Arial"/>
              <a:buNone/>
            </a:pPr>
            <a:r>
              <a:rPr lang="en-US" sz="4800" b="1" i="0" u="none" strike="noStrike" cap="none">
                <a:solidFill>
                  <a:srgbClr val="0672B7"/>
                </a:solidFill>
                <a:latin typeface="Roboto"/>
                <a:ea typeface="Roboto"/>
                <a:cs typeface="Roboto"/>
                <a:sym typeface="Roboto"/>
              </a:rPr>
              <a:t>Important</a:t>
            </a:r>
            <a:endParaRPr sz="4800" b="1" i="0" u="none" strike="noStrike" cap="none">
              <a:solidFill>
                <a:srgbClr val="0672B7"/>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4800"/>
              <a:buFont typeface="Arial"/>
              <a:buNone/>
            </a:pPr>
            <a:r>
              <a:rPr lang="en-US" sz="4800" b="0" i="0" u="none" strike="noStrike" cap="none">
                <a:solidFill>
                  <a:srgbClr val="0672B7"/>
                </a:solidFill>
                <a:latin typeface="Roboto"/>
                <a:ea typeface="Roboto"/>
                <a:cs typeface="Roboto"/>
                <a:sym typeface="Roboto"/>
              </a:rPr>
              <a:t>DISCLAIMERS</a:t>
            </a:r>
            <a:endParaRPr sz="4800" b="0" i="0" u="none" strike="noStrike" cap="none">
              <a:solidFill>
                <a:srgbClr val="0672B7"/>
              </a:solidFill>
              <a:latin typeface="Roboto"/>
              <a:ea typeface="Roboto"/>
              <a:cs typeface="Roboto"/>
              <a:sym typeface="Roboto"/>
            </a:endParaRPr>
          </a:p>
        </p:txBody>
      </p:sp>
      <p:sp>
        <p:nvSpPr>
          <p:cNvPr id="4116" name="Google Shape;4116;p285"/>
          <p:cNvSpPr txBox="1"/>
          <p:nvPr/>
        </p:nvSpPr>
        <p:spPr>
          <a:xfrm>
            <a:off x="2369200" y="2450000"/>
            <a:ext cx="6999900" cy="942000"/>
          </a:xfrm>
          <a:prstGeom prst="rect">
            <a:avLst/>
          </a:prstGeom>
          <a:noFill/>
          <a:ln>
            <a:noFill/>
          </a:ln>
        </p:spPr>
        <p:txBody>
          <a:bodyPr spcFirstLastPara="1" wrap="square" lIns="121900" tIns="121900" rIns="121900" bIns="121900" anchor="t" anchorCtr="0">
            <a:noAutofit/>
          </a:bodyPr>
          <a:lstStyle/>
          <a:p>
            <a:pPr marL="368300" marR="0" lvl="0" indent="-241300" algn="l" rtl="0">
              <a:lnSpc>
                <a:spcPct val="110000"/>
              </a:lnSpc>
              <a:spcBef>
                <a:spcPts val="1100"/>
              </a:spcBef>
              <a:spcAft>
                <a:spcPts val="0"/>
              </a:spcAft>
              <a:buClr>
                <a:schemeClr val="accent3"/>
              </a:buClr>
              <a:buSzPts val="1800"/>
              <a:buFont typeface="Raleway"/>
              <a:buChar char="●"/>
            </a:pPr>
            <a:r>
              <a:rPr lang="en-US" sz="1800" b="0" i="0" u="none" strike="noStrike" cap="none">
                <a:solidFill>
                  <a:schemeClr val="accent3"/>
                </a:solidFill>
                <a:latin typeface="Raleway"/>
                <a:ea typeface="Raleway"/>
                <a:cs typeface="Raleway"/>
                <a:sym typeface="Raleway"/>
              </a:rPr>
              <a:t>This is tax EDUCATION not tax ADVICE</a:t>
            </a:r>
            <a:endParaRPr sz="1800" b="0" i="0" u="none" strike="noStrike" cap="none">
              <a:solidFill>
                <a:schemeClr val="accent3"/>
              </a:solidFill>
              <a:latin typeface="Raleway"/>
              <a:ea typeface="Raleway"/>
              <a:cs typeface="Raleway"/>
              <a:sym typeface="Raleway"/>
            </a:endParaRPr>
          </a:p>
          <a:p>
            <a:pPr marL="368300" marR="0" lvl="0" indent="-241300" algn="l" rtl="0">
              <a:lnSpc>
                <a:spcPct val="110000"/>
              </a:lnSpc>
              <a:spcBef>
                <a:spcPts val="1100"/>
              </a:spcBef>
              <a:spcAft>
                <a:spcPts val="0"/>
              </a:spcAft>
              <a:buClr>
                <a:schemeClr val="accent3"/>
              </a:buClr>
              <a:buSzPts val="1800"/>
              <a:buFont typeface="Raleway"/>
              <a:buChar char="●"/>
            </a:pPr>
            <a:r>
              <a:rPr lang="en-US" sz="1800" b="0" i="0" u="none" strike="noStrike" cap="none">
                <a:solidFill>
                  <a:schemeClr val="accent3"/>
                </a:solidFill>
                <a:latin typeface="Raleway"/>
                <a:ea typeface="Raleway"/>
                <a:cs typeface="Raleway"/>
                <a:sym typeface="Raleway"/>
              </a:rPr>
              <a:t>This presentation is for professional audiences ONLY and should not be distributed to clients.</a:t>
            </a:r>
            <a:endParaRPr sz="1800" b="0" i="0" u="none" strike="noStrike" cap="none">
              <a:solidFill>
                <a:schemeClr val="accent3"/>
              </a:solidFill>
              <a:latin typeface="Raleway"/>
              <a:ea typeface="Raleway"/>
              <a:cs typeface="Raleway"/>
              <a:sym typeface="Raleway"/>
            </a:endParaRPr>
          </a:p>
          <a:p>
            <a:pPr marL="368300" marR="0" lvl="0" indent="-241300" algn="l" rtl="0">
              <a:lnSpc>
                <a:spcPct val="110000"/>
              </a:lnSpc>
              <a:spcBef>
                <a:spcPts val="1100"/>
              </a:spcBef>
              <a:spcAft>
                <a:spcPts val="0"/>
              </a:spcAft>
              <a:buClr>
                <a:schemeClr val="accent3"/>
              </a:buClr>
              <a:buSzPts val="1800"/>
              <a:buFont typeface="Raleway"/>
              <a:buChar char="●"/>
            </a:pPr>
            <a:r>
              <a:rPr lang="en-US" sz="1800" b="0" i="0" u="none" strike="noStrike" cap="none">
                <a:solidFill>
                  <a:schemeClr val="accent3"/>
                </a:solidFill>
                <a:latin typeface="Raleway"/>
                <a:ea typeface="Raleway"/>
                <a:cs typeface="Raleway"/>
                <a:sym typeface="Raleway"/>
              </a:rPr>
              <a:t>Courage and hard work are the foundations of all success.</a:t>
            </a:r>
            <a:endParaRPr sz="1800" b="0" i="0" u="none" strike="noStrike" cap="none">
              <a:solidFill>
                <a:schemeClr val="accent3"/>
              </a:solidFill>
              <a:latin typeface="Raleway"/>
              <a:ea typeface="Raleway"/>
              <a:cs typeface="Raleway"/>
              <a:sym typeface="Raleway"/>
            </a:endParaRPr>
          </a:p>
          <a:p>
            <a:pPr marL="368300" marR="0" lvl="0" indent="-241300" algn="l" rtl="0">
              <a:lnSpc>
                <a:spcPct val="110000"/>
              </a:lnSpc>
              <a:spcBef>
                <a:spcPts val="1100"/>
              </a:spcBef>
              <a:spcAft>
                <a:spcPts val="0"/>
              </a:spcAft>
              <a:buClr>
                <a:schemeClr val="accent3"/>
              </a:buClr>
              <a:buSzPts val="1800"/>
              <a:buFont typeface="Raleway"/>
              <a:buChar char="●"/>
            </a:pPr>
            <a:r>
              <a:rPr lang="en-US" sz="1800" b="0" i="0" u="none" strike="noStrike" cap="none">
                <a:solidFill>
                  <a:schemeClr val="accent3"/>
                </a:solidFill>
                <a:latin typeface="Raleway"/>
                <a:ea typeface="Raleway"/>
                <a:cs typeface="Raleway"/>
                <a:sym typeface="Raleway"/>
              </a:rPr>
              <a:t>This works!</a:t>
            </a:r>
            <a:endParaRPr sz="1800" b="0" i="0" u="none" strike="noStrike" cap="none">
              <a:solidFill>
                <a:schemeClr val="accent3"/>
              </a:solidFill>
              <a:latin typeface="Raleway"/>
              <a:ea typeface="Raleway"/>
              <a:cs typeface="Raleway"/>
              <a:sym typeface="Raleway"/>
            </a:endParaRPr>
          </a:p>
          <a:p>
            <a:pPr marL="368300" marR="0" lvl="0" indent="-241300" algn="l" rtl="0">
              <a:lnSpc>
                <a:spcPct val="110000"/>
              </a:lnSpc>
              <a:spcBef>
                <a:spcPts val="1100"/>
              </a:spcBef>
              <a:spcAft>
                <a:spcPts val="0"/>
              </a:spcAft>
              <a:buClr>
                <a:schemeClr val="accent3"/>
              </a:buClr>
              <a:buSzPts val="1800"/>
              <a:buFont typeface="Raleway"/>
              <a:buChar char="●"/>
            </a:pPr>
            <a:r>
              <a:rPr lang="en-US" sz="1800" b="0" i="0" u="none" strike="noStrike" cap="none">
                <a:solidFill>
                  <a:schemeClr val="accent3"/>
                </a:solidFill>
                <a:latin typeface="Raleway"/>
                <a:ea typeface="Raleway"/>
                <a:cs typeface="Raleway"/>
                <a:sym typeface="Raleway"/>
              </a:rPr>
              <a:t>While this passed our compliance department, YOU alone are responsible for being compliant.</a:t>
            </a:r>
            <a:endParaRPr sz="1800" b="0" i="0" u="none" strike="noStrike" cap="none">
              <a:solidFill>
                <a:schemeClr val="accent3"/>
              </a:solidFill>
              <a:latin typeface="Raleway"/>
              <a:ea typeface="Raleway"/>
              <a:cs typeface="Raleway"/>
              <a:sym typeface="Raleway"/>
            </a:endParaRPr>
          </a:p>
          <a:p>
            <a:pPr marL="368300" marR="0" lvl="0" indent="-241300" algn="l" rtl="0">
              <a:lnSpc>
                <a:spcPct val="110000"/>
              </a:lnSpc>
              <a:spcBef>
                <a:spcPts val="1100"/>
              </a:spcBef>
              <a:spcAft>
                <a:spcPts val="0"/>
              </a:spcAft>
              <a:buClr>
                <a:schemeClr val="accent3"/>
              </a:buClr>
              <a:buSzPts val="1800"/>
              <a:buFont typeface="Raleway"/>
              <a:buChar char="●"/>
            </a:pPr>
            <a:r>
              <a:rPr lang="en-US" sz="1800" b="0" i="0" u="none" strike="noStrike" cap="none">
                <a:solidFill>
                  <a:schemeClr val="accent3"/>
                </a:solidFill>
                <a:latin typeface="Raleway"/>
                <a:ea typeface="Raleway"/>
                <a:cs typeface="Raleway"/>
                <a:sym typeface="Raleway"/>
              </a:rPr>
              <a:t>Past performance is no guarantee of future results.</a:t>
            </a:r>
            <a:endParaRPr sz="1800" b="0" i="0" u="none" strike="noStrike" cap="none">
              <a:solidFill>
                <a:schemeClr val="accent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accent3"/>
              </a:solidFill>
              <a:latin typeface="Raleway"/>
              <a:ea typeface="Raleway"/>
              <a:cs typeface="Raleway"/>
              <a:sym typeface="Raleway"/>
            </a:endParaRPr>
          </a:p>
        </p:txBody>
      </p:sp>
      <p:grpSp>
        <p:nvGrpSpPr>
          <p:cNvPr id="4117" name="Google Shape;4117;p285"/>
          <p:cNvGrpSpPr/>
          <p:nvPr/>
        </p:nvGrpSpPr>
        <p:grpSpPr>
          <a:xfrm>
            <a:off x="7265152" y="1116313"/>
            <a:ext cx="827281" cy="687822"/>
            <a:chOff x="-34003850" y="3227275"/>
            <a:chExt cx="291450" cy="291450"/>
          </a:xfrm>
        </p:grpSpPr>
        <p:sp>
          <p:nvSpPr>
            <p:cNvPr id="4118" name="Google Shape;4118;p285"/>
            <p:cNvSpPr/>
            <p:nvPr/>
          </p:nvSpPr>
          <p:spPr>
            <a:xfrm>
              <a:off x="-33852625" y="3313925"/>
              <a:ext cx="128425" cy="49625"/>
            </a:xfrm>
            <a:custGeom>
              <a:avLst/>
              <a:gdLst/>
              <a:ahLst/>
              <a:cxnLst/>
              <a:rect l="l" t="t" r="r" b="b"/>
              <a:pathLst>
                <a:path w="5137" h="1985" extrusionOk="0">
                  <a:moveTo>
                    <a:pt x="473" y="0"/>
                  </a:moveTo>
                  <a:cubicBezTo>
                    <a:pt x="316" y="0"/>
                    <a:pt x="158" y="32"/>
                    <a:pt x="1" y="126"/>
                  </a:cubicBezTo>
                  <a:lnTo>
                    <a:pt x="2521" y="1985"/>
                  </a:lnTo>
                  <a:lnTo>
                    <a:pt x="5136" y="158"/>
                  </a:lnTo>
                  <a:cubicBezTo>
                    <a:pt x="4979" y="32"/>
                    <a:pt x="4790" y="0"/>
                    <a:pt x="4569" y="0"/>
                  </a:cubicBezTo>
                  <a:close/>
                </a:path>
              </a:pathLst>
            </a:custGeom>
            <a:solidFill>
              <a:srgbClr val="0672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9" name="Google Shape;4119;p285"/>
            <p:cNvSpPr/>
            <p:nvPr/>
          </p:nvSpPr>
          <p:spPr>
            <a:xfrm>
              <a:off x="-33866000" y="3328875"/>
              <a:ext cx="153600" cy="103200"/>
            </a:xfrm>
            <a:custGeom>
              <a:avLst/>
              <a:gdLst/>
              <a:ahLst/>
              <a:cxnLst/>
              <a:rect l="l" t="t" r="r" b="b"/>
              <a:pathLst>
                <a:path w="6144" h="4128" extrusionOk="0">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solidFill>
              <a:srgbClr val="0672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0" name="Google Shape;4120;p285"/>
            <p:cNvSpPr/>
            <p:nvPr/>
          </p:nvSpPr>
          <p:spPr>
            <a:xfrm>
              <a:off x="-34003850" y="3279250"/>
              <a:ext cx="189050" cy="188275"/>
            </a:xfrm>
            <a:custGeom>
              <a:avLst/>
              <a:gdLst/>
              <a:ahLst/>
              <a:cxnLst/>
              <a:rect l="l" t="t" r="r" b="b"/>
              <a:pathLst>
                <a:path w="7562" h="7531" extrusionOk="0">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solidFill>
              <a:srgbClr val="0672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1" name="Google Shape;4121;p285"/>
            <p:cNvSpPr/>
            <p:nvPr/>
          </p:nvSpPr>
          <p:spPr>
            <a:xfrm>
              <a:off x="-34003850" y="3227275"/>
              <a:ext cx="189050" cy="34675"/>
            </a:xfrm>
            <a:custGeom>
              <a:avLst/>
              <a:gdLst/>
              <a:ahLst/>
              <a:cxnLst/>
              <a:rect l="l" t="t" r="r" b="b"/>
              <a:pathLst>
                <a:path w="7562" h="1387" extrusionOk="0">
                  <a:moveTo>
                    <a:pt x="1009" y="1"/>
                  </a:moveTo>
                  <a:cubicBezTo>
                    <a:pt x="473" y="1"/>
                    <a:pt x="1" y="473"/>
                    <a:pt x="1" y="1040"/>
                  </a:cubicBezTo>
                  <a:lnTo>
                    <a:pt x="1" y="1387"/>
                  </a:lnTo>
                  <a:lnTo>
                    <a:pt x="7562" y="1387"/>
                  </a:lnTo>
                  <a:lnTo>
                    <a:pt x="7562" y="1040"/>
                  </a:lnTo>
                  <a:cubicBezTo>
                    <a:pt x="7562" y="473"/>
                    <a:pt x="7089" y="1"/>
                    <a:pt x="6522" y="1"/>
                  </a:cubicBezTo>
                  <a:close/>
                </a:path>
              </a:pathLst>
            </a:custGeom>
            <a:solidFill>
              <a:srgbClr val="0672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2" name="Google Shape;4122;p285"/>
            <p:cNvSpPr/>
            <p:nvPr/>
          </p:nvSpPr>
          <p:spPr>
            <a:xfrm>
              <a:off x="-34003850" y="3484050"/>
              <a:ext cx="189050" cy="34675"/>
            </a:xfrm>
            <a:custGeom>
              <a:avLst/>
              <a:gdLst/>
              <a:ahLst/>
              <a:cxnLst/>
              <a:rect l="l" t="t" r="r" b="b"/>
              <a:pathLst>
                <a:path w="7562" h="1387" extrusionOk="0">
                  <a:moveTo>
                    <a:pt x="1" y="0"/>
                  </a:moveTo>
                  <a:lnTo>
                    <a:pt x="1" y="347"/>
                  </a:lnTo>
                  <a:cubicBezTo>
                    <a:pt x="1" y="945"/>
                    <a:pt x="442" y="1386"/>
                    <a:pt x="1009" y="1386"/>
                  </a:cubicBezTo>
                  <a:lnTo>
                    <a:pt x="6522" y="1386"/>
                  </a:lnTo>
                  <a:cubicBezTo>
                    <a:pt x="7089" y="1386"/>
                    <a:pt x="7562" y="914"/>
                    <a:pt x="7562" y="347"/>
                  </a:cubicBezTo>
                  <a:lnTo>
                    <a:pt x="7562" y="0"/>
                  </a:lnTo>
                  <a:close/>
                </a:path>
              </a:pathLst>
            </a:custGeom>
            <a:solidFill>
              <a:srgbClr val="0672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123" name="Google Shape;4123;p285"/>
          <p:cNvPicPr preferRelativeResize="0"/>
          <p:nvPr/>
        </p:nvPicPr>
        <p:blipFill rotWithShape="1">
          <a:blip r:embed="rId3">
            <a:alphaModFix/>
          </a:blip>
          <a:srcRect l="19526" t="10720" r="18561" b="32137"/>
          <a:stretch/>
        </p:blipFill>
        <p:spPr>
          <a:xfrm>
            <a:off x="11159167" y="150867"/>
            <a:ext cx="864299" cy="687833"/>
          </a:xfrm>
          <a:prstGeom prst="rect">
            <a:avLst/>
          </a:prstGeom>
          <a:noFill/>
          <a:ln>
            <a:noFill/>
          </a:ln>
        </p:spPr>
      </p:pic>
      <p:sp>
        <p:nvSpPr>
          <p:cNvPr id="4124" name="Google Shape;4124;p285"/>
          <p:cNvSpPr txBox="1">
            <a:spLocks noGrp="1"/>
          </p:cNvSpPr>
          <p:nvPr>
            <p:ph type="sldNum" idx="12"/>
          </p:nvPr>
        </p:nvSpPr>
        <p:spPr>
          <a:xfrm>
            <a:off x="11332845" y="64093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chemeClr val="lt1"/>
                </a:solidFill>
              </a:rPr>
              <a:t>3</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4130" name="Google Shape;4130;p286"/>
          <p:cNvSpPr txBox="1">
            <a:spLocks noGrp="1"/>
          </p:cNvSpPr>
          <p:nvPr>
            <p:ph type="title"/>
          </p:nvPr>
        </p:nvSpPr>
        <p:spPr>
          <a:xfrm>
            <a:off x="415583" y="197833"/>
            <a:ext cx="11360700" cy="985200"/>
          </a:xfrm>
          <a:prstGeom prst="rect">
            <a:avLst/>
          </a:prstGeom>
        </p:spPr>
        <p:txBody>
          <a:bodyPr spcFirstLastPara="1" wrap="square" lIns="121900" tIns="121900" rIns="121900" bIns="121900" anchor="t" anchorCtr="0">
            <a:spAutoFit/>
          </a:bodyPr>
          <a:lstStyle/>
          <a:p>
            <a:pPr marL="0" lvl="0" indent="0" algn="ctr" rtl="0">
              <a:spcBef>
                <a:spcPts val="0"/>
              </a:spcBef>
              <a:spcAft>
                <a:spcPts val="0"/>
              </a:spcAft>
              <a:buNone/>
            </a:pPr>
            <a:r>
              <a:rPr lang="en-US" sz="4800"/>
              <a:t>Learning Objectives</a:t>
            </a:r>
            <a:endParaRPr sz="4800"/>
          </a:p>
        </p:txBody>
      </p:sp>
      <p:sp>
        <p:nvSpPr>
          <p:cNvPr id="4131" name="Google Shape;4131;p28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4</a:t>
            </a:fld>
            <a:endParaRPr/>
          </a:p>
        </p:txBody>
      </p:sp>
      <p:cxnSp>
        <p:nvCxnSpPr>
          <p:cNvPr id="4132" name="Google Shape;4132;p286"/>
          <p:cNvCxnSpPr/>
          <p:nvPr/>
        </p:nvCxnSpPr>
        <p:spPr>
          <a:xfrm>
            <a:off x="0" y="1160425"/>
            <a:ext cx="5322900" cy="0"/>
          </a:xfrm>
          <a:prstGeom prst="straightConnector1">
            <a:avLst/>
          </a:prstGeom>
          <a:noFill/>
          <a:ln w="19050" cap="flat" cmpd="sng">
            <a:solidFill>
              <a:srgbClr val="0672B7"/>
            </a:solidFill>
            <a:prstDash val="solid"/>
            <a:round/>
            <a:headEnd type="none" w="sm" len="sm"/>
            <a:tailEnd type="none" w="sm" len="sm"/>
          </a:ln>
        </p:spPr>
      </p:cxnSp>
      <p:sp>
        <p:nvSpPr>
          <p:cNvPr id="4133" name="Google Shape;4133;p286"/>
          <p:cNvSpPr txBox="1"/>
          <p:nvPr/>
        </p:nvSpPr>
        <p:spPr>
          <a:xfrm>
            <a:off x="2431875" y="1740850"/>
            <a:ext cx="8386500" cy="4286700"/>
          </a:xfrm>
          <a:prstGeom prst="rect">
            <a:avLst/>
          </a:prstGeom>
          <a:noFill/>
          <a:ln>
            <a:noFill/>
          </a:ln>
        </p:spPr>
        <p:txBody>
          <a:bodyPr spcFirstLastPara="1" wrap="square" lIns="121900" tIns="121900" rIns="121900" bIns="121900" anchor="t" anchorCtr="0">
            <a:spAutoFit/>
          </a:bodyPr>
          <a:lstStyle/>
          <a:p>
            <a:pPr marL="0" lvl="0" indent="0" algn="l" rtl="0">
              <a:spcBef>
                <a:spcPts val="1000"/>
              </a:spcBef>
              <a:spcAft>
                <a:spcPts val="0"/>
              </a:spcAft>
              <a:buNone/>
            </a:pPr>
            <a:r>
              <a:rPr lang="en-US" sz="2500">
                <a:solidFill>
                  <a:schemeClr val="dk1"/>
                </a:solidFill>
                <a:latin typeface="Roboto"/>
                <a:ea typeface="Roboto"/>
                <a:cs typeface="Roboto"/>
                <a:sym typeface="Roboto"/>
              </a:rPr>
              <a:t>Understand the impacts of SECURE 2.0 that take effect (or have been clarified) in 2025</a:t>
            </a:r>
            <a:endParaRPr sz="2500">
              <a:solidFill>
                <a:schemeClr val="dk1"/>
              </a:solidFill>
              <a:latin typeface="Roboto"/>
              <a:ea typeface="Roboto"/>
              <a:cs typeface="Roboto"/>
              <a:sym typeface="Roboto"/>
            </a:endParaRPr>
          </a:p>
          <a:p>
            <a:pPr marL="0" lvl="0" indent="0" algn="l" rtl="0">
              <a:spcBef>
                <a:spcPts val="1500"/>
              </a:spcBef>
              <a:spcAft>
                <a:spcPts val="0"/>
              </a:spcAft>
              <a:buNone/>
            </a:pPr>
            <a:r>
              <a:rPr lang="en-US" sz="2500">
                <a:solidFill>
                  <a:schemeClr val="dk1"/>
                </a:solidFill>
                <a:latin typeface="Roboto"/>
                <a:ea typeface="Roboto"/>
                <a:cs typeface="Roboto"/>
                <a:sym typeface="Roboto"/>
              </a:rPr>
              <a:t>Learn the status of currently proposed bills and tax laws changes making their way through congress</a:t>
            </a:r>
            <a:endParaRPr sz="2500">
              <a:solidFill>
                <a:schemeClr val="dk1"/>
              </a:solidFill>
              <a:latin typeface="Roboto"/>
              <a:ea typeface="Roboto"/>
              <a:cs typeface="Roboto"/>
              <a:sym typeface="Roboto"/>
            </a:endParaRPr>
          </a:p>
          <a:p>
            <a:pPr marL="0" lvl="0" indent="0" algn="l" rtl="0">
              <a:spcBef>
                <a:spcPts val="1500"/>
              </a:spcBef>
              <a:spcAft>
                <a:spcPts val="0"/>
              </a:spcAft>
              <a:buNone/>
            </a:pPr>
            <a:r>
              <a:rPr lang="en-US" sz="2500">
                <a:solidFill>
                  <a:schemeClr val="dk1"/>
                </a:solidFill>
                <a:latin typeface="Roboto"/>
                <a:ea typeface="Roboto"/>
                <a:cs typeface="Roboto"/>
                <a:sym typeface="Roboto"/>
              </a:rPr>
              <a:t>Learn a framework for communicating with clients on tax planning in the midst of tax uncertainty</a:t>
            </a:r>
            <a:endParaRPr sz="2500">
              <a:solidFill>
                <a:schemeClr val="dk1"/>
              </a:solidFill>
              <a:latin typeface="Roboto"/>
              <a:ea typeface="Roboto"/>
              <a:cs typeface="Roboto"/>
              <a:sym typeface="Roboto"/>
            </a:endParaRPr>
          </a:p>
          <a:p>
            <a:pPr marL="0" lvl="0" indent="0" algn="l" rtl="0">
              <a:spcBef>
                <a:spcPts val="1500"/>
              </a:spcBef>
              <a:spcAft>
                <a:spcPts val="1500"/>
              </a:spcAft>
              <a:buNone/>
            </a:pPr>
            <a:r>
              <a:rPr lang="en-US" sz="2500">
                <a:solidFill>
                  <a:schemeClr val="dk1"/>
                </a:solidFill>
                <a:latin typeface="Roboto"/>
                <a:ea typeface="Roboto"/>
                <a:cs typeface="Roboto"/>
                <a:sym typeface="Roboto"/>
              </a:rPr>
              <a:t>Determine which tax planning strategies can still help your clients while we wait for potential tax law changes to become more clear</a:t>
            </a:r>
            <a:endParaRPr sz="2500">
              <a:solidFill>
                <a:schemeClr val="dk1"/>
              </a:solidFill>
              <a:latin typeface="Roboto"/>
              <a:ea typeface="Roboto"/>
              <a:cs typeface="Roboto"/>
              <a:sym typeface="Roboto"/>
            </a:endParaRPr>
          </a:p>
        </p:txBody>
      </p:sp>
      <p:sp>
        <p:nvSpPr>
          <p:cNvPr id="4134" name="Google Shape;4134;p286"/>
          <p:cNvSpPr/>
          <p:nvPr/>
        </p:nvSpPr>
        <p:spPr>
          <a:xfrm>
            <a:off x="1615275" y="1689325"/>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1</a:t>
            </a:r>
            <a:endParaRPr sz="3000" b="1">
              <a:solidFill>
                <a:srgbClr val="FFFFFF"/>
              </a:solidFill>
              <a:latin typeface="Roboto"/>
              <a:ea typeface="Roboto"/>
              <a:cs typeface="Roboto"/>
              <a:sym typeface="Roboto"/>
            </a:endParaRPr>
          </a:p>
        </p:txBody>
      </p:sp>
      <p:sp>
        <p:nvSpPr>
          <p:cNvPr id="4135" name="Google Shape;4135;p286"/>
          <p:cNvSpPr/>
          <p:nvPr/>
        </p:nvSpPr>
        <p:spPr>
          <a:xfrm>
            <a:off x="1615275" y="2796888"/>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2</a:t>
            </a:r>
            <a:endParaRPr sz="3000" b="1">
              <a:solidFill>
                <a:srgbClr val="FFFFFF"/>
              </a:solidFill>
              <a:latin typeface="Roboto"/>
              <a:ea typeface="Roboto"/>
              <a:cs typeface="Roboto"/>
              <a:sym typeface="Roboto"/>
            </a:endParaRPr>
          </a:p>
        </p:txBody>
      </p:sp>
      <p:sp>
        <p:nvSpPr>
          <p:cNvPr id="4136" name="Google Shape;4136;p286"/>
          <p:cNvSpPr/>
          <p:nvPr/>
        </p:nvSpPr>
        <p:spPr>
          <a:xfrm>
            <a:off x="1615275" y="3904475"/>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3</a:t>
            </a:r>
            <a:endParaRPr sz="3000" b="1">
              <a:solidFill>
                <a:srgbClr val="FFFFFF"/>
              </a:solidFill>
              <a:latin typeface="Roboto"/>
              <a:ea typeface="Roboto"/>
              <a:cs typeface="Roboto"/>
              <a:sym typeface="Roboto"/>
            </a:endParaRPr>
          </a:p>
        </p:txBody>
      </p:sp>
      <p:sp>
        <p:nvSpPr>
          <p:cNvPr id="4137" name="Google Shape;4137;p286"/>
          <p:cNvSpPr/>
          <p:nvPr/>
        </p:nvSpPr>
        <p:spPr>
          <a:xfrm>
            <a:off x="1615275" y="4895075"/>
            <a:ext cx="816600" cy="816600"/>
          </a:xfrm>
          <a:prstGeom prst="ellipse">
            <a:avLst/>
          </a:prstGeom>
          <a:solidFill>
            <a:srgbClr val="0672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FFFF"/>
                </a:solidFill>
                <a:latin typeface="Roboto"/>
                <a:ea typeface="Roboto"/>
                <a:cs typeface="Roboto"/>
                <a:sym typeface="Roboto"/>
              </a:rPr>
              <a:t>4</a:t>
            </a:r>
            <a:endParaRPr sz="3000" b="1">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sp>
        <p:nvSpPr>
          <p:cNvPr id="4143" name="Google Shape;4143;p28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4144" name="Google Shape;4144;p287"/>
          <p:cNvSpPr txBox="1"/>
          <p:nvPr/>
        </p:nvSpPr>
        <p:spPr>
          <a:xfrm>
            <a:off x="9975" y="6180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What we know today</a:t>
            </a:r>
            <a:endParaRPr sz="4800" b="1" i="0" u="none" strike="noStrike" cap="none">
              <a:solidFill>
                <a:schemeClr val="lt1"/>
              </a:solidFill>
              <a:latin typeface="Roboto"/>
              <a:ea typeface="Roboto"/>
              <a:cs typeface="Roboto"/>
              <a:sym typeface="Roboto"/>
            </a:endParaRPr>
          </a:p>
        </p:txBody>
      </p:sp>
      <p:cxnSp>
        <p:nvCxnSpPr>
          <p:cNvPr id="4145" name="Google Shape;4145;p287"/>
          <p:cNvCxnSpPr/>
          <p:nvPr/>
        </p:nvCxnSpPr>
        <p:spPr>
          <a:xfrm>
            <a:off x="0" y="1541425"/>
            <a:ext cx="5322900" cy="0"/>
          </a:xfrm>
          <a:prstGeom prst="straightConnector1">
            <a:avLst/>
          </a:prstGeom>
          <a:noFill/>
          <a:ln w="19050" cap="flat" cmpd="sng">
            <a:solidFill>
              <a:srgbClr val="FAFAFA"/>
            </a:solidFill>
            <a:prstDash val="solid"/>
            <a:round/>
            <a:headEnd type="none" w="sm" len="sm"/>
            <a:tailEnd type="none" w="sm" len="sm"/>
          </a:ln>
        </p:spPr>
      </p:cxnSp>
      <p:sp>
        <p:nvSpPr>
          <p:cNvPr id="4146" name="Google Shape;4146;p287"/>
          <p:cNvSpPr/>
          <p:nvPr/>
        </p:nvSpPr>
        <p:spPr>
          <a:xfrm>
            <a:off x="7592675" y="2573600"/>
            <a:ext cx="2991300" cy="3224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7" name="Google Shape;4147;p287"/>
          <p:cNvPicPr preferRelativeResize="0"/>
          <p:nvPr/>
        </p:nvPicPr>
        <p:blipFill>
          <a:blip r:embed="rId3">
            <a:alphaModFix/>
          </a:blip>
          <a:stretch>
            <a:fillRect/>
          </a:stretch>
        </p:blipFill>
        <p:spPr>
          <a:xfrm>
            <a:off x="7592675" y="2673570"/>
            <a:ext cx="2991273" cy="2991273"/>
          </a:xfrm>
          <a:prstGeom prst="rect">
            <a:avLst/>
          </a:prstGeom>
          <a:noFill/>
          <a:ln>
            <a:noFill/>
          </a:ln>
        </p:spPr>
      </p:pic>
      <p:pic>
        <p:nvPicPr>
          <p:cNvPr id="4148" name="Google Shape;4148;p287"/>
          <p:cNvPicPr preferRelativeResize="0"/>
          <p:nvPr/>
        </p:nvPicPr>
        <p:blipFill>
          <a:blip r:embed="rId4">
            <a:alphaModFix/>
          </a:blip>
          <a:stretch>
            <a:fillRect/>
          </a:stretch>
        </p:blipFill>
        <p:spPr>
          <a:xfrm>
            <a:off x="1157625" y="1693825"/>
            <a:ext cx="5219029" cy="5011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53"/>
        <p:cNvGrpSpPr/>
        <p:nvPr/>
      </p:nvGrpSpPr>
      <p:grpSpPr>
        <a:xfrm>
          <a:off x="0" y="0"/>
          <a:ext cx="0" cy="0"/>
          <a:chOff x="0" y="0"/>
          <a:chExt cx="0" cy="0"/>
        </a:xfrm>
      </p:grpSpPr>
      <p:sp>
        <p:nvSpPr>
          <p:cNvPr id="4154" name="Google Shape;4154;p28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a:latin typeface="Roboto"/>
                <a:ea typeface="Roboto"/>
                <a:cs typeface="Roboto"/>
                <a:sym typeface="Roboto"/>
              </a:rPr>
              <a:t>SECURE 2.0 A FEW Key Reminders:</a:t>
            </a:r>
            <a:endParaRPr b="1">
              <a:latin typeface="Roboto"/>
              <a:ea typeface="Roboto"/>
              <a:cs typeface="Roboto"/>
              <a:sym typeface="Roboto"/>
            </a:endParaRPr>
          </a:p>
        </p:txBody>
      </p:sp>
      <p:sp>
        <p:nvSpPr>
          <p:cNvPr id="4155" name="Google Shape;4155;p288"/>
          <p:cNvSpPr txBox="1"/>
          <p:nvPr/>
        </p:nvSpPr>
        <p:spPr>
          <a:xfrm>
            <a:off x="1177050" y="1602100"/>
            <a:ext cx="9727200" cy="4710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10B6AA"/>
              </a:buClr>
              <a:buSzPts val="1600"/>
              <a:buFont typeface="Roboto"/>
              <a:buChar char="●"/>
            </a:pPr>
            <a:r>
              <a:rPr lang="en-US" sz="1600" b="1">
                <a:solidFill>
                  <a:srgbClr val="10B6AA"/>
                </a:solidFill>
                <a:latin typeface="Roboto"/>
                <a:ea typeface="Roboto"/>
                <a:cs typeface="Roboto"/>
                <a:sym typeface="Roboto"/>
              </a:rPr>
              <a:t>INHERITED IRA RMDS</a:t>
            </a:r>
            <a:endParaRPr sz="1600" b="1">
              <a:solidFill>
                <a:srgbClr val="10B6AA"/>
              </a:solidFill>
              <a:latin typeface="Roboto"/>
              <a:ea typeface="Roboto"/>
              <a:cs typeface="Roboto"/>
              <a:sym typeface="Roboto"/>
            </a:endParaRPr>
          </a:p>
          <a:p>
            <a:pPr marL="914400" lvl="0" indent="0" algn="l" rtl="0">
              <a:spcBef>
                <a:spcPts val="0"/>
              </a:spcBef>
              <a:spcAft>
                <a:spcPts val="0"/>
              </a:spcAft>
              <a:buNone/>
            </a:pPr>
            <a:r>
              <a:rPr lang="en-US" b="1">
                <a:solidFill>
                  <a:srgbClr val="0672B7"/>
                </a:solidFill>
                <a:latin typeface="Roboto"/>
                <a:ea typeface="Roboto"/>
                <a:cs typeface="Roboto"/>
                <a:sym typeface="Roboto"/>
              </a:rPr>
              <a:t>For all clients with 2020+ non-spouse Inherited IRAs: </a:t>
            </a:r>
            <a:r>
              <a:rPr lang="en-US" b="1" i="1">
                <a:solidFill>
                  <a:srgbClr val="0F4178"/>
                </a:solidFill>
                <a:latin typeface="Roboto"/>
                <a:ea typeface="Roboto"/>
                <a:cs typeface="Roboto"/>
                <a:sym typeface="Roboto"/>
              </a:rPr>
              <a:t>“Mr &amp; Mrs Client, the IRS has again changed the rules on IRA accounts. Unfortunately this means you will be required to take a distribution this year…”</a:t>
            </a:r>
            <a:endParaRPr b="1" i="1">
              <a:solidFill>
                <a:srgbClr val="0F4178"/>
              </a:solidFill>
              <a:latin typeface="Roboto"/>
              <a:ea typeface="Roboto"/>
              <a:cs typeface="Roboto"/>
              <a:sym typeface="Roboto"/>
            </a:endParaRPr>
          </a:p>
          <a:p>
            <a:pPr marL="457200" lvl="0" indent="-330200" algn="l" rtl="0">
              <a:spcBef>
                <a:spcPts val="0"/>
              </a:spcBef>
              <a:spcAft>
                <a:spcPts val="0"/>
              </a:spcAft>
              <a:buClr>
                <a:srgbClr val="10B6AA"/>
              </a:buClr>
              <a:buSzPts val="1600"/>
              <a:buFont typeface="Raleway"/>
              <a:buChar char="●"/>
            </a:pPr>
            <a:r>
              <a:rPr lang="en-US" sz="1600" b="1">
                <a:solidFill>
                  <a:srgbClr val="10B6AA"/>
                </a:solidFill>
                <a:latin typeface="Raleway"/>
                <a:ea typeface="Raleway"/>
                <a:cs typeface="Raleway"/>
                <a:sym typeface="Raleway"/>
              </a:rPr>
              <a:t>RMD EDUCATION</a:t>
            </a:r>
            <a:endParaRPr sz="1600" b="1">
              <a:solidFill>
                <a:srgbClr val="10B6AA"/>
              </a:solidFill>
              <a:latin typeface="Raleway"/>
              <a:ea typeface="Raleway"/>
              <a:cs typeface="Raleway"/>
              <a:sym typeface="Raleway"/>
            </a:endParaRPr>
          </a:p>
          <a:p>
            <a:pPr marL="914400" lvl="0" indent="0" algn="l" rtl="0">
              <a:spcBef>
                <a:spcPts val="0"/>
              </a:spcBef>
              <a:spcAft>
                <a:spcPts val="0"/>
              </a:spcAft>
              <a:buNone/>
            </a:pPr>
            <a:r>
              <a:rPr lang="en-US" b="1">
                <a:solidFill>
                  <a:srgbClr val="0672B7"/>
                </a:solidFill>
                <a:latin typeface="Roboto"/>
                <a:ea typeface="Roboto"/>
                <a:cs typeface="Roboto"/>
                <a:sym typeface="Roboto"/>
              </a:rPr>
              <a:t>For all clients age 68+: </a:t>
            </a:r>
            <a:r>
              <a:rPr lang="en-US" b="1" i="1">
                <a:solidFill>
                  <a:srgbClr val="0F4178"/>
                </a:solidFill>
                <a:latin typeface="Roboto"/>
                <a:ea typeface="Roboto"/>
                <a:cs typeface="Roboto"/>
                <a:sym typeface="Roboto"/>
              </a:rPr>
              <a:t>“Mr &amp; Mrs Client, the IRS has again changed the rules on RMDs, for you specifically… (19</a:t>
            </a:r>
            <a:r>
              <a:rPr lang="en-US" b="1" i="1">
                <a:solidFill>
                  <a:srgbClr val="0F4178"/>
                </a:solidFill>
                <a:highlight>
                  <a:schemeClr val="lt1"/>
                </a:highlight>
                <a:latin typeface="Roboto"/>
                <a:ea typeface="Roboto"/>
                <a:cs typeface="Roboto"/>
                <a:sym typeface="Roboto"/>
              </a:rPr>
              <a:t>50</a:t>
            </a:r>
            <a:r>
              <a:rPr lang="en-US" b="1" i="1">
                <a:solidFill>
                  <a:srgbClr val="0F4178"/>
                </a:solidFill>
                <a:latin typeface="Roboto"/>
                <a:ea typeface="Roboto"/>
                <a:cs typeface="Roboto"/>
                <a:sym typeface="Roboto"/>
              </a:rPr>
              <a:t> or earlier, no change; </a:t>
            </a:r>
            <a:r>
              <a:rPr lang="en-US" b="1" i="1">
                <a:solidFill>
                  <a:srgbClr val="0F4178"/>
                </a:solidFill>
                <a:highlight>
                  <a:schemeClr val="lt1"/>
                </a:highlight>
                <a:latin typeface="Roboto"/>
                <a:ea typeface="Roboto"/>
                <a:cs typeface="Roboto"/>
                <a:sym typeface="Roboto"/>
              </a:rPr>
              <a:t>1951 to 1959</a:t>
            </a:r>
            <a:r>
              <a:rPr lang="en-US" b="1" i="1">
                <a:solidFill>
                  <a:srgbClr val="0F4178"/>
                </a:solidFill>
                <a:latin typeface="Roboto"/>
                <a:ea typeface="Roboto"/>
                <a:cs typeface="Roboto"/>
                <a:sym typeface="Roboto"/>
              </a:rPr>
              <a:t>…)</a:t>
            </a:r>
            <a:endParaRPr b="1" i="1">
              <a:solidFill>
                <a:srgbClr val="0F4178"/>
              </a:solidFill>
              <a:latin typeface="Roboto"/>
              <a:ea typeface="Roboto"/>
              <a:cs typeface="Roboto"/>
              <a:sym typeface="Roboto"/>
            </a:endParaRPr>
          </a:p>
          <a:p>
            <a:pPr marL="457200" lvl="0" indent="-330200" algn="l" rtl="0">
              <a:spcBef>
                <a:spcPts val="0"/>
              </a:spcBef>
              <a:spcAft>
                <a:spcPts val="0"/>
              </a:spcAft>
              <a:buClr>
                <a:srgbClr val="10B6AA"/>
              </a:buClr>
              <a:buSzPts val="1600"/>
              <a:buFont typeface="Roboto"/>
              <a:buChar char="●"/>
            </a:pPr>
            <a:r>
              <a:rPr lang="en-US" sz="1600" b="1">
                <a:solidFill>
                  <a:srgbClr val="10B6AA"/>
                </a:solidFill>
                <a:latin typeface="Roboto"/>
                <a:ea typeface="Roboto"/>
                <a:cs typeface="Roboto"/>
                <a:sym typeface="Roboto"/>
              </a:rPr>
              <a:t>CONTRIBUTION LIMIT INCREASES</a:t>
            </a:r>
            <a:endParaRPr sz="1600" b="1">
              <a:solidFill>
                <a:srgbClr val="10B6AA"/>
              </a:solidFill>
              <a:latin typeface="Roboto"/>
              <a:ea typeface="Roboto"/>
              <a:cs typeface="Roboto"/>
              <a:sym typeface="Roboto"/>
            </a:endParaRPr>
          </a:p>
          <a:p>
            <a:pPr marL="914400" lvl="0" indent="0" algn="l" rtl="0">
              <a:spcBef>
                <a:spcPts val="0"/>
              </a:spcBef>
              <a:spcAft>
                <a:spcPts val="0"/>
              </a:spcAft>
              <a:buNone/>
            </a:pPr>
            <a:r>
              <a:rPr lang="en-US" b="1">
                <a:solidFill>
                  <a:srgbClr val="0672B7"/>
                </a:solidFill>
                <a:latin typeface="Roboto"/>
                <a:ea typeface="Roboto"/>
                <a:cs typeface="Roboto"/>
                <a:sym typeface="Roboto"/>
              </a:rPr>
              <a:t>For all clients with earned income: </a:t>
            </a:r>
            <a:r>
              <a:rPr lang="en-US" b="1" i="1">
                <a:solidFill>
                  <a:srgbClr val="0F4178"/>
                </a:solidFill>
                <a:latin typeface="Roboto"/>
                <a:ea typeface="Roboto"/>
                <a:cs typeface="Roboto"/>
                <a:sym typeface="Roboto"/>
              </a:rPr>
              <a:t>“Mr &amp; Mrs Client, as a result of recent rule changes from Congress you have the opportunity to put even more into your tax advantaged retirement accounts…”</a:t>
            </a:r>
            <a:endParaRPr b="1" i="1">
              <a:solidFill>
                <a:srgbClr val="0F4178"/>
              </a:solidFill>
              <a:latin typeface="Roboto"/>
              <a:ea typeface="Roboto"/>
              <a:cs typeface="Roboto"/>
              <a:sym typeface="Roboto"/>
            </a:endParaRPr>
          </a:p>
          <a:p>
            <a:pPr marL="457200" lvl="0" indent="-330200" algn="l" rtl="0">
              <a:spcBef>
                <a:spcPts val="0"/>
              </a:spcBef>
              <a:spcAft>
                <a:spcPts val="0"/>
              </a:spcAft>
              <a:buClr>
                <a:srgbClr val="10B6AA"/>
              </a:buClr>
              <a:buSzPts val="1600"/>
              <a:buFont typeface="Roboto"/>
              <a:buChar char="●"/>
            </a:pPr>
            <a:r>
              <a:rPr lang="en-US" sz="1600" b="1">
                <a:solidFill>
                  <a:srgbClr val="10B6AA"/>
                </a:solidFill>
                <a:latin typeface="Roboto"/>
                <a:ea typeface="Roboto"/>
                <a:cs typeface="Roboto"/>
                <a:sym typeface="Roboto"/>
              </a:rPr>
              <a:t>ROTH OPTION IN QUALIFIED PLANS - WARNING</a:t>
            </a:r>
            <a:endParaRPr sz="1600" b="1">
              <a:solidFill>
                <a:srgbClr val="10B6AA"/>
              </a:solidFill>
              <a:latin typeface="Roboto"/>
              <a:ea typeface="Roboto"/>
              <a:cs typeface="Roboto"/>
              <a:sym typeface="Roboto"/>
            </a:endParaRPr>
          </a:p>
          <a:p>
            <a:pPr marL="914400" lvl="0" indent="0" algn="l" rtl="0">
              <a:spcBef>
                <a:spcPts val="0"/>
              </a:spcBef>
              <a:spcAft>
                <a:spcPts val="0"/>
              </a:spcAft>
              <a:buNone/>
            </a:pPr>
            <a:r>
              <a:rPr lang="en-US" b="1">
                <a:solidFill>
                  <a:srgbClr val="0672B7"/>
                </a:solidFill>
                <a:latin typeface="Roboto"/>
                <a:ea typeface="Roboto"/>
                <a:cs typeface="Roboto"/>
                <a:sym typeface="Roboto"/>
              </a:rPr>
              <a:t>For all retirement plan participants and sponsors: </a:t>
            </a:r>
            <a:r>
              <a:rPr lang="en-US" b="1" i="1">
                <a:solidFill>
                  <a:srgbClr val="0672B7"/>
                </a:solidFill>
                <a:latin typeface="Roboto"/>
                <a:ea typeface="Roboto"/>
                <a:cs typeface="Roboto"/>
                <a:sym typeface="Roboto"/>
              </a:rPr>
              <a:t>“</a:t>
            </a:r>
            <a:r>
              <a:rPr lang="en-US" b="1" i="1">
                <a:solidFill>
                  <a:srgbClr val="0F4178"/>
                </a:solidFill>
                <a:latin typeface="Roboto"/>
                <a:ea typeface="Roboto"/>
                <a:cs typeface="Roboto"/>
                <a:sym typeface="Roboto"/>
              </a:rPr>
              <a:t>Though it will likely take months to be available, when employer Roth contributions become available, be warned that it will create phantom tax issues.”</a:t>
            </a:r>
            <a:endParaRPr b="1" i="1">
              <a:solidFill>
                <a:srgbClr val="0F4178"/>
              </a:solidFill>
              <a:latin typeface="Roboto"/>
              <a:ea typeface="Roboto"/>
              <a:cs typeface="Roboto"/>
              <a:sym typeface="Roboto"/>
            </a:endParaRPr>
          </a:p>
          <a:p>
            <a:pPr marL="457200" lvl="0" indent="-330200" algn="l" rtl="0">
              <a:spcBef>
                <a:spcPts val="0"/>
              </a:spcBef>
              <a:spcAft>
                <a:spcPts val="0"/>
              </a:spcAft>
              <a:buClr>
                <a:srgbClr val="10B6AA"/>
              </a:buClr>
              <a:buSzPts val="1600"/>
              <a:buFont typeface="Roboto"/>
              <a:buChar char="●"/>
            </a:pPr>
            <a:r>
              <a:rPr lang="en-US" sz="1600" b="1">
                <a:solidFill>
                  <a:srgbClr val="10B6AA"/>
                </a:solidFill>
                <a:latin typeface="Roboto"/>
                <a:ea typeface="Roboto"/>
                <a:cs typeface="Roboto"/>
                <a:sym typeface="Roboto"/>
              </a:rPr>
              <a:t>529 ACCOUNTS INTO ROTHS</a:t>
            </a:r>
            <a:endParaRPr sz="1600" b="1">
              <a:solidFill>
                <a:srgbClr val="10B6AA"/>
              </a:solidFill>
              <a:latin typeface="Roboto"/>
              <a:ea typeface="Roboto"/>
              <a:cs typeface="Roboto"/>
              <a:sym typeface="Roboto"/>
            </a:endParaRPr>
          </a:p>
          <a:p>
            <a:pPr marL="914400" lvl="0" indent="0" algn="l" rtl="0">
              <a:spcBef>
                <a:spcPts val="0"/>
              </a:spcBef>
              <a:spcAft>
                <a:spcPts val="0"/>
              </a:spcAft>
              <a:buNone/>
            </a:pPr>
            <a:r>
              <a:rPr lang="en-US" b="1">
                <a:solidFill>
                  <a:srgbClr val="0672B7"/>
                </a:solidFill>
                <a:latin typeface="Roboto"/>
                <a:ea typeface="Roboto"/>
                <a:cs typeface="Roboto"/>
                <a:sym typeface="Roboto"/>
              </a:rPr>
              <a:t>For all clients with heirs unable to make Roth contributions, especially those with 529 accounts: </a:t>
            </a:r>
            <a:r>
              <a:rPr lang="en-US" b="1" i="1">
                <a:solidFill>
                  <a:srgbClr val="0F4178"/>
                </a:solidFill>
                <a:latin typeface="Roboto"/>
                <a:ea typeface="Roboto"/>
                <a:cs typeface="Roboto"/>
                <a:sym typeface="Roboto"/>
              </a:rPr>
              <a:t>“We now have the ability to use 529 accounts as a quasi-Roth IRA. During our next meeting we will discuss…”</a:t>
            </a:r>
            <a:endParaRPr b="1" i="1">
              <a:solidFill>
                <a:srgbClr val="0F4178"/>
              </a:solidFill>
              <a:latin typeface="Roboto"/>
              <a:ea typeface="Roboto"/>
              <a:cs typeface="Roboto"/>
              <a:sym typeface="Roboto"/>
            </a:endParaRPr>
          </a:p>
          <a:p>
            <a:pPr marL="457200" lvl="0" indent="-330200" algn="l" rtl="0">
              <a:spcBef>
                <a:spcPts val="0"/>
              </a:spcBef>
              <a:spcAft>
                <a:spcPts val="0"/>
              </a:spcAft>
              <a:buClr>
                <a:srgbClr val="10B6AA"/>
              </a:buClr>
              <a:buSzPts val="1600"/>
              <a:buFont typeface="Roboto"/>
              <a:buChar char="●"/>
            </a:pPr>
            <a:r>
              <a:rPr lang="en-US" sz="1600" b="1">
                <a:solidFill>
                  <a:srgbClr val="10B6AA"/>
                </a:solidFill>
                <a:latin typeface="Roboto"/>
                <a:ea typeface="Roboto"/>
                <a:cs typeface="Roboto"/>
                <a:sym typeface="Roboto"/>
              </a:rPr>
              <a:t>401K RULE CHANGES</a:t>
            </a:r>
            <a:endParaRPr sz="1600" b="1">
              <a:solidFill>
                <a:srgbClr val="10B6AA"/>
              </a:solidFill>
              <a:latin typeface="Roboto"/>
              <a:ea typeface="Roboto"/>
              <a:cs typeface="Roboto"/>
              <a:sym typeface="Roboto"/>
            </a:endParaRPr>
          </a:p>
          <a:p>
            <a:pPr marL="914400" lvl="0" indent="0" algn="l" rtl="0">
              <a:spcBef>
                <a:spcPts val="0"/>
              </a:spcBef>
              <a:spcAft>
                <a:spcPts val="0"/>
              </a:spcAft>
              <a:buNone/>
            </a:pPr>
            <a:r>
              <a:rPr lang="en-US" b="1">
                <a:solidFill>
                  <a:srgbClr val="0672B7"/>
                </a:solidFill>
                <a:latin typeface="Roboto"/>
                <a:ea typeface="Roboto"/>
                <a:cs typeface="Roboto"/>
                <a:sym typeface="Roboto"/>
              </a:rPr>
              <a:t>For all retirement plan sponsors: </a:t>
            </a:r>
            <a:r>
              <a:rPr lang="en-US" b="1" i="1">
                <a:solidFill>
                  <a:srgbClr val="0F4178"/>
                </a:solidFill>
                <a:latin typeface="Roboto"/>
                <a:ea typeface="Roboto"/>
                <a:cs typeface="Roboto"/>
                <a:sym typeface="Roboto"/>
              </a:rPr>
              <a:t>“Dozens of new rules have been put into place, many of which will require additional IRS clarification. When your employees ask, explain that it can takes months or even years between when a law passes and the IRS is ready to implement.”</a:t>
            </a:r>
            <a:endParaRPr b="1" i="1">
              <a:solidFill>
                <a:srgbClr val="0F4178"/>
              </a:solidFill>
              <a:latin typeface="Roboto"/>
              <a:ea typeface="Roboto"/>
              <a:cs typeface="Roboto"/>
              <a:sym typeface="Roboto"/>
            </a:endParaRPr>
          </a:p>
          <a:p>
            <a:pPr marL="457200" lvl="0" indent="-330200" algn="l" rtl="0">
              <a:spcBef>
                <a:spcPts val="0"/>
              </a:spcBef>
              <a:spcAft>
                <a:spcPts val="0"/>
              </a:spcAft>
              <a:buClr>
                <a:srgbClr val="10B6AA"/>
              </a:buClr>
              <a:buSzPts val="1600"/>
              <a:buFont typeface="Roboto"/>
              <a:buChar char="●"/>
            </a:pPr>
            <a:r>
              <a:rPr lang="en-US" sz="1600" b="1">
                <a:solidFill>
                  <a:srgbClr val="10B6AA"/>
                </a:solidFill>
                <a:latin typeface="Roboto"/>
                <a:ea typeface="Roboto"/>
                <a:cs typeface="Roboto"/>
                <a:sym typeface="Roboto"/>
              </a:rPr>
              <a:t>Expiration of TCJA in 2025…</a:t>
            </a:r>
            <a:endParaRPr b="1" i="1">
              <a:solidFill>
                <a:srgbClr val="0F4178"/>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60"/>
        <p:cNvGrpSpPr/>
        <p:nvPr/>
      </p:nvGrpSpPr>
      <p:grpSpPr>
        <a:xfrm>
          <a:off x="0" y="0"/>
          <a:ext cx="0" cy="0"/>
          <a:chOff x="0" y="0"/>
          <a:chExt cx="0" cy="0"/>
        </a:xfrm>
      </p:grpSpPr>
      <p:sp>
        <p:nvSpPr>
          <p:cNvPr id="4161" name="Google Shape;4161;p289"/>
          <p:cNvSpPr/>
          <p:nvPr/>
        </p:nvSpPr>
        <p:spPr>
          <a:xfrm>
            <a:off x="493513" y="1593000"/>
            <a:ext cx="3751500" cy="4547100"/>
          </a:xfrm>
          <a:prstGeom prst="rect">
            <a:avLst/>
          </a:prstGeom>
          <a:noFill/>
          <a:ln w="38100" cap="flat" cmpd="sng">
            <a:solidFill>
              <a:srgbClr val="10B6A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89"/>
          <p:cNvSpPr txBox="1">
            <a:spLocks noGrp="1"/>
          </p:cNvSpPr>
          <p:nvPr>
            <p:ph type="subTitle" idx="4294967295"/>
          </p:nvPr>
        </p:nvSpPr>
        <p:spPr>
          <a:xfrm>
            <a:off x="459925" y="1708950"/>
            <a:ext cx="3818700" cy="3440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sz="2000">
              <a:solidFill>
                <a:srgbClr val="FAFAFA"/>
              </a:solidFill>
            </a:endParaRPr>
          </a:p>
          <a:p>
            <a:pPr marL="0" lvl="0" indent="0" algn="l" rtl="0">
              <a:spcBef>
                <a:spcPts val="0"/>
              </a:spcBef>
              <a:spcAft>
                <a:spcPts val="0"/>
              </a:spcAft>
              <a:buNone/>
            </a:pP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Has to be the same beneficiary</a:t>
            </a:r>
            <a:endParaRPr sz="2000">
              <a:solidFill>
                <a:srgbClr val="FAFAFA"/>
              </a:solidFill>
            </a:endParaRPr>
          </a:p>
          <a:p>
            <a:pPr marL="457200" lvl="0" indent="0" algn="l" rtl="0">
              <a:spcBef>
                <a:spcPts val="0"/>
              </a:spcBef>
              <a:spcAft>
                <a:spcPts val="0"/>
              </a:spcAft>
              <a:buNone/>
            </a:pP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Counts towards annual contribution limits</a:t>
            </a:r>
            <a:endParaRPr sz="2000">
              <a:solidFill>
                <a:srgbClr val="FAFAFA"/>
              </a:solidFill>
            </a:endParaRPr>
          </a:p>
          <a:p>
            <a:pPr marL="914400" lvl="1" indent="-355600" algn="l" rtl="0">
              <a:spcBef>
                <a:spcPts val="0"/>
              </a:spcBef>
              <a:spcAft>
                <a:spcPts val="0"/>
              </a:spcAft>
              <a:buClr>
                <a:srgbClr val="FAFAFA"/>
              </a:buClr>
              <a:buSzPts val="2000"/>
              <a:buChar char="○"/>
            </a:pPr>
            <a:r>
              <a:rPr lang="en-US" sz="2000">
                <a:solidFill>
                  <a:srgbClr val="FAFAFA"/>
                </a:solidFill>
              </a:rPr>
              <a:t>Earned Income req.</a:t>
            </a: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Lifetime maximum of $35,000</a:t>
            </a:r>
            <a:endParaRPr sz="2000">
              <a:solidFill>
                <a:srgbClr val="FAFAFA"/>
              </a:solidFill>
            </a:endParaRPr>
          </a:p>
          <a:p>
            <a:pPr marL="457200" lvl="0" indent="0" algn="l" rtl="0">
              <a:spcBef>
                <a:spcPts val="0"/>
              </a:spcBef>
              <a:spcAft>
                <a:spcPts val="0"/>
              </a:spcAft>
              <a:buNone/>
            </a:pP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15 year minimum</a:t>
            </a:r>
            <a:endParaRPr sz="2000">
              <a:solidFill>
                <a:srgbClr val="FAFAFA"/>
              </a:solidFill>
            </a:endParaRPr>
          </a:p>
          <a:p>
            <a:pPr marL="914400" lvl="1" indent="-355600" algn="l" rtl="0">
              <a:spcBef>
                <a:spcPts val="0"/>
              </a:spcBef>
              <a:spcAft>
                <a:spcPts val="0"/>
              </a:spcAft>
              <a:buClr>
                <a:srgbClr val="FAFAFA"/>
              </a:buClr>
              <a:buSzPts val="2000"/>
              <a:buChar char="○"/>
            </a:pPr>
            <a:r>
              <a:rPr lang="en-US" sz="2000">
                <a:solidFill>
                  <a:srgbClr val="FAFAFA"/>
                </a:solidFill>
              </a:rPr>
              <a:t>Plus 5 year kicker</a:t>
            </a:r>
            <a:endParaRPr sz="2000">
              <a:solidFill>
                <a:srgbClr val="FAFAFA"/>
              </a:solidFill>
            </a:endParaRPr>
          </a:p>
        </p:txBody>
      </p:sp>
      <p:sp>
        <p:nvSpPr>
          <p:cNvPr id="4163" name="Google Shape;4163;p289"/>
          <p:cNvSpPr txBox="1">
            <a:spLocks noGrp="1"/>
          </p:cNvSpPr>
          <p:nvPr>
            <p:ph type="title"/>
          </p:nvPr>
        </p:nvSpPr>
        <p:spPr>
          <a:xfrm>
            <a:off x="1423000" y="593367"/>
            <a:ext cx="9345900" cy="721500"/>
          </a:xfrm>
          <a:prstGeom prst="rect">
            <a:avLst/>
          </a:prstGeom>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solidFill>
                  <a:schemeClr val="lt1"/>
                </a:solidFill>
                <a:latin typeface="Roboto Black"/>
                <a:ea typeface="Roboto Black"/>
                <a:cs typeface="Roboto Black"/>
                <a:sym typeface="Roboto Black"/>
              </a:rPr>
              <a:t>529 to Roth</a:t>
            </a:r>
            <a:endParaRPr>
              <a:solidFill>
                <a:schemeClr val="lt1"/>
              </a:solidFill>
              <a:latin typeface="Roboto Black"/>
              <a:ea typeface="Roboto Black"/>
              <a:cs typeface="Roboto Black"/>
              <a:sym typeface="Roboto Black"/>
            </a:endParaRPr>
          </a:p>
        </p:txBody>
      </p:sp>
      <p:sp>
        <p:nvSpPr>
          <p:cNvPr id="4164" name="Google Shape;4164;p289"/>
          <p:cNvSpPr/>
          <p:nvPr/>
        </p:nvSpPr>
        <p:spPr>
          <a:xfrm>
            <a:off x="660163" y="1683250"/>
            <a:ext cx="3418200" cy="763500"/>
          </a:xfrm>
          <a:prstGeom prst="rect">
            <a:avLst/>
          </a:prstGeom>
          <a:solidFill>
            <a:srgbClr val="10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0B6AA"/>
              </a:solidFill>
              <a:highlight>
                <a:srgbClr val="10B6AA"/>
              </a:highlight>
            </a:endParaRPr>
          </a:p>
        </p:txBody>
      </p:sp>
      <p:sp>
        <p:nvSpPr>
          <p:cNvPr id="4165" name="Google Shape;4165;p289"/>
          <p:cNvSpPr txBox="1"/>
          <p:nvPr/>
        </p:nvSpPr>
        <p:spPr>
          <a:xfrm>
            <a:off x="1057813" y="1772500"/>
            <a:ext cx="2622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solidFill>
                  <a:schemeClr val="lt1"/>
                </a:solidFill>
                <a:latin typeface="Roboto"/>
                <a:ea typeface="Roboto"/>
                <a:cs typeface="Roboto"/>
                <a:sym typeface="Roboto"/>
              </a:rPr>
              <a:t>Restrictions</a:t>
            </a:r>
            <a:endParaRPr sz="2600" b="1">
              <a:solidFill>
                <a:schemeClr val="lt1"/>
              </a:solidFill>
              <a:latin typeface="Roboto"/>
              <a:ea typeface="Roboto"/>
              <a:cs typeface="Roboto"/>
              <a:sym typeface="Roboto"/>
            </a:endParaRPr>
          </a:p>
        </p:txBody>
      </p:sp>
      <p:sp>
        <p:nvSpPr>
          <p:cNvPr id="4166" name="Google Shape;4166;p289"/>
          <p:cNvSpPr/>
          <p:nvPr/>
        </p:nvSpPr>
        <p:spPr>
          <a:xfrm>
            <a:off x="7961088" y="1593000"/>
            <a:ext cx="3751500" cy="4547100"/>
          </a:xfrm>
          <a:prstGeom prst="rect">
            <a:avLst/>
          </a:prstGeom>
          <a:noFill/>
          <a:ln w="38100" cap="flat" cmpd="sng">
            <a:solidFill>
              <a:srgbClr val="10B6AA"/>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89"/>
          <p:cNvSpPr txBox="1">
            <a:spLocks noGrp="1"/>
          </p:cNvSpPr>
          <p:nvPr>
            <p:ph type="subTitle" idx="4294967295"/>
          </p:nvPr>
        </p:nvSpPr>
        <p:spPr>
          <a:xfrm>
            <a:off x="7927500" y="1708950"/>
            <a:ext cx="3818700" cy="3440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sz="2000">
              <a:solidFill>
                <a:srgbClr val="FAFAFA"/>
              </a:solidFill>
            </a:endParaRPr>
          </a:p>
          <a:p>
            <a:pPr marL="0" lvl="0" indent="0" algn="l" rtl="0">
              <a:spcBef>
                <a:spcPts val="0"/>
              </a:spcBef>
              <a:spcAft>
                <a:spcPts val="0"/>
              </a:spcAft>
              <a:buNone/>
            </a:pP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Impact of changing beneficiaries on the 15 year minimum</a:t>
            </a: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How the $35k maximum is applied</a:t>
            </a:r>
            <a:endParaRPr sz="2000">
              <a:solidFill>
                <a:srgbClr val="FAFAFA"/>
              </a:solidFill>
            </a:endParaRPr>
          </a:p>
          <a:p>
            <a:pPr marL="914400" lvl="1" indent="-355600" algn="l" rtl="0">
              <a:spcBef>
                <a:spcPts val="0"/>
              </a:spcBef>
              <a:spcAft>
                <a:spcPts val="0"/>
              </a:spcAft>
              <a:buClr>
                <a:srgbClr val="FAFAFA"/>
              </a:buClr>
              <a:buSzPts val="2000"/>
              <a:buChar char="○"/>
            </a:pPr>
            <a:r>
              <a:rPr lang="en-US" sz="2000">
                <a:solidFill>
                  <a:srgbClr val="FAFAFA"/>
                </a:solidFill>
              </a:rPr>
              <a:t>Per account?</a:t>
            </a:r>
            <a:endParaRPr sz="2000">
              <a:solidFill>
                <a:srgbClr val="FAFAFA"/>
              </a:solidFill>
            </a:endParaRPr>
          </a:p>
          <a:p>
            <a:pPr marL="914400" lvl="1" indent="-355600" algn="l" rtl="0">
              <a:spcBef>
                <a:spcPts val="0"/>
              </a:spcBef>
              <a:spcAft>
                <a:spcPts val="0"/>
              </a:spcAft>
              <a:buClr>
                <a:srgbClr val="FAFAFA"/>
              </a:buClr>
              <a:buSzPts val="2000"/>
              <a:buChar char="○"/>
            </a:pPr>
            <a:r>
              <a:rPr lang="en-US" sz="2000">
                <a:solidFill>
                  <a:srgbClr val="FAFAFA"/>
                </a:solidFill>
              </a:rPr>
              <a:t>Per beneficiary?</a:t>
            </a:r>
            <a:endParaRPr sz="2000">
              <a:solidFill>
                <a:srgbClr val="FAFAFA"/>
              </a:solidFill>
            </a:endParaRPr>
          </a:p>
          <a:p>
            <a:pPr marL="914400" lvl="1" indent="-355600" algn="l" rtl="0">
              <a:spcBef>
                <a:spcPts val="0"/>
              </a:spcBef>
              <a:spcAft>
                <a:spcPts val="0"/>
              </a:spcAft>
              <a:buClr>
                <a:srgbClr val="FAFAFA"/>
              </a:buClr>
              <a:buSzPts val="2000"/>
              <a:buChar char="○"/>
            </a:pPr>
            <a:r>
              <a:rPr lang="en-US" sz="2000">
                <a:solidFill>
                  <a:srgbClr val="FAFAFA"/>
                </a:solidFill>
              </a:rPr>
              <a:t>Per taxpayer?</a:t>
            </a:r>
            <a:endParaRPr sz="2000">
              <a:solidFill>
                <a:srgbClr val="FAFAFA"/>
              </a:solidFill>
            </a:endParaRPr>
          </a:p>
          <a:p>
            <a:pPr marL="0" lvl="0" indent="0" algn="l" rtl="0">
              <a:spcBef>
                <a:spcPts val="0"/>
              </a:spcBef>
              <a:spcAft>
                <a:spcPts val="0"/>
              </a:spcAft>
              <a:buNone/>
            </a:pPr>
            <a:endParaRPr sz="2000">
              <a:solidFill>
                <a:srgbClr val="FAFAFA"/>
              </a:solidFill>
            </a:endParaRPr>
          </a:p>
          <a:p>
            <a:pPr marL="0" lvl="0" indent="0" algn="l" rtl="0">
              <a:spcBef>
                <a:spcPts val="0"/>
              </a:spcBef>
              <a:spcAft>
                <a:spcPts val="0"/>
              </a:spcAft>
              <a:buNone/>
            </a:pPr>
            <a:endParaRPr sz="2000">
              <a:solidFill>
                <a:srgbClr val="FAFAFA"/>
              </a:solidFill>
            </a:endParaRPr>
          </a:p>
          <a:p>
            <a:pPr marL="457200" lvl="0" indent="-355600" algn="l" rtl="0">
              <a:spcBef>
                <a:spcPts val="0"/>
              </a:spcBef>
              <a:spcAft>
                <a:spcPts val="0"/>
              </a:spcAft>
              <a:buClr>
                <a:srgbClr val="FAFAFA"/>
              </a:buClr>
              <a:buSzPts val="2000"/>
              <a:buChar char="●"/>
            </a:pPr>
            <a:r>
              <a:rPr lang="en-US" sz="2000">
                <a:solidFill>
                  <a:srgbClr val="FAFAFA"/>
                </a:solidFill>
              </a:rPr>
              <a:t>CLIENT: “</a:t>
            </a:r>
            <a:r>
              <a:rPr lang="en-US" sz="2000" i="1">
                <a:solidFill>
                  <a:srgbClr val="FAFAFA"/>
                </a:solidFill>
              </a:rPr>
              <a:t>Can I use a 529 for k-12 private school</a:t>
            </a:r>
            <a:r>
              <a:rPr lang="en-US" sz="2000">
                <a:solidFill>
                  <a:srgbClr val="FAFAFA"/>
                </a:solidFill>
              </a:rPr>
              <a:t>”</a:t>
            </a:r>
            <a:endParaRPr sz="2000">
              <a:solidFill>
                <a:srgbClr val="FAFAFA"/>
              </a:solidFill>
            </a:endParaRPr>
          </a:p>
        </p:txBody>
      </p:sp>
      <p:sp>
        <p:nvSpPr>
          <p:cNvPr id="4168" name="Google Shape;4168;p289"/>
          <p:cNvSpPr/>
          <p:nvPr/>
        </p:nvSpPr>
        <p:spPr>
          <a:xfrm>
            <a:off x="8127738" y="1683250"/>
            <a:ext cx="3418200" cy="763500"/>
          </a:xfrm>
          <a:prstGeom prst="rect">
            <a:avLst/>
          </a:prstGeom>
          <a:solidFill>
            <a:srgbClr val="10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0B6AA"/>
              </a:solidFill>
              <a:highlight>
                <a:srgbClr val="10B6AA"/>
              </a:highlight>
            </a:endParaRPr>
          </a:p>
        </p:txBody>
      </p:sp>
      <p:sp>
        <p:nvSpPr>
          <p:cNvPr id="4169" name="Google Shape;4169;p289"/>
          <p:cNvSpPr txBox="1"/>
          <p:nvPr/>
        </p:nvSpPr>
        <p:spPr>
          <a:xfrm>
            <a:off x="8127750" y="1772500"/>
            <a:ext cx="3418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b="1">
                <a:solidFill>
                  <a:schemeClr val="lt1"/>
                </a:solidFill>
                <a:latin typeface="Roboto"/>
                <a:ea typeface="Roboto"/>
                <a:cs typeface="Roboto"/>
                <a:sym typeface="Roboto"/>
              </a:rPr>
              <a:t>Unknowns (Unclears)</a:t>
            </a:r>
            <a:endParaRPr sz="2600" b="1">
              <a:solidFill>
                <a:schemeClr val="lt1"/>
              </a:solidFill>
              <a:latin typeface="Roboto"/>
              <a:ea typeface="Roboto"/>
              <a:cs typeface="Roboto"/>
              <a:sym typeface="Roboto"/>
            </a:endParaRPr>
          </a:p>
        </p:txBody>
      </p:sp>
      <p:pic>
        <p:nvPicPr>
          <p:cNvPr id="4170" name="Google Shape;4170;p289"/>
          <p:cNvPicPr preferRelativeResize="0"/>
          <p:nvPr/>
        </p:nvPicPr>
        <p:blipFill>
          <a:blip r:embed="rId3">
            <a:alphaModFix/>
          </a:blip>
          <a:stretch>
            <a:fillRect/>
          </a:stretch>
        </p:blipFill>
        <p:spPr>
          <a:xfrm>
            <a:off x="4431025" y="2982817"/>
            <a:ext cx="3344075" cy="17674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75"/>
        <p:cNvGrpSpPr/>
        <p:nvPr/>
      </p:nvGrpSpPr>
      <p:grpSpPr>
        <a:xfrm>
          <a:off x="0" y="0"/>
          <a:ext cx="0" cy="0"/>
          <a:chOff x="0" y="0"/>
          <a:chExt cx="0" cy="0"/>
        </a:xfrm>
      </p:grpSpPr>
      <p:sp>
        <p:nvSpPr>
          <p:cNvPr id="4176" name="Google Shape;4176;p29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8</a:t>
            </a:fld>
            <a:endParaRPr/>
          </a:p>
        </p:txBody>
      </p:sp>
      <p:sp>
        <p:nvSpPr>
          <p:cNvPr id="4177" name="Google Shape;4177;p290"/>
          <p:cNvSpPr txBox="1"/>
          <p:nvPr/>
        </p:nvSpPr>
        <p:spPr>
          <a:xfrm>
            <a:off x="9975" y="6180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Will Congress do anything?</a:t>
            </a:r>
            <a:endParaRPr sz="4800" b="1" i="0" u="none" strike="noStrike" cap="none">
              <a:solidFill>
                <a:schemeClr val="lt1"/>
              </a:solidFill>
              <a:latin typeface="Roboto"/>
              <a:ea typeface="Roboto"/>
              <a:cs typeface="Roboto"/>
              <a:sym typeface="Roboto"/>
            </a:endParaRPr>
          </a:p>
        </p:txBody>
      </p:sp>
      <p:cxnSp>
        <p:nvCxnSpPr>
          <p:cNvPr id="4178" name="Google Shape;4178;p290"/>
          <p:cNvCxnSpPr/>
          <p:nvPr/>
        </p:nvCxnSpPr>
        <p:spPr>
          <a:xfrm>
            <a:off x="0" y="1541425"/>
            <a:ext cx="5322900" cy="0"/>
          </a:xfrm>
          <a:prstGeom prst="straightConnector1">
            <a:avLst/>
          </a:prstGeom>
          <a:noFill/>
          <a:ln w="19050" cap="flat" cmpd="sng">
            <a:solidFill>
              <a:srgbClr val="FAFAFA"/>
            </a:solidFill>
            <a:prstDash val="solid"/>
            <a:round/>
            <a:headEnd type="none" w="sm" len="sm"/>
            <a:tailEnd type="none" w="sm" len="sm"/>
          </a:ln>
        </p:spPr>
      </p:cxnSp>
      <p:pic>
        <p:nvPicPr>
          <p:cNvPr id="4179" name="Google Shape;4179;p290"/>
          <p:cNvPicPr preferRelativeResize="0"/>
          <p:nvPr/>
        </p:nvPicPr>
        <p:blipFill>
          <a:blip r:embed="rId3">
            <a:alphaModFix/>
          </a:blip>
          <a:stretch>
            <a:fillRect/>
          </a:stretch>
        </p:blipFill>
        <p:spPr>
          <a:xfrm>
            <a:off x="783775" y="2560525"/>
            <a:ext cx="2864967" cy="4297475"/>
          </a:xfrm>
          <a:prstGeom prst="rect">
            <a:avLst/>
          </a:prstGeom>
          <a:noFill/>
          <a:ln>
            <a:noFill/>
          </a:ln>
        </p:spPr>
      </p:pic>
      <p:pic>
        <p:nvPicPr>
          <p:cNvPr id="4180" name="Google Shape;4180;p290"/>
          <p:cNvPicPr preferRelativeResize="0"/>
          <p:nvPr/>
        </p:nvPicPr>
        <p:blipFill rotWithShape="1">
          <a:blip r:embed="rId4">
            <a:alphaModFix/>
          </a:blip>
          <a:srcRect l="5830" r="5830" b="3409"/>
          <a:stretch/>
        </p:blipFill>
        <p:spPr>
          <a:xfrm>
            <a:off x="3814800" y="2560525"/>
            <a:ext cx="7593426" cy="4297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5"/>
        <p:cNvGrpSpPr/>
        <p:nvPr/>
      </p:nvGrpSpPr>
      <p:grpSpPr>
        <a:xfrm>
          <a:off x="0" y="0"/>
          <a:ext cx="0" cy="0"/>
          <a:chOff x="0" y="0"/>
          <a:chExt cx="0" cy="0"/>
        </a:xfrm>
      </p:grpSpPr>
      <p:sp>
        <p:nvSpPr>
          <p:cNvPr id="4186" name="Google Shape;4186;p291"/>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9</a:t>
            </a:fld>
            <a:endParaRPr/>
          </a:p>
        </p:txBody>
      </p:sp>
      <p:sp>
        <p:nvSpPr>
          <p:cNvPr id="4187" name="Google Shape;4187;p291"/>
          <p:cNvSpPr txBox="1"/>
          <p:nvPr/>
        </p:nvSpPr>
        <p:spPr>
          <a:xfrm>
            <a:off x="9975" y="618025"/>
            <a:ext cx="12192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chemeClr val="lt1"/>
                </a:solidFill>
                <a:latin typeface="Roboto"/>
                <a:ea typeface="Roboto"/>
                <a:cs typeface="Roboto"/>
                <a:sym typeface="Roboto"/>
              </a:rPr>
              <a:t>Will Congress do anything?</a:t>
            </a:r>
            <a:endParaRPr sz="4800" b="1" i="0" u="none" strike="noStrike" cap="none">
              <a:solidFill>
                <a:schemeClr val="lt1"/>
              </a:solidFill>
              <a:latin typeface="Roboto"/>
              <a:ea typeface="Roboto"/>
              <a:cs typeface="Roboto"/>
              <a:sym typeface="Roboto"/>
            </a:endParaRPr>
          </a:p>
        </p:txBody>
      </p:sp>
      <p:cxnSp>
        <p:nvCxnSpPr>
          <p:cNvPr id="4188" name="Google Shape;4188;p291"/>
          <p:cNvCxnSpPr/>
          <p:nvPr/>
        </p:nvCxnSpPr>
        <p:spPr>
          <a:xfrm>
            <a:off x="0" y="1541425"/>
            <a:ext cx="5322900" cy="0"/>
          </a:xfrm>
          <a:prstGeom prst="straightConnector1">
            <a:avLst/>
          </a:prstGeom>
          <a:noFill/>
          <a:ln w="19050" cap="flat" cmpd="sng">
            <a:solidFill>
              <a:srgbClr val="FAFAFA"/>
            </a:solidFill>
            <a:prstDash val="solid"/>
            <a:round/>
            <a:headEnd type="none" w="sm" len="sm"/>
            <a:tailEnd type="none" w="sm" len="sm"/>
          </a:ln>
        </p:spPr>
      </p:cxnSp>
      <p:sp>
        <p:nvSpPr>
          <p:cNvPr id="4189" name="Google Shape;4189;p291"/>
          <p:cNvSpPr txBox="1"/>
          <p:nvPr/>
        </p:nvSpPr>
        <p:spPr>
          <a:xfrm>
            <a:off x="693683" y="1770750"/>
            <a:ext cx="10501867" cy="4078009"/>
          </a:xfrm>
          <a:prstGeom prst="rect">
            <a:avLst/>
          </a:prstGeom>
          <a:noFill/>
          <a:ln>
            <a:noFill/>
          </a:ln>
        </p:spPr>
        <p:txBody>
          <a:bodyPr spcFirstLastPara="1" wrap="square" lIns="91425" tIns="91425" rIns="91425" bIns="91425" anchor="t" anchorCtr="0">
            <a:spAutoFit/>
          </a:bodyPr>
          <a:lstStyle/>
          <a:p>
            <a:pPr marL="457200" marR="0" lvl="0" indent="-374650" algn="l" rtl="0">
              <a:lnSpc>
                <a:spcPct val="100000"/>
              </a:lnSpc>
              <a:spcBef>
                <a:spcPts val="0"/>
              </a:spcBef>
              <a:spcAft>
                <a:spcPts val="0"/>
              </a:spcAft>
              <a:buClr>
                <a:schemeClr val="lt1"/>
              </a:buClr>
              <a:buSzPts val="2300"/>
              <a:buFont typeface="Roboto"/>
              <a:buChar char="●"/>
            </a:pPr>
            <a:r>
              <a:rPr lang="en-US" sz="2300" dirty="0">
                <a:solidFill>
                  <a:schemeClr val="lt1"/>
                </a:solidFill>
                <a:latin typeface="Roboto"/>
                <a:ea typeface="Roboto"/>
                <a:cs typeface="Roboto"/>
                <a:sym typeface="Roboto"/>
              </a:rPr>
              <a:t>6 bills passed by the House of Representatives in the last month</a:t>
            </a:r>
            <a:endParaRPr sz="2300" dirty="0">
              <a:solidFill>
                <a:schemeClr val="lt1"/>
              </a:solidFill>
              <a:latin typeface="Roboto"/>
              <a:ea typeface="Roboto"/>
              <a:cs typeface="Roboto"/>
              <a:sym typeface="Roboto"/>
            </a:endParaRPr>
          </a:p>
          <a:p>
            <a:pPr marL="1371600" marR="0" lvl="1" indent="-374650" algn="l" rtl="0">
              <a:lnSpc>
                <a:spcPct val="100000"/>
              </a:lnSpc>
              <a:spcBef>
                <a:spcPts val="0"/>
              </a:spcBef>
              <a:spcAft>
                <a:spcPts val="0"/>
              </a:spcAft>
              <a:buClr>
                <a:schemeClr val="lt1"/>
              </a:buClr>
              <a:buSzPts val="2300"/>
              <a:buFont typeface="Roboto"/>
              <a:buChar char="○"/>
            </a:pPr>
            <a:r>
              <a:rPr lang="en-US" sz="2300" dirty="0">
                <a:solidFill>
                  <a:schemeClr val="lt1"/>
                </a:solidFill>
                <a:highlight>
                  <a:srgbClr val="10B6AA"/>
                </a:highlight>
                <a:latin typeface="Roboto"/>
                <a:ea typeface="Roboto"/>
                <a:cs typeface="Roboto"/>
                <a:sym typeface="Roboto"/>
              </a:rPr>
              <a:t>H.R. 1152, the Electronic Filing and Payment Fairness Act</a:t>
            </a:r>
            <a:endParaRPr sz="2300" dirty="0">
              <a:solidFill>
                <a:schemeClr val="lt1"/>
              </a:solidFill>
              <a:highlight>
                <a:srgbClr val="10B6AA"/>
              </a:highlight>
              <a:latin typeface="Roboto"/>
              <a:ea typeface="Roboto"/>
              <a:cs typeface="Roboto"/>
              <a:sym typeface="Roboto"/>
            </a:endParaRPr>
          </a:p>
          <a:p>
            <a:pPr marL="1371600" marR="0" lvl="1" indent="-374650" algn="l" rtl="0">
              <a:lnSpc>
                <a:spcPct val="100000"/>
              </a:lnSpc>
              <a:spcBef>
                <a:spcPts val="0"/>
              </a:spcBef>
              <a:spcAft>
                <a:spcPts val="0"/>
              </a:spcAft>
              <a:buClr>
                <a:schemeClr val="lt1"/>
              </a:buClr>
              <a:buSzPts val="2300"/>
              <a:buFont typeface="Roboto"/>
              <a:buChar char="○"/>
            </a:pPr>
            <a:r>
              <a:rPr lang="en-US" sz="2300" dirty="0">
                <a:solidFill>
                  <a:schemeClr val="lt1"/>
                </a:solidFill>
                <a:highlight>
                  <a:srgbClr val="10B6AA"/>
                </a:highlight>
                <a:latin typeface="Roboto"/>
                <a:ea typeface="Roboto"/>
                <a:cs typeface="Roboto"/>
                <a:sym typeface="Roboto"/>
              </a:rPr>
              <a:t>H.R. 998, the Internal Revenue Service Math and Taxpayer Help Act</a:t>
            </a:r>
            <a:endParaRPr sz="2300" dirty="0">
              <a:solidFill>
                <a:schemeClr val="lt1"/>
              </a:solidFill>
              <a:highlight>
                <a:srgbClr val="10B6AA"/>
              </a:highlight>
              <a:latin typeface="Roboto"/>
              <a:ea typeface="Roboto"/>
              <a:cs typeface="Roboto"/>
              <a:sym typeface="Roboto"/>
            </a:endParaRPr>
          </a:p>
          <a:p>
            <a:pPr marL="1371600" marR="0" lvl="1" indent="-374650" algn="l" rtl="0">
              <a:lnSpc>
                <a:spcPct val="100000"/>
              </a:lnSpc>
              <a:spcBef>
                <a:spcPts val="0"/>
              </a:spcBef>
              <a:spcAft>
                <a:spcPts val="0"/>
              </a:spcAft>
              <a:buClr>
                <a:schemeClr val="lt1"/>
              </a:buClr>
              <a:buSzPts val="2300"/>
              <a:buFont typeface="Roboto"/>
              <a:buChar char="○"/>
            </a:pPr>
            <a:r>
              <a:rPr lang="en-US" sz="2300" dirty="0">
                <a:solidFill>
                  <a:schemeClr val="lt1"/>
                </a:solidFill>
                <a:highlight>
                  <a:srgbClr val="10B6AA"/>
                </a:highlight>
                <a:latin typeface="Roboto"/>
                <a:ea typeface="Roboto"/>
                <a:cs typeface="Roboto"/>
                <a:sym typeface="Roboto"/>
              </a:rPr>
              <a:t>H.R. 517, the Filing Relief for Natural Disasters Act</a:t>
            </a:r>
            <a:endParaRPr sz="2300" dirty="0">
              <a:solidFill>
                <a:schemeClr val="lt1"/>
              </a:solidFill>
              <a:highlight>
                <a:srgbClr val="10B6AA"/>
              </a:highlight>
              <a:latin typeface="Roboto"/>
              <a:ea typeface="Roboto"/>
              <a:cs typeface="Roboto"/>
              <a:sym typeface="Roboto"/>
            </a:endParaRPr>
          </a:p>
          <a:p>
            <a:pPr marL="1371600" marR="0" lvl="1" indent="-374650" algn="l" rtl="0">
              <a:lnSpc>
                <a:spcPct val="100000"/>
              </a:lnSpc>
              <a:spcBef>
                <a:spcPts val="0"/>
              </a:spcBef>
              <a:spcAft>
                <a:spcPts val="0"/>
              </a:spcAft>
              <a:buClr>
                <a:schemeClr val="lt1"/>
              </a:buClr>
              <a:buSzPts val="2300"/>
              <a:buFont typeface="Roboto"/>
              <a:buChar char="○"/>
            </a:pPr>
            <a:r>
              <a:rPr lang="en-US" sz="2300" dirty="0">
                <a:solidFill>
                  <a:schemeClr val="lt1"/>
                </a:solidFill>
                <a:highlight>
                  <a:srgbClr val="10B6AA"/>
                </a:highlight>
                <a:latin typeface="Roboto"/>
                <a:ea typeface="Roboto"/>
                <a:cs typeface="Roboto"/>
                <a:sym typeface="Roboto"/>
              </a:rPr>
              <a:t>H.R. 1491, the Disaster-Related Extension of Deadlines Act</a:t>
            </a:r>
            <a:endParaRPr sz="2300" dirty="0">
              <a:solidFill>
                <a:schemeClr val="lt1"/>
              </a:solidFill>
              <a:highlight>
                <a:srgbClr val="10B6AA"/>
              </a:highlight>
              <a:latin typeface="Roboto"/>
              <a:ea typeface="Roboto"/>
              <a:cs typeface="Roboto"/>
              <a:sym typeface="Roboto"/>
            </a:endParaRPr>
          </a:p>
          <a:p>
            <a:pPr marL="1371600" marR="0" lvl="1" indent="-374650" algn="l" rtl="0">
              <a:lnSpc>
                <a:spcPct val="100000"/>
              </a:lnSpc>
              <a:spcBef>
                <a:spcPts val="0"/>
              </a:spcBef>
              <a:spcAft>
                <a:spcPts val="0"/>
              </a:spcAft>
              <a:buClr>
                <a:schemeClr val="lt1"/>
              </a:buClr>
              <a:buSzPts val="2300"/>
              <a:buFont typeface="Roboto"/>
              <a:buChar char="○"/>
            </a:pPr>
            <a:r>
              <a:rPr lang="en-US" sz="2300" dirty="0">
                <a:solidFill>
                  <a:schemeClr val="lt1"/>
                </a:solidFill>
                <a:latin typeface="Roboto"/>
                <a:ea typeface="Roboto"/>
                <a:cs typeface="Roboto"/>
                <a:sym typeface="Roboto"/>
              </a:rPr>
              <a:t>H.R. 997, the National Taxpayer Advocate Enhancement Act of 2025</a:t>
            </a:r>
            <a:endParaRPr sz="2300" dirty="0">
              <a:solidFill>
                <a:schemeClr val="lt1"/>
              </a:solidFill>
              <a:latin typeface="Roboto"/>
              <a:ea typeface="Roboto"/>
              <a:cs typeface="Roboto"/>
              <a:sym typeface="Roboto"/>
            </a:endParaRPr>
          </a:p>
          <a:p>
            <a:pPr marL="1371600" marR="0" lvl="1" indent="-374650" algn="l" rtl="0">
              <a:lnSpc>
                <a:spcPct val="100000"/>
              </a:lnSpc>
              <a:spcBef>
                <a:spcPts val="0"/>
              </a:spcBef>
              <a:spcAft>
                <a:spcPts val="0"/>
              </a:spcAft>
              <a:buClr>
                <a:schemeClr val="lt1"/>
              </a:buClr>
              <a:buSzPts val="2300"/>
              <a:buFont typeface="Roboto"/>
              <a:buChar char="○"/>
            </a:pPr>
            <a:r>
              <a:rPr lang="en-US" sz="2300" dirty="0">
                <a:solidFill>
                  <a:schemeClr val="lt1"/>
                </a:solidFill>
                <a:latin typeface="Roboto"/>
                <a:ea typeface="Roboto"/>
                <a:cs typeface="Roboto"/>
                <a:sym typeface="Roboto"/>
              </a:rPr>
              <a:t>H.R. 1155, the Recovery of Stolen Checks Act</a:t>
            </a:r>
            <a:endParaRPr sz="2300" dirty="0">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endParaRPr sz="2300" dirty="0">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endParaRPr sz="2300" dirty="0">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r>
              <a:rPr lang="en-US" sz="2300" dirty="0">
                <a:solidFill>
                  <a:schemeClr val="lt1"/>
                </a:solidFill>
                <a:latin typeface="Roboto"/>
                <a:ea typeface="Roboto"/>
                <a:cs typeface="Roboto"/>
                <a:sym typeface="Roboto"/>
              </a:rPr>
              <a:t>Currently HUNDREDS of bills in both the House and Senate covering taxes…which is pretty standard</a:t>
            </a:r>
            <a:endParaRPr sz="2300" dirty="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tato Slideshow by Slidesgo">
  <a:themeElements>
    <a:clrScheme name="Simple Light">
      <a:dk1>
        <a:srgbClr val="263238"/>
      </a:dk1>
      <a:lt1>
        <a:srgbClr val="FFFFFF"/>
      </a:lt1>
      <a:dk2>
        <a:srgbClr val="263238"/>
      </a:dk2>
      <a:lt2>
        <a:srgbClr val="EEEEEE"/>
      </a:lt2>
      <a:accent1>
        <a:srgbClr val="F5F5F5"/>
      </a:accent1>
      <a:accent2>
        <a:srgbClr val="407BFF"/>
      </a:accent2>
      <a:accent3>
        <a:srgbClr val="0672B7"/>
      </a:accent3>
      <a:accent4>
        <a:srgbClr val="455A64"/>
      </a:accent4>
      <a:accent5>
        <a:srgbClr val="E0E0E0"/>
      </a:accent5>
      <a:accent6>
        <a:srgbClr val="203E80"/>
      </a:accent6>
      <a:hlink>
        <a:srgbClr val="2632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1164</Words>
  <Application>Microsoft Macintosh PowerPoint</Application>
  <PresentationFormat>Widescreen</PresentationFormat>
  <Paragraphs>168</Paragraphs>
  <Slides>24</Slides>
  <Notes>24</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24</vt:i4>
      </vt:variant>
    </vt:vector>
  </HeadingPairs>
  <TitlesOfParts>
    <vt:vector size="41" baseType="lpstr">
      <vt:lpstr>Roboto Black</vt:lpstr>
      <vt:lpstr>Roboto Light</vt:lpstr>
      <vt:lpstr>Fredoka</vt:lpstr>
      <vt:lpstr>Arial</vt:lpstr>
      <vt:lpstr>Raleway</vt:lpstr>
      <vt:lpstr>Roboto Medium</vt:lpstr>
      <vt:lpstr>Calibri</vt:lpstr>
      <vt:lpstr>Libre Franklin</vt:lpstr>
      <vt:lpstr>Fredoka One</vt:lpstr>
      <vt:lpstr>Roboto</vt:lpstr>
      <vt:lpstr>Retato Slideshow by Slidesgo</vt:lpstr>
      <vt:lpstr>Retato Slideshow by Slidesgo</vt:lpstr>
      <vt:lpstr>Retato Slideshow by Slidesgo</vt:lpstr>
      <vt:lpstr>Retato Slideshow by Slidesgo</vt:lpstr>
      <vt:lpstr>Retato Slideshow by Slidesgo</vt:lpstr>
      <vt:lpstr>Retato Slideshow by Slidesgo</vt:lpstr>
      <vt:lpstr>Retato Slideshow by Slidesgo</vt:lpstr>
      <vt:lpstr>Tax planning amidst uncertainty: how to deliver massive value on tax planning no matter what congress decides to do</vt:lpstr>
      <vt:lpstr>PowerPoint Presentation</vt:lpstr>
      <vt:lpstr>PowerPoint Presentation</vt:lpstr>
      <vt:lpstr>Learning Objectives</vt:lpstr>
      <vt:lpstr>PowerPoint Presentation</vt:lpstr>
      <vt:lpstr>SECURE 2.0 A FEW Key Reminders:</vt:lpstr>
      <vt:lpstr>529 to Roth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Where’s the line?</vt:lpstr>
      <vt:lpstr>Learning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Steven Jarvis</cp:lastModifiedBy>
  <cp:revision>1</cp:revision>
  <dcterms:modified xsi:type="dcterms:W3CDTF">2025-04-29T04:58:12Z</dcterms:modified>
</cp:coreProperties>
</file>